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9" r:id="rId3"/>
    <p:sldId id="260" r:id="rId4"/>
    <p:sldId id="261" r:id="rId5"/>
    <p:sldId id="263" r:id="rId6"/>
    <p:sldId id="264" r:id="rId7"/>
    <p:sldId id="266" r:id="rId8"/>
    <p:sldId id="267" r:id="rId9"/>
    <p:sldId id="268" r:id="rId10"/>
    <p:sldId id="269" r:id="rId11"/>
    <p:sldId id="361" r:id="rId12"/>
    <p:sldId id="347" r:id="rId13"/>
    <p:sldId id="381" r:id="rId14"/>
    <p:sldId id="357" r:id="rId15"/>
    <p:sldId id="358" r:id="rId16"/>
    <p:sldId id="359" r:id="rId17"/>
    <p:sldId id="366" r:id="rId18"/>
    <p:sldId id="367" r:id="rId19"/>
    <p:sldId id="362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antha Underwood" initials="SU" lastIdx="4" clrIdx="0">
    <p:extLst>
      <p:ext uri="{19B8F6BF-5375-455C-9EA6-DF929625EA0E}">
        <p15:presenceInfo xmlns:p15="http://schemas.microsoft.com/office/powerpoint/2012/main" userId="S-1-5-21-1366901343-1712286707-620655208-62127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0DEDC9D-A974-4F06-B670-D993ECE3EABD}" type="datetimeFigureOut">
              <a:rPr lang="en-US" smtClean="0"/>
              <a:t>9/27/19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0D615E1-A29F-44AC-91E4-17F14E205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86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615E1-A29F-44AC-91E4-17F14E2056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40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615E1-A29F-44AC-91E4-17F14E2056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5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615E1-A29F-44AC-91E4-17F14E2056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43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615E1-A29F-44AC-91E4-17F14E2056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821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a standard</a:t>
            </a:r>
            <a:r>
              <a:rPr lang="en-US" baseline="0" dirty="0"/>
              <a:t> dose of </a:t>
            </a:r>
            <a:r>
              <a:rPr lang="en-US" baseline="0" dirty="0" err="1"/>
              <a:t>Kcentra</a:t>
            </a:r>
            <a:r>
              <a:rPr lang="en-US" baseline="0" dirty="0"/>
              <a:t> for reversing Coumadin? Is it more than 40 mL?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615E1-A29F-44AC-91E4-17F14E2056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71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0DD9F-35C0-4637-A991-5D0734CE3393}" type="datetimeFigureOut">
              <a:rPr lang="en-US" smtClean="0"/>
              <a:t>9/27/19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F1E52-4717-4BB6-BABD-856506FC08C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0DD9F-35C0-4637-A991-5D0734CE3393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F1E52-4717-4BB6-BABD-856506FC0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0DD9F-35C0-4637-A991-5D0734CE3393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F1E52-4717-4BB6-BABD-856506FC0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CF7BAA-328E-4F9F-AB0D-F4072A4ECFCA}"/>
              </a:ext>
            </a:extLst>
          </p:cNvPr>
          <p:cNvCxnSpPr/>
          <p:nvPr/>
        </p:nvCxnSpPr>
        <p:spPr>
          <a:xfrm>
            <a:off x="642938" y="1260475"/>
            <a:ext cx="8229600" cy="0"/>
          </a:xfrm>
          <a:prstGeom prst="line">
            <a:avLst/>
          </a:prstGeom>
          <a:ln w="19050" cmpd="sng">
            <a:solidFill>
              <a:srgbClr val="CCC9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58488" y="1371600"/>
            <a:ext cx="8264104" cy="44958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buClr>
                <a:srgbClr val="FF6600"/>
              </a:buClr>
              <a:defRPr>
                <a:latin typeface="+mn-lt"/>
              </a:defRPr>
            </a:lvl1pPr>
            <a:lvl2pPr marL="457200" indent="-22383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defRPr>
                <a:solidFill>
                  <a:srgbClr val="FFCC66"/>
                </a:solidFill>
                <a:latin typeface="+mn-lt"/>
              </a:defRPr>
            </a:lvl2pPr>
            <a:lvl3pPr marL="690563" indent="-233363">
              <a:spcBef>
                <a:spcPts val="0"/>
              </a:spcBef>
              <a:spcAft>
                <a:spcPts val="600"/>
              </a:spcAft>
              <a:buClr>
                <a:srgbClr val="FFCC66"/>
              </a:buClr>
              <a:buFont typeface="Calibri" pitchFamily="34" charset="0"/>
              <a:buChar char="»"/>
              <a:defRPr>
                <a:solidFill>
                  <a:srgbClr val="6699FF"/>
                </a:solidFill>
                <a:latin typeface="+mn-lt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00" y="112143"/>
            <a:ext cx="8305800" cy="1150187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ts val="4200"/>
              </a:lnSpc>
              <a:defRPr sz="4000" b="0">
                <a:solidFill>
                  <a:srgbClr val="FFCC00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4736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0"/>
          </p:nvPr>
        </p:nvSpPr>
        <p:spPr>
          <a:xfrm>
            <a:off x="685800" y="457200"/>
            <a:ext cx="8077200" cy="5334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buFontTx/>
              <a:buNone/>
              <a:defRPr>
                <a:latin typeface="+mn-lt"/>
              </a:defRPr>
            </a:lvl1pPr>
          </a:lstStyle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79307698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0DD9F-35C0-4637-A991-5D0734CE3393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F1E52-4717-4BB6-BABD-856506FC0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0DD9F-35C0-4637-A991-5D0734CE3393}" type="datetimeFigureOut">
              <a:rPr lang="en-US" smtClean="0"/>
              <a:t>9/27/19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8BF1E52-4717-4BB6-BABD-856506FC08C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0DD9F-35C0-4637-A991-5D0734CE3393}" type="datetimeFigureOut">
              <a:rPr lang="en-US" smtClean="0"/>
              <a:t>9/27/19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F1E52-4717-4BB6-BABD-856506FC0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0DD9F-35C0-4637-A991-5D0734CE3393}" type="datetimeFigureOut">
              <a:rPr lang="en-US" smtClean="0"/>
              <a:t>9/27/19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F1E52-4717-4BB6-BABD-856506FC0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0DD9F-35C0-4637-A991-5D0734CE3393}" type="datetimeFigureOut">
              <a:rPr lang="en-US" smtClean="0"/>
              <a:t>9/27/19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F1E52-4717-4BB6-BABD-856506FC0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0DD9F-35C0-4637-A991-5D0734CE3393}" type="datetimeFigureOut">
              <a:rPr lang="en-US" smtClean="0"/>
              <a:t>9/27/19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F1E52-4717-4BB6-BABD-856506FC0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0DD9F-35C0-4637-A991-5D0734CE3393}" type="datetimeFigureOut">
              <a:rPr lang="en-US" smtClean="0"/>
              <a:t>9/27/19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F1E52-4717-4BB6-BABD-856506FC0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0DD9F-35C0-4637-A991-5D0734CE3393}" type="datetimeFigureOut">
              <a:rPr lang="en-US" smtClean="0"/>
              <a:t>9/27/19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F1E52-4717-4BB6-BABD-856506FC08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410DD9F-35C0-4637-A991-5D0734CE3393}" type="datetimeFigureOut">
              <a:rPr lang="en-US" smtClean="0"/>
              <a:t>9/27/19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BF1E52-4717-4BB6-BABD-856506FC08C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575" y="2286000"/>
            <a:ext cx="8836025" cy="2819400"/>
          </a:xfrm>
        </p:spPr>
        <p:txBody>
          <a:bodyPr>
            <a:normAutofit fontScale="90000"/>
          </a:bodyPr>
          <a:lstStyle/>
          <a:p>
            <a:r>
              <a:rPr lang="en-US" dirty="0"/>
              <a:t>Prehospital Use of Kcentra for Traumatic</a:t>
            </a:r>
            <a:br>
              <a:rPr lang="en-US" dirty="0"/>
            </a:br>
            <a:r>
              <a:rPr lang="en-US" dirty="0"/>
              <a:t>Bleeding &amp; Shock</a:t>
            </a:r>
            <a:br>
              <a:rPr lang="en-US" dirty="0"/>
            </a:br>
            <a:br>
              <a:rPr lang="en-US" dirty="0"/>
            </a:br>
            <a:r>
              <a:rPr lang="en-US" sz="2700" dirty="0"/>
              <a:t>Principal Investigator: </a:t>
            </a:r>
            <a:br>
              <a:rPr lang="en-US" sz="2700" dirty="0"/>
            </a:br>
            <a:r>
              <a:rPr lang="en-US" sz="2700" dirty="0"/>
              <a:t>Sam </a:t>
            </a:r>
            <a:r>
              <a:rPr lang="en-US" sz="2700" dirty="0" err="1"/>
              <a:t>Arbabi</a:t>
            </a:r>
            <a:r>
              <a:rPr lang="en-US" sz="2700" dirty="0"/>
              <a:t>, MD</a:t>
            </a:r>
            <a:br>
              <a:rPr lang="en-US" sz="2700" dirty="0"/>
            </a:br>
            <a:r>
              <a:rPr lang="en-US" sz="2700" dirty="0"/>
              <a:t>Harborview Medical Center</a:t>
            </a:r>
            <a:br>
              <a:rPr lang="en-US" dirty="0"/>
            </a:br>
            <a:endParaRPr lang="en-US" dirty="0"/>
          </a:p>
        </p:txBody>
      </p:sp>
      <p:sp>
        <p:nvSpPr>
          <p:cNvPr id="4" name="AutoShape 4" descr="Image result for csl behring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556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Appendix 8: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Consultation Slides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86B2E1-2084-1245-A5D7-5DD7F9447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5181600"/>
            <a:ext cx="24384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35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effectLst/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accent1"/>
                </a:solidFill>
              </a:rPr>
              <a:t>Significance of Research Study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1143000"/>
            <a:ext cx="8153400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BFA09C6-822D-43E7-9B73-ED14192D6858}"/>
              </a:ext>
            </a:extLst>
          </p:cNvPr>
          <p:cNvSpPr/>
          <p:nvPr/>
        </p:nvSpPr>
        <p:spPr>
          <a:xfrm>
            <a:off x="4441486" y="1371600"/>
            <a:ext cx="4473913" cy="4847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en-US" sz="2200" b="1" u="sng" dirty="0">
                <a:latin typeface="+mj-lt"/>
              </a:rPr>
              <a:t>What is </a:t>
            </a:r>
            <a:r>
              <a:rPr lang="en-US" altLang="en-US" sz="2200" b="1" u="sng" dirty="0" err="1">
                <a:latin typeface="+mj-lt"/>
              </a:rPr>
              <a:t>Kcentra</a:t>
            </a:r>
            <a:r>
              <a:rPr lang="en-US" altLang="en-US" sz="2200" b="1" u="sng" dirty="0">
                <a:latin typeface="+mj-lt"/>
              </a:rPr>
              <a:t>?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en-US" sz="2200" dirty="0" err="1">
                <a:latin typeface="+mj-lt"/>
              </a:rPr>
              <a:t>Kcentra</a:t>
            </a:r>
            <a:r>
              <a:rPr lang="en-US" altLang="en-US" sz="2200" dirty="0">
                <a:latin typeface="+mj-lt"/>
              </a:rPr>
              <a:t> is a powder with four components that helps blood clot.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en-US" sz="2200" dirty="0">
                <a:latin typeface="+mj-lt"/>
              </a:rPr>
              <a:t>It is quickly reconstituted with water in a vial and given in a very small volume (40ml).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en-US" sz="2200" dirty="0">
                <a:latin typeface="+mj-lt"/>
              </a:rPr>
              <a:t>In addition to blood clotting, studies have shown that </a:t>
            </a:r>
            <a:r>
              <a:rPr lang="en-US" altLang="en-US" sz="2200" dirty="0" err="1">
                <a:latin typeface="+mj-lt"/>
              </a:rPr>
              <a:t>Kcentra</a:t>
            </a:r>
            <a:r>
              <a:rPr lang="en-US" altLang="en-US" sz="2200" dirty="0">
                <a:latin typeface="+mj-lt"/>
              </a:rPr>
              <a:t> can also help repair the blood vessel following hemorrhagic shock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51B52E-5B97-4494-9FA9-4E52FFB91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0"/>
            <a:ext cx="36195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65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Placeholder 1">
            <a:extLst>
              <a:ext uri="{FF2B5EF4-FFF2-40B4-BE49-F238E27FC236}">
                <a16:creationId xmlns:a16="http://schemas.microsoft.com/office/drawing/2014/main" id="{50501A61-8569-4B0A-8754-95EA911DC6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574675" y="2407948"/>
            <a:ext cx="8264525" cy="17830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137160" indent="0" algn="ctr">
              <a:spcBef>
                <a:spcPct val="0"/>
              </a:spcBef>
              <a:buNone/>
            </a:pPr>
            <a:r>
              <a:rPr lang="en-US" altLang="en-US" b="1" u="sng" dirty="0">
                <a:latin typeface="+mj-lt"/>
              </a:rPr>
              <a:t>The primary goal of the trial will be:</a:t>
            </a:r>
          </a:p>
          <a:p>
            <a:pPr marL="137160" indent="0" algn="ctr">
              <a:spcBef>
                <a:spcPct val="0"/>
              </a:spcBef>
              <a:buNone/>
            </a:pPr>
            <a:endParaRPr lang="en-US" altLang="en-US" dirty="0">
              <a:latin typeface="+mj-lt"/>
            </a:endParaRPr>
          </a:p>
          <a:p>
            <a:pPr marL="137160" indent="0" algn="ctr">
              <a:spcBef>
                <a:spcPct val="0"/>
              </a:spcBef>
              <a:buNone/>
            </a:pPr>
            <a:r>
              <a:rPr lang="en-US" altLang="en-US" dirty="0">
                <a:latin typeface="+mj-lt"/>
              </a:rPr>
              <a:t>To determine the feasibility and safety of </a:t>
            </a:r>
            <a:r>
              <a:rPr lang="en-US" altLang="en-US" i="1" dirty="0" err="1">
                <a:solidFill>
                  <a:srgbClr val="FF5050"/>
                </a:solidFill>
                <a:latin typeface="+mj-lt"/>
              </a:rPr>
              <a:t>Kcentra</a:t>
            </a:r>
            <a:r>
              <a:rPr lang="en-US" altLang="en-US" i="1" dirty="0">
                <a:solidFill>
                  <a:srgbClr val="FF5050"/>
                </a:solidFill>
                <a:latin typeface="+mj-lt"/>
              </a:rPr>
              <a:t> administration </a:t>
            </a:r>
            <a:r>
              <a:rPr lang="en-US" altLang="en-US" dirty="0">
                <a:latin typeface="+mj-lt"/>
              </a:rPr>
              <a:t>for the early treatment of patients with traumatic shock, compared to </a:t>
            </a:r>
            <a:r>
              <a:rPr lang="en-US" altLang="en-US" i="1" dirty="0">
                <a:solidFill>
                  <a:srgbClr val="FF5050"/>
                </a:solidFill>
                <a:latin typeface="+mj-lt"/>
              </a:rPr>
              <a:t>placebo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016C691-9FED-4BFD-980B-51EB610FD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effectLst/>
        </p:spPr>
        <p:txBody>
          <a:bodyPr>
            <a:normAutofit/>
          </a:bodyPr>
          <a:lstStyle/>
          <a:p>
            <a:pPr algn="l"/>
            <a:r>
              <a:rPr lang="en-US" sz="3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 of the Research Study</a:t>
            </a:r>
          </a:p>
        </p:txBody>
      </p:sp>
    </p:spTree>
    <p:extLst>
      <p:ext uri="{BB962C8B-B14F-4D97-AF65-F5344CB8AC3E}">
        <p14:creationId xmlns:p14="http://schemas.microsoft.com/office/powerpoint/2010/main" val="257743469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Placeholder 2">
            <a:extLst>
              <a:ext uri="{FF2B5EF4-FFF2-40B4-BE49-F238E27FC236}">
                <a16:creationId xmlns:a16="http://schemas.microsoft.com/office/drawing/2014/main" id="{A1CAC31C-769C-4B59-A3CC-05ECB18A2D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533400" y="1676400"/>
            <a:ext cx="8332787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137160" indent="0" eaLnBrk="1" hangingPunct="1">
              <a:spcBef>
                <a:spcPct val="0"/>
              </a:spcBef>
              <a:spcAft>
                <a:spcPts val="2000"/>
              </a:spcAft>
              <a:buNone/>
            </a:pPr>
            <a:r>
              <a:rPr lang="en-US" altLang="en-US" dirty="0">
                <a:latin typeface="+mj-lt"/>
              </a:rPr>
              <a:t>Randomized controlled trial (a common method used in clinical research).</a:t>
            </a:r>
          </a:p>
          <a:p>
            <a:pPr marL="137160" indent="0" eaLnBrk="1" hangingPunct="1">
              <a:spcBef>
                <a:spcPct val="0"/>
              </a:spcBef>
              <a:spcAft>
                <a:spcPts val="2000"/>
              </a:spcAft>
              <a:buNone/>
            </a:pPr>
            <a:r>
              <a:rPr lang="en-US" altLang="en-US" dirty="0">
                <a:latin typeface="+mj-lt"/>
              </a:rPr>
              <a:t>A blinded vial containing either </a:t>
            </a:r>
            <a:r>
              <a:rPr lang="en-US" altLang="en-US" dirty="0" err="1">
                <a:latin typeface="+mj-lt"/>
              </a:rPr>
              <a:t>Kcentra</a:t>
            </a:r>
            <a:r>
              <a:rPr lang="en-US" altLang="en-US" dirty="0">
                <a:latin typeface="+mj-lt"/>
              </a:rPr>
              <a:t> or placebo will be reconstituted and given to the patient, followed by low volume resuscitation (250 mL of saline) </a:t>
            </a:r>
          </a:p>
          <a:p>
            <a:pPr marL="137160" indent="0" eaLnBrk="1" hangingPunct="1">
              <a:spcBef>
                <a:spcPct val="0"/>
              </a:spcBef>
              <a:spcAft>
                <a:spcPts val="2000"/>
              </a:spcAft>
              <a:buNone/>
            </a:pPr>
            <a:r>
              <a:rPr lang="en-US" altLang="en-US" dirty="0">
                <a:latin typeface="+mj-lt"/>
              </a:rPr>
              <a:t>EMS personnel will give the treatment before patient arrives to the hospital.</a:t>
            </a:r>
          </a:p>
          <a:p>
            <a:pPr marL="137160" indent="0">
              <a:spcBef>
                <a:spcPct val="0"/>
              </a:spcBef>
              <a:spcAft>
                <a:spcPts val="2000"/>
              </a:spcAft>
              <a:buNone/>
            </a:pPr>
            <a:endParaRPr lang="en-US" altLang="en-US" dirty="0">
              <a:latin typeface="+mj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CB22D88-A09C-4E3F-9900-B55BE5A72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92162"/>
          </a:xfrm>
          <a:effectLst/>
        </p:spPr>
        <p:txBody>
          <a:bodyPr>
            <a:normAutofit/>
          </a:bodyPr>
          <a:lstStyle/>
          <a:p>
            <a:pPr algn="l"/>
            <a:r>
              <a:rPr lang="en-US" sz="3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Trial Design</a:t>
            </a:r>
          </a:p>
        </p:txBody>
      </p:sp>
    </p:spTree>
    <p:extLst>
      <p:ext uri="{BB962C8B-B14F-4D97-AF65-F5344CB8AC3E}">
        <p14:creationId xmlns:p14="http://schemas.microsoft.com/office/powerpoint/2010/main" val="263203134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CB22D88-A09C-4E3F-9900-B55BE5A72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effectLst/>
        </p:spPr>
        <p:txBody>
          <a:bodyPr>
            <a:normAutofit/>
          </a:bodyPr>
          <a:lstStyle/>
          <a:p>
            <a:pPr algn="l"/>
            <a:r>
              <a:rPr lang="en-US" sz="3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Trial Design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12963" r="6666" b="20370"/>
          <a:stretch/>
        </p:blipFill>
        <p:spPr>
          <a:xfrm>
            <a:off x="457200" y="1524000"/>
            <a:ext cx="80772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3726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Placeholder 1">
            <a:extLst>
              <a:ext uri="{FF2B5EF4-FFF2-40B4-BE49-F238E27FC236}">
                <a16:creationId xmlns:a16="http://schemas.microsoft.com/office/drawing/2014/main" id="{F6AEC52E-72FA-491C-A0DA-6DBE6E26A8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658813" y="1371600"/>
            <a:ext cx="8264525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137160" indent="0" eaLnBrk="1" hangingPunct="1">
              <a:spcBef>
                <a:spcPct val="0"/>
              </a:spcBef>
              <a:spcAft>
                <a:spcPts val="2400"/>
              </a:spcAft>
              <a:buNone/>
            </a:pPr>
            <a:r>
              <a:rPr lang="en-US" altLang="en-US" sz="2400" dirty="0">
                <a:latin typeface="+mj-lt"/>
              </a:rPr>
              <a:t>A “No Study” bracelet will be provided for those who request one.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endParaRPr lang="en-US" altLang="en-US" sz="2400" dirty="0">
              <a:latin typeface="+mj-lt"/>
            </a:endParaRPr>
          </a:p>
        </p:txBody>
      </p:sp>
      <p:pic>
        <p:nvPicPr>
          <p:cNvPr id="29700" name="Picture 3" descr="no-study-bracelet.jpg">
            <a:extLst>
              <a:ext uri="{FF2B5EF4-FFF2-40B4-BE49-F238E27FC236}">
                <a16:creationId xmlns:a16="http://schemas.microsoft.com/office/drawing/2014/main" id="{E0647BD4-FED3-456F-8CD7-775817305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7000"/>
            <a:ext cx="5334000" cy="2578100"/>
          </a:xfrm>
          <a:prstGeom prst="rect">
            <a:avLst/>
          </a:prstGeom>
          <a:noFill/>
          <a:ln w="38100">
            <a:solidFill>
              <a:srgbClr val="FF5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06D23C-4D13-4A7D-95BC-7222550F780F}"/>
              </a:ext>
            </a:extLst>
          </p:cNvPr>
          <p:cNvSpPr txBox="1"/>
          <p:nvPr/>
        </p:nvSpPr>
        <p:spPr>
          <a:xfrm>
            <a:off x="381000" y="5791200"/>
            <a:ext cx="8534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2200" i="1" dirty="0">
                <a:latin typeface="+mj-lt"/>
                <a:cs typeface="Arial" charset="0"/>
              </a:rPr>
              <a:t>*To request a bracelet,</a:t>
            </a:r>
          </a:p>
          <a:p>
            <a:pPr algn="ctr" eaLnBrk="1" hangingPunct="1">
              <a:defRPr/>
            </a:pPr>
            <a:r>
              <a:rPr lang="en-US" sz="2200" i="1" dirty="0">
                <a:latin typeface="+mj-lt"/>
                <a:cs typeface="Arial" charset="0"/>
              </a:rPr>
              <a:t> call </a:t>
            </a:r>
            <a:r>
              <a:rPr lang="en-US" sz="2200" i="1" dirty="0">
                <a:solidFill>
                  <a:srgbClr val="FF5050"/>
                </a:solidFill>
                <a:latin typeface="+mj-lt"/>
                <a:cs typeface="Arial" charset="0"/>
              </a:rPr>
              <a:t>206-897-1779 </a:t>
            </a:r>
            <a:r>
              <a:rPr lang="en-US" sz="2200" i="1" dirty="0">
                <a:latin typeface="+mj-lt"/>
                <a:cs typeface="Arial" charset="0"/>
              </a:rPr>
              <a:t>or email </a:t>
            </a:r>
            <a:r>
              <a:rPr lang="en-US" sz="2200" i="1" dirty="0">
                <a:solidFill>
                  <a:srgbClr val="FF5050"/>
                </a:solidFill>
                <a:latin typeface="+mj-lt"/>
                <a:cs typeface="Arial" charset="0"/>
              </a:rPr>
              <a:t> boost3@uw.edu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16763B-CC75-4637-816F-C25B3847B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effectLst/>
        </p:spPr>
        <p:txBody>
          <a:bodyPr>
            <a:normAutofit/>
          </a:bodyPr>
          <a:lstStyle/>
          <a:p>
            <a:pPr algn="l"/>
            <a:r>
              <a:rPr lang="en-US" sz="3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‘Opt-out’ Option</a:t>
            </a:r>
          </a:p>
        </p:txBody>
      </p:sp>
    </p:spTree>
    <p:extLst>
      <p:ext uri="{BB962C8B-B14F-4D97-AF65-F5344CB8AC3E}">
        <p14:creationId xmlns:p14="http://schemas.microsoft.com/office/powerpoint/2010/main" val="1885567110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Placeholder 1">
            <a:extLst>
              <a:ext uri="{FF2B5EF4-FFF2-40B4-BE49-F238E27FC236}">
                <a16:creationId xmlns:a16="http://schemas.microsoft.com/office/drawing/2014/main" id="{47AEA550-A30C-4DB0-8F26-803DF36F49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4487862" y="1524000"/>
            <a:ext cx="4579938" cy="495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137160" indent="0" eaLnBrk="1" hangingPunct="1">
              <a:spcBef>
                <a:spcPct val="0"/>
              </a:spcBef>
              <a:spcAft>
                <a:spcPts val="2400"/>
              </a:spcAft>
              <a:buNone/>
            </a:pPr>
            <a:r>
              <a:rPr lang="en-US" altLang="en-US" sz="2800" dirty="0">
                <a:latin typeface="+mj-lt"/>
              </a:rPr>
              <a:t>Will be obtained soon as possible after enrollment.</a:t>
            </a:r>
          </a:p>
          <a:p>
            <a:pPr marL="137160" indent="0" eaLnBrk="1" hangingPunct="1">
              <a:spcBef>
                <a:spcPct val="0"/>
              </a:spcBef>
              <a:spcAft>
                <a:spcPts val="2400"/>
              </a:spcAft>
              <a:buNone/>
            </a:pPr>
            <a:r>
              <a:rPr lang="en-US" altLang="en-US" dirty="0">
                <a:latin typeface="+mj-lt"/>
              </a:rPr>
              <a:t>Subject can </a:t>
            </a:r>
            <a:r>
              <a:rPr lang="en-US" altLang="en-US" sz="2800" dirty="0">
                <a:latin typeface="+mj-lt"/>
              </a:rPr>
              <a:t>withdraw at any time.</a:t>
            </a:r>
          </a:p>
          <a:p>
            <a:pPr marL="137160" indent="0" eaLnBrk="1" hangingPunct="1">
              <a:spcBef>
                <a:spcPct val="0"/>
              </a:spcBef>
              <a:spcAft>
                <a:spcPts val="2400"/>
              </a:spcAft>
              <a:buNone/>
            </a:pPr>
            <a:r>
              <a:rPr lang="en-US" altLang="en-US" sz="2800" dirty="0">
                <a:latin typeface="+mj-lt"/>
              </a:rPr>
              <a:t>Consent is obtained for research blood draws and continued review of your medical record, and only related to the current admission.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932021-3EF7-48E1-AA10-1F44C4580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effectLst/>
        </p:spPr>
        <p:txBody>
          <a:bodyPr>
            <a:normAutofit/>
          </a:bodyPr>
          <a:lstStyle/>
          <a:p>
            <a:pPr algn="l"/>
            <a:r>
              <a:rPr lang="en-US" sz="3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Notification and Consent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2C5F45-0186-43CB-8EB8-CCA016FDD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2" y="2257425"/>
            <a:ext cx="41656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1758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Placeholder 1">
            <a:extLst>
              <a:ext uri="{FF2B5EF4-FFF2-40B4-BE49-F238E27FC236}">
                <a16:creationId xmlns:a16="http://schemas.microsoft.com/office/drawing/2014/main" id="{D7E6CF10-1550-4FAE-BF93-840B404E46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658813" y="1447800"/>
            <a:ext cx="8264525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37160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2800" dirty="0">
                <a:latin typeface="+mj-lt"/>
              </a:rPr>
              <a:t>The study will be monitored by: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altLang="en-US" sz="2400" dirty="0">
                <a:latin typeface="+mj-lt"/>
                <a:cs typeface="Arial" panose="020B0604020202020204" pitchFamily="34" charset="0"/>
              </a:rPr>
              <a:t>Data Safety Monitoring Board (DSMB)—an independent group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altLang="en-US" sz="2400" dirty="0">
                <a:latin typeface="+mj-lt"/>
                <a:cs typeface="Arial" panose="020B0604020202020204" pitchFamily="34" charset="0"/>
              </a:rPr>
              <a:t>Institutional Review Board (IRB)</a:t>
            </a:r>
          </a:p>
          <a:p>
            <a:pPr lvl="1">
              <a:spcBef>
                <a:spcPct val="0"/>
              </a:spcBef>
              <a:spcAft>
                <a:spcPts val="1800"/>
              </a:spcAft>
            </a:pPr>
            <a:r>
              <a:rPr lang="en-US" altLang="en-US" sz="2400" dirty="0">
                <a:latin typeface="+mj-lt"/>
                <a:cs typeface="Arial" panose="020B0604020202020204" pitchFamily="34" charset="0"/>
              </a:rPr>
              <a:t>Food &amp; Drug Administration (FDA)</a:t>
            </a:r>
          </a:p>
          <a:p>
            <a:pPr marL="137160" indent="0">
              <a:spcBef>
                <a:spcPct val="0"/>
              </a:spcBef>
              <a:buNone/>
            </a:pPr>
            <a:endParaRPr lang="en-US" altLang="en-US" sz="3200" dirty="0">
              <a:latin typeface="+mj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DE1926B-06E1-49AB-B5A5-700E0A32A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effectLst/>
        </p:spPr>
        <p:txBody>
          <a:bodyPr>
            <a:normAutofit/>
          </a:bodyPr>
          <a:lstStyle/>
          <a:p>
            <a:pPr algn="l"/>
            <a:r>
              <a:rPr lang="en-US" sz="37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 Monitoring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627B5C-0DD5-46EF-9F49-D7D101ABAE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268706"/>
            <a:ext cx="5840730" cy="234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3866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Placeholder 1">
            <a:extLst>
              <a:ext uri="{FF2B5EF4-FFF2-40B4-BE49-F238E27FC236}">
                <a16:creationId xmlns:a16="http://schemas.microsoft.com/office/drawing/2014/main" id="{D86C7C89-7475-4592-8E07-4FA6EEC66CA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658813" y="1371600"/>
            <a:ext cx="8264525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137160" indent="0">
              <a:spcBef>
                <a:spcPct val="0"/>
              </a:spcBef>
              <a:buNone/>
            </a:pPr>
            <a:r>
              <a:rPr lang="en-US" altLang="en-US" sz="2400" dirty="0">
                <a:latin typeface="+mj-lt"/>
                <a:cs typeface="Arial" panose="020B0604020202020204" pitchFamily="34" charset="0"/>
              </a:rPr>
              <a:t>A federal regulation (21 CFR 50.24), allows certain studies that meet the following criteria to use this exception: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latin typeface="+mj-lt"/>
                <a:cs typeface="Arial" panose="020B0604020202020204" pitchFamily="34" charset="0"/>
              </a:rPr>
              <a:t>Patients’ lives must be at risk.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latin typeface="+mj-lt"/>
                <a:cs typeface="Arial" panose="020B0604020202020204" pitchFamily="34" charset="0"/>
              </a:rPr>
              <a:t>Available treatments are not satisfactory.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latin typeface="+mj-lt"/>
                <a:cs typeface="Arial" panose="020B0604020202020204" pitchFamily="34" charset="0"/>
              </a:rPr>
              <a:t>Patients are unable to give consent.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latin typeface="+mj-lt"/>
                <a:cs typeface="Arial" panose="020B0604020202020204" pitchFamily="34" charset="0"/>
              </a:rPr>
              <a:t>Potential risks are reasonable.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latin typeface="+mj-lt"/>
                <a:cs typeface="Arial" panose="020B0604020202020204" pitchFamily="34" charset="0"/>
              </a:rPr>
              <a:t>Participation in the research could provide a direct benefit (increased survival) to the patient.</a:t>
            </a:r>
          </a:p>
          <a:p>
            <a:pPr lvl="1">
              <a:spcBef>
                <a:spcPct val="0"/>
              </a:spcBef>
            </a:pPr>
            <a:r>
              <a:rPr lang="en-US" altLang="en-US" sz="2000" dirty="0">
                <a:latin typeface="+mj-lt"/>
                <a:cs typeface="Arial" panose="020B0604020202020204" pitchFamily="34" charset="0"/>
              </a:rPr>
              <a:t>The research could not be carried out practically without this exception.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20E77BC-9381-496C-8A4F-0F97F3FFB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effectLst/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Exception From Informed Consent (EFIC)</a:t>
            </a:r>
          </a:p>
        </p:txBody>
      </p:sp>
    </p:spTree>
    <p:extLst>
      <p:ext uri="{BB962C8B-B14F-4D97-AF65-F5344CB8AC3E}">
        <p14:creationId xmlns:p14="http://schemas.microsoft.com/office/powerpoint/2010/main" val="38885706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Placeholder 1">
            <a:extLst>
              <a:ext uri="{FF2B5EF4-FFF2-40B4-BE49-F238E27FC236}">
                <a16:creationId xmlns:a16="http://schemas.microsoft.com/office/drawing/2014/main" id="{94F804C2-3426-4253-8671-E076AB89B0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658813" y="1371600"/>
            <a:ext cx="8264525" cy="5211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137160" indent="0">
              <a:spcBef>
                <a:spcPct val="0"/>
              </a:spcBef>
              <a:buNone/>
            </a:pPr>
            <a:r>
              <a:rPr lang="en-US" altLang="en-US" sz="2600" dirty="0">
                <a:latin typeface="+mj-lt"/>
                <a:cs typeface="Arial" panose="020B0604020202020204" pitchFamily="34" charset="0"/>
              </a:rPr>
              <a:t>Require community input and commentary for the proposed research.</a:t>
            </a:r>
          </a:p>
          <a:p>
            <a:pPr lvl="1">
              <a:spcBef>
                <a:spcPct val="0"/>
              </a:spcBef>
            </a:pPr>
            <a:r>
              <a:rPr lang="en-US" altLang="en-US" dirty="0">
                <a:latin typeface="+mj-lt"/>
                <a:cs typeface="Arial" panose="020B0604020202020204" pitchFamily="34" charset="0"/>
              </a:rPr>
              <a:t>Public disclosure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dirty="0">
                <a:latin typeface="+mj-lt"/>
                <a:cs typeface="Arial" panose="020B0604020202020204" pitchFamily="34" charset="0"/>
              </a:rPr>
              <a:t>Community consultation</a:t>
            </a:r>
          </a:p>
          <a:p>
            <a:pPr marL="137160" indent="0">
              <a:spcBef>
                <a:spcPct val="0"/>
              </a:spcBef>
              <a:spcAft>
                <a:spcPts val="1200"/>
              </a:spcAft>
              <a:buNone/>
            </a:pPr>
            <a:endParaRPr lang="en-US" altLang="en-US" sz="2400" dirty="0">
              <a:latin typeface="+mj-lt"/>
              <a:cs typeface="Arial" panose="020B0604020202020204" pitchFamily="34" charset="0"/>
            </a:endParaRPr>
          </a:p>
          <a:p>
            <a:pPr marL="137160" indent="0">
              <a:spcBef>
                <a:spcPct val="0"/>
              </a:spcBef>
              <a:spcAft>
                <a:spcPts val="1200"/>
              </a:spcAft>
              <a:buNone/>
            </a:pPr>
            <a:r>
              <a:rPr lang="en-US" altLang="en-US" sz="2600" dirty="0">
                <a:latin typeface="+mj-lt"/>
                <a:cs typeface="Arial" panose="020B0604020202020204" pitchFamily="34" charset="0"/>
              </a:rPr>
              <a:t>Eligible patients for this study will require immediate resuscitation, since </a:t>
            </a:r>
            <a:r>
              <a:rPr lang="en-US" altLang="en-US" sz="2600" i="1" dirty="0">
                <a:latin typeface="+mj-lt"/>
                <a:cs typeface="Arial" panose="020B0604020202020204" pitchFamily="34" charset="0"/>
              </a:rPr>
              <a:t>without</a:t>
            </a:r>
            <a:r>
              <a:rPr lang="en-US" altLang="en-US" sz="2600" dirty="0">
                <a:latin typeface="+mj-lt"/>
                <a:cs typeface="Arial" panose="020B0604020202020204" pitchFamily="34" charset="0"/>
              </a:rPr>
              <a:t> intervention, patients in shock face imminent death.</a:t>
            </a:r>
          </a:p>
          <a:p>
            <a:pPr marL="137160" indent="0">
              <a:spcBef>
                <a:spcPct val="0"/>
              </a:spcBef>
              <a:buNone/>
            </a:pPr>
            <a:endParaRPr lang="en-US" altLang="en-US" sz="2400" dirty="0">
              <a:latin typeface="+mj-lt"/>
              <a:cs typeface="Arial" panose="020B0604020202020204" pitchFamily="34" charset="0"/>
            </a:endParaRPr>
          </a:p>
          <a:p>
            <a:pPr marL="137160" indent="0">
              <a:spcBef>
                <a:spcPct val="0"/>
              </a:spcBef>
              <a:buNone/>
            </a:pPr>
            <a:r>
              <a:rPr lang="en-US" altLang="en-US" sz="2600" dirty="0">
                <a:latin typeface="+mj-lt"/>
                <a:cs typeface="Arial" panose="020B0604020202020204" pitchFamily="34" charset="0"/>
              </a:rPr>
              <a:t>Traditional informed consent is impossible because:</a:t>
            </a:r>
          </a:p>
          <a:p>
            <a:pPr lvl="1">
              <a:spcBef>
                <a:spcPct val="0"/>
              </a:spcBef>
            </a:pPr>
            <a:r>
              <a:rPr lang="en-US" altLang="en-US" dirty="0">
                <a:latin typeface="+mj-lt"/>
                <a:cs typeface="Arial" panose="020B0604020202020204" pitchFamily="34" charset="0"/>
              </a:rPr>
              <a:t>Patients with severe traumatic injury are unconscious, or in shock and not capable of providing consent.</a:t>
            </a:r>
          </a:p>
          <a:p>
            <a:pPr lvl="1">
              <a:spcBef>
                <a:spcPct val="0"/>
              </a:spcBef>
            </a:pPr>
            <a:endParaRPr lang="en-US" altLang="en-US" dirty="0">
              <a:latin typeface="+mj-lt"/>
              <a:cs typeface="Arial" panose="020B0604020202020204" pitchFamily="34" charset="0"/>
            </a:endParaRPr>
          </a:p>
          <a:p>
            <a:pPr lvl="1">
              <a:spcBef>
                <a:spcPct val="0"/>
              </a:spcBef>
            </a:pPr>
            <a:r>
              <a:rPr lang="en-US" altLang="en-US" dirty="0">
                <a:latin typeface="+mj-lt"/>
                <a:cs typeface="Arial" panose="020B0604020202020204" pitchFamily="34" charset="0"/>
              </a:rPr>
              <a:t>Resuscitation has to be started immediately, and next of kin may not be immediately available, or are likely to be too distraught to understand an explanation of the study. </a:t>
            </a:r>
          </a:p>
          <a:p>
            <a:pPr marL="137160" indent="0">
              <a:spcBef>
                <a:spcPct val="0"/>
              </a:spcBef>
              <a:buNone/>
            </a:pPr>
            <a:endParaRPr lang="en-US" altLang="en-US" dirty="0">
              <a:latin typeface="+mj-lt"/>
            </a:endParaRPr>
          </a:p>
          <a:p>
            <a:pPr marL="137160" indent="0">
              <a:spcBef>
                <a:spcPct val="0"/>
              </a:spcBef>
              <a:buNone/>
            </a:pPr>
            <a:endParaRPr lang="en-US" altLang="en-US" dirty="0"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A4B13C1-B71E-4C10-82A7-1FD04F9A3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effectLst/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Exception From Informed Consent (EFIC)</a:t>
            </a:r>
          </a:p>
        </p:txBody>
      </p:sp>
    </p:spTree>
    <p:extLst>
      <p:ext uri="{BB962C8B-B14F-4D97-AF65-F5344CB8AC3E}">
        <p14:creationId xmlns:p14="http://schemas.microsoft.com/office/powerpoint/2010/main" val="22859398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A966937-50D7-4387-B691-0B8417397E72}"/>
              </a:ext>
            </a:extLst>
          </p:cNvPr>
          <p:cNvSpPr/>
          <p:nvPr/>
        </p:nvSpPr>
        <p:spPr>
          <a:xfrm>
            <a:off x="474663" y="492125"/>
            <a:ext cx="5277876" cy="1108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6600" b="1" dirty="0">
                <a:solidFill>
                  <a:srgbClr val="FFCC00"/>
                </a:solidFill>
                <a:latin typeface="+mj-lt"/>
                <a:cs typeface="Arial" charset="0"/>
              </a:rPr>
              <a:t>Questions?</a:t>
            </a:r>
          </a:p>
        </p:txBody>
      </p:sp>
      <p:grpSp>
        <p:nvGrpSpPr>
          <p:cNvPr id="34820" name="Group 875">
            <a:extLst>
              <a:ext uri="{FF2B5EF4-FFF2-40B4-BE49-F238E27FC236}">
                <a16:creationId xmlns:a16="http://schemas.microsoft.com/office/drawing/2014/main" id="{89241847-5BB8-457B-ADF0-F4CC6D633AFE}"/>
              </a:ext>
            </a:extLst>
          </p:cNvPr>
          <p:cNvGrpSpPr>
            <a:grpSpLocks/>
          </p:cNvGrpSpPr>
          <p:nvPr/>
        </p:nvGrpSpPr>
        <p:grpSpPr bwMode="auto">
          <a:xfrm>
            <a:off x="5086350" y="1143000"/>
            <a:ext cx="4127500" cy="4419600"/>
            <a:chOff x="3008" y="192"/>
            <a:chExt cx="3451" cy="3696"/>
          </a:xfrm>
        </p:grpSpPr>
        <p:sp>
          <p:nvSpPr>
            <p:cNvPr id="34822" name="AutoShape 27">
              <a:extLst>
                <a:ext uri="{FF2B5EF4-FFF2-40B4-BE49-F238E27FC236}">
                  <a16:creationId xmlns:a16="http://schemas.microsoft.com/office/drawing/2014/main" id="{C8B2CEF7-CEDA-4A2A-A161-4D779D03F3A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008" y="192"/>
              <a:ext cx="3451" cy="3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3" name="Freeform 29">
              <a:extLst>
                <a:ext uri="{FF2B5EF4-FFF2-40B4-BE49-F238E27FC236}">
                  <a16:creationId xmlns:a16="http://schemas.microsoft.com/office/drawing/2014/main" id="{1114EAF6-9647-45AE-9004-B1929AF5B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659"/>
              <a:ext cx="231" cy="551"/>
            </a:xfrm>
            <a:custGeom>
              <a:avLst/>
              <a:gdLst>
                <a:gd name="T0" fmla="*/ 0 w 231"/>
                <a:gd name="T1" fmla="*/ 0 h 551"/>
                <a:gd name="T2" fmla="*/ 2 w 231"/>
                <a:gd name="T3" fmla="*/ 81 h 551"/>
                <a:gd name="T4" fmla="*/ 4 w 231"/>
                <a:gd name="T5" fmla="*/ 157 h 551"/>
                <a:gd name="T6" fmla="*/ 10 w 231"/>
                <a:gd name="T7" fmla="*/ 229 h 551"/>
                <a:gd name="T8" fmla="*/ 16 w 231"/>
                <a:gd name="T9" fmla="*/ 296 h 551"/>
                <a:gd name="T10" fmla="*/ 25 w 231"/>
                <a:gd name="T11" fmla="*/ 357 h 551"/>
                <a:gd name="T12" fmla="*/ 34 w 231"/>
                <a:gd name="T13" fmla="*/ 411 h 551"/>
                <a:gd name="T14" fmla="*/ 46 w 231"/>
                <a:gd name="T15" fmla="*/ 457 h 551"/>
                <a:gd name="T16" fmla="*/ 60 w 231"/>
                <a:gd name="T17" fmla="*/ 497 h 551"/>
                <a:gd name="T18" fmla="*/ 74 w 231"/>
                <a:gd name="T19" fmla="*/ 526 h 551"/>
                <a:gd name="T20" fmla="*/ 89 w 231"/>
                <a:gd name="T21" fmla="*/ 546 h 551"/>
                <a:gd name="T22" fmla="*/ 89 w 231"/>
                <a:gd name="T23" fmla="*/ 546 h 551"/>
                <a:gd name="T24" fmla="*/ 102 w 231"/>
                <a:gd name="T25" fmla="*/ 551 h 551"/>
                <a:gd name="T26" fmla="*/ 114 w 231"/>
                <a:gd name="T27" fmla="*/ 550 h 551"/>
                <a:gd name="T28" fmla="*/ 125 w 231"/>
                <a:gd name="T29" fmla="*/ 544 h 551"/>
                <a:gd name="T30" fmla="*/ 133 w 231"/>
                <a:gd name="T31" fmla="*/ 539 h 551"/>
                <a:gd name="T32" fmla="*/ 136 w 231"/>
                <a:gd name="T33" fmla="*/ 535 h 551"/>
                <a:gd name="T34" fmla="*/ 136 w 231"/>
                <a:gd name="T35" fmla="*/ 535 h 551"/>
                <a:gd name="T36" fmla="*/ 149 w 231"/>
                <a:gd name="T37" fmla="*/ 524 h 551"/>
                <a:gd name="T38" fmla="*/ 155 w 231"/>
                <a:gd name="T39" fmla="*/ 518 h 551"/>
                <a:gd name="T40" fmla="*/ 156 w 231"/>
                <a:gd name="T41" fmla="*/ 515 h 551"/>
                <a:gd name="T42" fmla="*/ 159 w 231"/>
                <a:gd name="T43" fmla="*/ 512 h 551"/>
                <a:gd name="T44" fmla="*/ 163 w 231"/>
                <a:gd name="T45" fmla="*/ 505 h 551"/>
                <a:gd name="T46" fmla="*/ 163 w 231"/>
                <a:gd name="T47" fmla="*/ 505 h 551"/>
                <a:gd name="T48" fmla="*/ 176 w 231"/>
                <a:gd name="T49" fmla="*/ 481 h 551"/>
                <a:gd name="T50" fmla="*/ 188 w 231"/>
                <a:gd name="T51" fmla="*/ 449 h 551"/>
                <a:gd name="T52" fmla="*/ 197 w 231"/>
                <a:gd name="T53" fmla="*/ 413 h 551"/>
                <a:gd name="T54" fmla="*/ 206 w 231"/>
                <a:gd name="T55" fmla="*/ 370 h 551"/>
                <a:gd name="T56" fmla="*/ 213 w 231"/>
                <a:gd name="T57" fmla="*/ 322 h 551"/>
                <a:gd name="T58" fmla="*/ 219 w 231"/>
                <a:gd name="T59" fmla="*/ 270 h 551"/>
                <a:gd name="T60" fmla="*/ 224 w 231"/>
                <a:gd name="T61" fmla="*/ 212 h 551"/>
                <a:gd name="T62" fmla="*/ 227 w 231"/>
                <a:gd name="T63" fmla="*/ 149 h 551"/>
                <a:gd name="T64" fmla="*/ 229 w 231"/>
                <a:gd name="T65" fmla="*/ 82 h 551"/>
                <a:gd name="T66" fmla="*/ 231 w 231"/>
                <a:gd name="T67" fmla="*/ 11 h 551"/>
                <a:gd name="T68" fmla="*/ 0 w 231"/>
                <a:gd name="T69" fmla="*/ 0 h 551"/>
                <a:gd name="T70" fmla="*/ 0 w 231"/>
                <a:gd name="T71" fmla="*/ 0 h 55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1"/>
                <a:gd name="T109" fmla="*/ 0 h 551"/>
                <a:gd name="T110" fmla="*/ 231 w 231"/>
                <a:gd name="T111" fmla="*/ 551 h 55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1" h="551">
                  <a:moveTo>
                    <a:pt x="0" y="0"/>
                  </a:moveTo>
                  <a:lnTo>
                    <a:pt x="2" y="81"/>
                  </a:lnTo>
                  <a:lnTo>
                    <a:pt x="4" y="157"/>
                  </a:lnTo>
                  <a:lnTo>
                    <a:pt x="10" y="229"/>
                  </a:lnTo>
                  <a:lnTo>
                    <a:pt x="16" y="296"/>
                  </a:lnTo>
                  <a:lnTo>
                    <a:pt x="25" y="357"/>
                  </a:lnTo>
                  <a:lnTo>
                    <a:pt x="34" y="411"/>
                  </a:lnTo>
                  <a:lnTo>
                    <a:pt x="46" y="457"/>
                  </a:lnTo>
                  <a:lnTo>
                    <a:pt x="60" y="497"/>
                  </a:lnTo>
                  <a:lnTo>
                    <a:pt x="74" y="526"/>
                  </a:lnTo>
                  <a:lnTo>
                    <a:pt x="89" y="546"/>
                  </a:lnTo>
                  <a:lnTo>
                    <a:pt x="102" y="551"/>
                  </a:lnTo>
                  <a:lnTo>
                    <a:pt x="114" y="550"/>
                  </a:lnTo>
                  <a:lnTo>
                    <a:pt x="125" y="544"/>
                  </a:lnTo>
                  <a:lnTo>
                    <a:pt x="133" y="539"/>
                  </a:lnTo>
                  <a:lnTo>
                    <a:pt x="136" y="535"/>
                  </a:lnTo>
                  <a:lnTo>
                    <a:pt x="149" y="524"/>
                  </a:lnTo>
                  <a:lnTo>
                    <a:pt x="155" y="518"/>
                  </a:lnTo>
                  <a:lnTo>
                    <a:pt x="156" y="515"/>
                  </a:lnTo>
                  <a:lnTo>
                    <a:pt x="159" y="512"/>
                  </a:lnTo>
                  <a:lnTo>
                    <a:pt x="163" y="505"/>
                  </a:lnTo>
                  <a:lnTo>
                    <a:pt x="176" y="481"/>
                  </a:lnTo>
                  <a:lnTo>
                    <a:pt x="188" y="449"/>
                  </a:lnTo>
                  <a:lnTo>
                    <a:pt x="197" y="413"/>
                  </a:lnTo>
                  <a:lnTo>
                    <a:pt x="206" y="370"/>
                  </a:lnTo>
                  <a:lnTo>
                    <a:pt x="213" y="322"/>
                  </a:lnTo>
                  <a:lnTo>
                    <a:pt x="219" y="270"/>
                  </a:lnTo>
                  <a:lnTo>
                    <a:pt x="224" y="212"/>
                  </a:lnTo>
                  <a:lnTo>
                    <a:pt x="227" y="149"/>
                  </a:lnTo>
                  <a:lnTo>
                    <a:pt x="229" y="82"/>
                  </a:lnTo>
                  <a:lnTo>
                    <a:pt x="231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4" name="Freeform 30">
              <a:extLst>
                <a:ext uri="{FF2B5EF4-FFF2-40B4-BE49-F238E27FC236}">
                  <a16:creationId xmlns:a16="http://schemas.microsoft.com/office/drawing/2014/main" id="{A6DE9B92-4117-4273-BB78-F4E972756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" y="2659"/>
              <a:ext cx="231" cy="551"/>
            </a:xfrm>
            <a:custGeom>
              <a:avLst/>
              <a:gdLst>
                <a:gd name="T0" fmla="*/ 0 w 231"/>
                <a:gd name="T1" fmla="*/ 0 h 551"/>
                <a:gd name="T2" fmla="*/ 2 w 231"/>
                <a:gd name="T3" fmla="*/ 81 h 551"/>
                <a:gd name="T4" fmla="*/ 4 w 231"/>
                <a:gd name="T5" fmla="*/ 157 h 551"/>
                <a:gd name="T6" fmla="*/ 10 w 231"/>
                <a:gd name="T7" fmla="*/ 229 h 551"/>
                <a:gd name="T8" fmla="*/ 16 w 231"/>
                <a:gd name="T9" fmla="*/ 296 h 551"/>
                <a:gd name="T10" fmla="*/ 25 w 231"/>
                <a:gd name="T11" fmla="*/ 357 h 551"/>
                <a:gd name="T12" fmla="*/ 34 w 231"/>
                <a:gd name="T13" fmla="*/ 411 h 551"/>
                <a:gd name="T14" fmla="*/ 46 w 231"/>
                <a:gd name="T15" fmla="*/ 457 h 551"/>
                <a:gd name="T16" fmla="*/ 60 w 231"/>
                <a:gd name="T17" fmla="*/ 497 h 551"/>
                <a:gd name="T18" fmla="*/ 74 w 231"/>
                <a:gd name="T19" fmla="*/ 526 h 551"/>
                <a:gd name="T20" fmla="*/ 89 w 231"/>
                <a:gd name="T21" fmla="*/ 546 h 551"/>
                <a:gd name="T22" fmla="*/ 89 w 231"/>
                <a:gd name="T23" fmla="*/ 546 h 551"/>
                <a:gd name="T24" fmla="*/ 102 w 231"/>
                <a:gd name="T25" fmla="*/ 551 h 551"/>
                <a:gd name="T26" fmla="*/ 114 w 231"/>
                <a:gd name="T27" fmla="*/ 550 h 551"/>
                <a:gd name="T28" fmla="*/ 125 w 231"/>
                <a:gd name="T29" fmla="*/ 544 h 551"/>
                <a:gd name="T30" fmla="*/ 133 w 231"/>
                <a:gd name="T31" fmla="*/ 539 h 551"/>
                <a:gd name="T32" fmla="*/ 136 w 231"/>
                <a:gd name="T33" fmla="*/ 535 h 551"/>
                <a:gd name="T34" fmla="*/ 136 w 231"/>
                <a:gd name="T35" fmla="*/ 535 h 551"/>
                <a:gd name="T36" fmla="*/ 149 w 231"/>
                <a:gd name="T37" fmla="*/ 524 h 551"/>
                <a:gd name="T38" fmla="*/ 155 w 231"/>
                <a:gd name="T39" fmla="*/ 518 h 551"/>
                <a:gd name="T40" fmla="*/ 156 w 231"/>
                <a:gd name="T41" fmla="*/ 515 h 551"/>
                <a:gd name="T42" fmla="*/ 159 w 231"/>
                <a:gd name="T43" fmla="*/ 512 h 551"/>
                <a:gd name="T44" fmla="*/ 163 w 231"/>
                <a:gd name="T45" fmla="*/ 505 h 551"/>
                <a:gd name="T46" fmla="*/ 163 w 231"/>
                <a:gd name="T47" fmla="*/ 505 h 551"/>
                <a:gd name="T48" fmla="*/ 176 w 231"/>
                <a:gd name="T49" fmla="*/ 481 h 551"/>
                <a:gd name="T50" fmla="*/ 188 w 231"/>
                <a:gd name="T51" fmla="*/ 449 h 551"/>
                <a:gd name="T52" fmla="*/ 197 w 231"/>
                <a:gd name="T53" fmla="*/ 413 h 551"/>
                <a:gd name="T54" fmla="*/ 206 w 231"/>
                <a:gd name="T55" fmla="*/ 370 h 551"/>
                <a:gd name="T56" fmla="*/ 213 w 231"/>
                <a:gd name="T57" fmla="*/ 322 h 551"/>
                <a:gd name="T58" fmla="*/ 219 w 231"/>
                <a:gd name="T59" fmla="*/ 270 h 551"/>
                <a:gd name="T60" fmla="*/ 224 w 231"/>
                <a:gd name="T61" fmla="*/ 212 h 551"/>
                <a:gd name="T62" fmla="*/ 227 w 231"/>
                <a:gd name="T63" fmla="*/ 149 h 551"/>
                <a:gd name="T64" fmla="*/ 229 w 231"/>
                <a:gd name="T65" fmla="*/ 82 h 551"/>
                <a:gd name="T66" fmla="*/ 231 w 231"/>
                <a:gd name="T67" fmla="*/ 11 h 551"/>
                <a:gd name="T68" fmla="*/ 0 w 231"/>
                <a:gd name="T69" fmla="*/ 0 h 551"/>
                <a:gd name="T70" fmla="*/ 0 w 231"/>
                <a:gd name="T71" fmla="*/ 0 h 55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31"/>
                <a:gd name="T109" fmla="*/ 0 h 551"/>
                <a:gd name="T110" fmla="*/ 231 w 231"/>
                <a:gd name="T111" fmla="*/ 551 h 55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31" h="551">
                  <a:moveTo>
                    <a:pt x="0" y="0"/>
                  </a:moveTo>
                  <a:lnTo>
                    <a:pt x="2" y="81"/>
                  </a:lnTo>
                  <a:lnTo>
                    <a:pt x="4" y="157"/>
                  </a:lnTo>
                  <a:lnTo>
                    <a:pt x="10" y="229"/>
                  </a:lnTo>
                  <a:lnTo>
                    <a:pt x="16" y="296"/>
                  </a:lnTo>
                  <a:lnTo>
                    <a:pt x="25" y="357"/>
                  </a:lnTo>
                  <a:lnTo>
                    <a:pt x="34" y="411"/>
                  </a:lnTo>
                  <a:lnTo>
                    <a:pt x="46" y="457"/>
                  </a:lnTo>
                  <a:lnTo>
                    <a:pt x="60" y="497"/>
                  </a:lnTo>
                  <a:lnTo>
                    <a:pt x="74" y="526"/>
                  </a:lnTo>
                  <a:lnTo>
                    <a:pt x="89" y="546"/>
                  </a:lnTo>
                  <a:lnTo>
                    <a:pt x="102" y="551"/>
                  </a:lnTo>
                  <a:lnTo>
                    <a:pt x="114" y="550"/>
                  </a:lnTo>
                  <a:lnTo>
                    <a:pt x="125" y="544"/>
                  </a:lnTo>
                  <a:lnTo>
                    <a:pt x="133" y="539"/>
                  </a:lnTo>
                  <a:lnTo>
                    <a:pt x="136" y="535"/>
                  </a:lnTo>
                  <a:lnTo>
                    <a:pt x="149" y="524"/>
                  </a:lnTo>
                  <a:lnTo>
                    <a:pt x="155" y="518"/>
                  </a:lnTo>
                  <a:lnTo>
                    <a:pt x="156" y="515"/>
                  </a:lnTo>
                  <a:lnTo>
                    <a:pt x="159" y="512"/>
                  </a:lnTo>
                  <a:lnTo>
                    <a:pt x="163" y="505"/>
                  </a:lnTo>
                  <a:lnTo>
                    <a:pt x="176" y="481"/>
                  </a:lnTo>
                  <a:lnTo>
                    <a:pt x="188" y="449"/>
                  </a:lnTo>
                  <a:lnTo>
                    <a:pt x="197" y="413"/>
                  </a:lnTo>
                  <a:lnTo>
                    <a:pt x="206" y="370"/>
                  </a:lnTo>
                  <a:lnTo>
                    <a:pt x="213" y="322"/>
                  </a:lnTo>
                  <a:lnTo>
                    <a:pt x="219" y="270"/>
                  </a:lnTo>
                  <a:lnTo>
                    <a:pt x="224" y="212"/>
                  </a:lnTo>
                  <a:lnTo>
                    <a:pt x="227" y="149"/>
                  </a:lnTo>
                  <a:lnTo>
                    <a:pt x="229" y="82"/>
                  </a:lnTo>
                  <a:lnTo>
                    <a:pt x="231" y="11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5" name="Freeform 31">
              <a:extLst>
                <a:ext uri="{FF2B5EF4-FFF2-40B4-BE49-F238E27FC236}">
                  <a16:creationId xmlns:a16="http://schemas.microsoft.com/office/drawing/2014/main" id="{4DD50C83-1676-482A-9C91-709FF0955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" y="2627"/>
              <a:ext cx="245" cy="578"/>
            </a:xfrm>
            <a:custGeom>
              <a:avLst/>
              <a:gdLst>
                <a:gd name="T0" fmla="*/ 0 w 245"/>
                <a:gd name="T1" fmla="*/ 0 h 578"/>
                <a:gd name="T2" fmla="*/ 1 w 245"/>
                <a:gd name="T3" fmla="*/ 79 h 578"/>
                <a:gd name="T4" fmla="*/ 3 w 245"/>
                <a:gd name="T5" fmla="*/ 156 h 578"/>
                <a:gd name="T6" fmla="*/ 8 w 245"/>
                <a:gd name="T7" fmla="*/ 228 h 578"/>
                <a:gd name="T8" fmla="*/ 15 w 245"/>
                <a:gd name="T9" fmla="*/ 295 h 578"/>
                <a:gd name="T10" fmla="*/ 23 w 245"/>
                <a:gd name="T11" fmla="*/ 356 h 578"/>
                <a:gd name="T12" fmla="*/ 33 w 245"/>
                <a:gd name="T13" fmla="*/ 409 h 578"/>
                <a:gd name="T14" fmla="*/ 45 w 245"/>
                <a:gd name="T15" fmla="*/ 457 h 578"/>
                <a:gd name="T16" fmla="*/ 58 w 245"/>
                <a:gd name="T17" fmla="*/ 495 h 578"/>
                <a:gd name="T18" fmla="*/ 72 w 245"/>
                <a:gd name="T19" fmla="*/ 524 h 578"/>
                <a:gd name="T20" fmla="*/ 88 w 245"/>
                <a:gd name="T21" fmla="*/ 544 h 578"/>
                <a:gd name="T22" fmla="*/ 245 w 245"/>
                <a:gd name="T23" fmla="*/ 578 h 578"/>
                <a:gd name="T24" fmla="*/ 245 w 245"/>
                <a:gd name="T25" fmla="*/ 578 h 578"/>
                <a:gd name="T26" fmla="*/ 230 w 245"/>
                <a:gd name="T27" fmla="*/ 558 h 578"/>
                <a:gd name="T28" fmla="*/ 216 w 245"/>
                <a:gd name="T29" fmla="*/ 529 h 578"/>
                <a:gd name="T30" fmla="*/ 202 w 245"/>
                <a:gd name="T31" fmla="*/ 489 h 578"/>
                <a:gd name="T32" fmla="*/ 190 w 245"/>
                <a:gd name="T33" fmla="*/ 443 h 578"/>
                <a:gd name="T34" fmla="*/ 181 w 245"/>
                <a:gd name="T35" fmla="*/ 389 h 578"/>
                <a:gd name="T36" fmla="*/ 172 w 245"/>
                <a:gd name="T37" fmla="*/ 328 h 578"/>
                <a:gd name="T38" fmla="*/ 166 w 245"/>
                <a:gd name="T39" fmla="*/ 261 h 578"/>
                <a:gd name="T40" fmla="*/ 160 w 245"/>
                <a:gd name="T41" fmla="*/ 189 h 578"/>
                <a:gd name="T42" fmla="*/ 158 w 245"/>
                <a:gd name="T43" fmla="*/ 113 h 578"/>
                <a:gd name="T44" fmla="*/ 156 w 245"/>
                <a:gd name="T45" fmla="*/ 32 h 578"/>
                <a:gd name="T46" fmla="*/ 0 w 245"/>
                <a:gd name="T47" fmla="*/ 0 h 578"/>
                <a:gd name="T48" fmla="*/ 0 w 245"/>
                <a:gd name="T49" fmla="*/ 0 h 5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5"/>
                <a:gd name="T76" fmla="*/ 0 h 578"/>
                <a:gd name="T77" fmla="*/ 245 w 245"/>
                <a:gd name="T78" fmla="*/ 578 h 5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5" h="578">
                  <a:moveTo>
                    <a:pt x="0" y="0"/>
                  </a:moveTo>
                  <a:lnTo>
                    <a:pt x="1" y="79"/>
                  </a:lnTo>
                  <a:lnTo>
                    <a:pt x="3" y="156"/>
                  </a:lnTo>
                  <a:lnTo>
                    <a:pt x="8" y="228"/>
                  </a:lnTo>
                  <a:lnTo>
                    <a:pt x="15" y="295"/>
                  </a:lnTo>
                  <a:lnTo>
                    <a:pt x="23" y="356"/>
                  </a:lnTo>
                  <a:lnTo>
                    <a:pt x="33" y="409"/>
                  </a:lnTo>
                  <a:lnTo>
                    <a:pt x="45" y="457"/>
                  </a:lnTo>
                  <a:lnTo>
                    <a:pt x="58" y="495"/>
                  </a:lnTo>
                  <a:lnTo>
                    <a:pt x="72" y="524"/>
                  </a:lnTo>
                  <a:lnTo>
                    <a:pt x="88" y="544"/>
                  </a:lnTo>
                  <a:lnTo>
                    <a:pt x="245" y="578"/>
                  </a:lnTo>
                  <a:lnTo>
                    <a:pt x="230" y="558"/>
                  </a:lnTo>
                  <a:lnTo>
                    <a:pt x="216" y="529"/>
                  </a:lnTo>
                  <a:lnTo>
                    <a:pt x="202" y="489"/>
                  </a:lnTo>
                  <a:lnTo>
                    <a:pt x="190" y="443"/>
                  </a:lnTo>
                  <a:lnTo>
                    <a:pt x="181" y="389"/>
                  </a:lnTo>
                  <a:lnTo>
                    <a:pt x="172" y="328"/>
                  </a:lnTo>
                  <a:lnTo>
                    <a:pt x="166" y="261"/>
                  </a:lnTo>
                  <a:lnTo>
                    <a:pt x="160" y="189"/>
                  </a:lnTo>
                  <a:lnTo>
                    <a:pt x="158" y="113"/>
                  </a:lnTo>
                  <a:lnTo>
                    <a:pt x="156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6" name="Freeform 32">
              <a:extLst>
                <a:ext uri="{FF2B5EF4-FFF2-40B4-BE49-F238E27FC236}">
                  <a16:creationId xmlns:a16="http://schemas.microsoft.com/office/drawing/2014/main" id="{B1CBB6FD-EB0A-4173-B607-B8DB9D84F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" y="2627"/>
              <a:ext cx="245" cy="578"/>
            </a:xfrm>
            <a:custGeom>
              <a:avLst/>
              <a:gdLst>
                <a:gd name="T0" fmla="*/ 0 w 245"/>
                <a:gd name="T1" fmla="*/ 0 h 578"/>
                <a:gd name="T2" fmla="*/ 1 w 245"/>
                <a:gd name="T3" fmla="*/ 79 h 578"/>
                <a:gd name="T4" fmla="*/ 3 w 245"/>
                <a:gd name="T5" fmla="*/ 156 h 578"/>
                <a:gd name="T6" fmla="*/ 8 w 245"/>
                <a:gd name="T7" fmla="*/ 228 h 578"/>
                <a:gd name="T8" fmla="*/ 15 w 245"/>
                <a:gd name="T9" fmla="*/ 295 h 578"/>
                <a:gd name="T10" fmla="*/ 23 w 245"/>
                <a:gd name="T11" fmla="*/ 356 h 578"/>
                <a:gd name="T12" fmla="*/ 33 w 245"/>
                <a:gd name="T13" fmla="*/ 409 h 578"/>
                <a:gd name="T14" fmla="*/ 45 w 245"/>
                <a:gd name="T15" fmla="*/ 457 h 578"/>
                <a:gd name="T16" fmla="*/ 58 w 245"/>
                <a:gd name="T17" fmla="*/ 495 h 578"/>
                <a:gd name="T18" fmla="*/ 72 w 245"/>
                <a:gd name="T19" fmla="*/ 524 h 578"/>
                <a:gd name="T20" fmla="*/ 88 w 245"/>
                <a:gd name="T21" fmla="*/ 544 h 578"/>
                <a:gd name="T22" fmla="*/ 245 w 245"/>
                <a:gd name="T23" fmla="*/ 578 h 578"/>
                <a:gd name="T24" fmla="*/ 245 w 245"/>
                <a:gd name="T25" fmla="*/ 578 h 578"/>
                <a:gd name="T26" fmla="*/ 230 w 245"/>
                <a:gd name="T27" fmla="*/ 558 h 578"/>
                <a:gd name="T28" fmla="*/ 216 w 245"/>
                <a:gd name="T29" fmla="*/ 529 h 578"/>
                <a:gd name="T30" fmla="*/ 202 w 245"/>
                <a:gd name="T31" fmla="*/ 489 h 578"/>
                <a:gd name="T32" fmla="*/ 190 w 245"/>
                <a:gd name="T33" fmla="*/ 443 h 578"/>
                <a:gd name="T34" fmla="*/ 181 w 245"/>
                <a:gd name="T35" fmla="*/ 389 h 578"/>
                <a:gd name="T36" fmla="*/ 172 w 245"/>
                <a:gd name="T37" fmla="*/ 328 h 578"/>
                <a:gd name="T38" fmla="*/ 166 w 245"/>
                <a:gd name="T39" fmla="*/ 261 h 578"/>
                <a:gd name="T40" fmla="*/ 160 w 245"/>
                <a:gd name="T41" fmla="*/ 189 h 578"/>
                <a:gd name="T42" fmla="*/ 158 w 245"/>
                <a:gd name="T43" fmla="*/ 113 h 578"/>
                <a:gd name="T44" fmla="*/ 156 w 245"/>
                <a:gd name="T45" fmla="*/ 32 h 578"/>
                <a:gd name="T46" fmla="*/ 0 w 245"/>
                <a:gd name="T47" fmla="*/ 0 h 578"/>
                <a:gd name="T48" fmla="*/ 0 w 245"/>
                <a:gd name="T49" fmla="*/ 0 h 5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5"/>
                <a:gd name="T76" fmla="*/ 0 h 578"/>
                <a:gd name="T77" fmla="*/ 245 w 245"/>
                <a:gd name="T78" fmla="*/ 578 h 5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5" h="578">
                  <a:moveTo>
                    <a:pt x="0" y="0"/>
                  </a:moveTo>
                  <a:lnTo>
                    <a:pt x="1" y="79"/>
                  </a:lnTo>
                  <a:lnTo>
                    <a:pt x="3" y="156"/>
                  </a:lnTo>
                  <a:lnTo>
                    <a:pt x="8" y="228"/>
                  </a:lnTo>
                  <a:lnTo>
                    <a:pt x="15" y="295"/>
                  </a:lnTo>
                  <a:lnTo>
                    <a:pt x="23" y="356"/>
                  </a:lnTo>
                  <a:lnTo>
                    <a:pt x="33" y="409"/>
                  </a:lnTo>
                  <a:lnTo>
                    <a:pt x="45" y="457"/>
                  </a:lnTo>
                  <a:lnTo>
                    <a:pt x="58" y="495"/>
                  </a:lnTo>
                  <a:lnTo>
                    <a:pt x="72" y="524"/>
                  </a:lnTo>
                  <a:lnTo>
                    <a:pt x="88" y="544"/>
                  </a:lnTo>
                  <a:lnTo>
                    <a:pt x="245" y="578"/>
                  </a:lnTo>
                  <a:lnTo>
                    <a:pt x="230" y="558"/>
                  </a:lnTo>
                  <a:lnTo>
                    <a:pt x="216" y="529"/>
                  </a:lnTo>
                  <a:lnTo>
                    <a:pt x="202" y="489"/>
                  </a:lnTo>
                  <a:lnTo>
                    <a:pt x="190" y="443"/>
                  </a:lnTo>
                  <a:lnTo>
                    <a:pt x="181" y="389"/>
                  </a:lnTo>
                  <a:lnTo>
                    <a:pt x="172" y="328"/>
                  </a:lnTo>
                  <a:lnTo>
                    <a:pt x="166" y="261"/>
                  </a:lnTo>
                  <a:lnTo>
                    <a:pt x="160" y="189"/>
                  </a:lnTo>
                  <a:lnTo>
                    <a:pt x="158" y="113"/>
                  </a:lnTo>
                  <a:lnTo>
                    <a:pt x="156" y="32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7" name="Freeform 33">
              <a:extLst>
                <a:ext uri="{FF2B5EF4-FFF2-40B4-BE49-F238E27FC236}">
                  <a16:creationId xmlns:a16="http://schemas.microsoft.com/office/drawing/2014/main" id="{D57D34AC-3DFA-4B4F-8B4E-C537A12B8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" y="2706"/>
              <a:ext cx="273" cy="545"/>
            </a:xfrm>
            <a:custGeom>
              <a:avLst/>
              <a:gdLst>
                <a:gd name="T0" fmla="*/ 88 w 273"/>
                <a:gd name="T1" fmla="*/ 545 h 545"/>
                <a:gd name="T2" fmla="*/ 89 w 273"/>
                <a:gd name="T3" fmla="*/ 545 h 545"/>
                <a:gd name="T4" fmla="*/ 97 w 273"/>
                <a:gd name="T5" fmla="*/ 545 h 545"/>
                <a:gd name="T6" fmla="*/ 110 w 273"/>
                <a:gd name="T7" fmla="*/ 544 h 545"/>
                <a:gd name="T8" fmla="*/ 124 w 273"/>
                <a:gd name="T9" fmla="*/ 540 h 545"/>
                <a:gd name="T10" fmla="*/ 140 w 273"/>
                <a:gd name="T11" fmla="*/ 531 h 545"/>
                <a:gd name="T12" fmla="*/ 140 w 273"/>
                <a:gd name="T13" fmla="*/ 531 h 545"/>
                <a:gd name="T14" fmla="*/ 149 w 273"/>
                <a:gd name="T15" fmla="*/ 525 h 545"/>
                <a:gd name="T16" fmla="*/ 159 w 273"/>
                <a:gd name="T17" fmla="*/ 517 h 545"/>
                <a:gd name="T18" fmla="*/ 171 w 273"/>
                <a:gd name="T19" fmla="*/ 508 h 545"/>
                <a:gd name="T20" fmla="*/ 179 w 273"/>
                <a:gd name="T21" fmla="*/ 500 h 545"/>
                <a:gd name="T22" fmla="*/ 185 w 273"/>
                <a:gd name="T23" fmla="*/ 492 h 545"/>
                <a:gd name="T24" fmla="*/ 185 w 273"/>
                <a:gd name="T25" fmla="*/ 492 h 545"/>
                <a:gd name="T26" fmla="*/ 195 w 273"/>
                <a:gd name="T27" fmla="*/ 472 h 545"/>
                <a:gd name="T28" fmla="*/ 205 w 273"/>
                <a:gd name="T29" fmla="*/ 450 h 545"/>
                <a:gd name="T30" fmla="*/ 217 w 273"/>
                <a:gd name="T31" fmla="*/ 423 h 545"/>
                <a:gd name="T32" fmla="*/ 229 w 273"/>
                <a:gd name="T33" fmla="*/ 392 h 545"/>
                <a:gd name="T34" fmla="*/ 239 w 273"/>
                <a:gd name="T35" fmla="*/ 353 h 545"/>
                <a:gd name="T36" fmla="*/ 250 w 273"/>
                <a:gd name="T37" fmla="*/ 307 h 545"/>
                <a:gd name="T38" fmla="*/ 259 w 273"/>
                <a:gd name="T39" fmla="*/ 252 h 545"/>
                <a:gd name="T40" fmla="*/ 266 w 273"/>
                <a:gd name="T41" fmla="*/ 186 h 545"/>
                <a:gd name="T42" fmla="*/ 271 w 273"/>
                <a:gd name="T43" fmla="*/ 109 h 545"/>
                <a:gd name="T44" fmla="*/ 273 w 273"/>
                <a:gd name="T45" fmla="*/ 20 h 545"/>
                <a:gd name="T46" fmla="*/ 273 w 273"/>
                <a:gd name="T47" fmla="*/ 20 h 545"/>
                <a:gd name="T48" fmla="*/ 265 w 273"/>
                <a:gd name="T49" fmla="*/ 23 h 545"/>
                <a:gd name="T50" fmla="*/ 244 w 273"/>
                <a:gd name="T51" fmla="*/ 26 h 545"/>
                <a:gd name="T52" fmla="*/ 214 w 273"/>
                <a:gd name="T53" fmla="*/ 26 h 545"/>
                <a:gd name="T54" fmla="*/ 176 w 273"/>
                <a:gd name="T55" fmla="*/ 24 h 545"/>
                <a:gd name="T56" fmla="*/ 136 w 273"/>
                <a:gd name="T57" fmla="*/ 22 h 545"/>
                <a:gd name="T58" fmla="*/ 95 w 273"/>
                <a:gd name="T59" fmla="*/ 19 h 545"/>
                <a:gd name="T60" fmla="*/ 58 w 273"/>
                <a:gd name="T61" fmla="*/ 15 h 545"/>
                <a:gd name="T62" fmla="*/ 28 w 273"/>
                <a:gd name="T63" fmla="*/ 10 h 545"/>
                <a:gd name="T64" fmla="*/ 7 w 273"/>
                <a:gd name="T65" fmla="*/ 6 h 545"/>
                <a:gd name="T66" fmla="*/ 0 w 273"/>
                <a:gd name="T67" fmla="*/ 0 h 545"/>
                <a:gd name="T68" fmla="*/ 0 w 273"/>
                <a:gd name="T69" fmla="*/ 0 h 545"/>
                <a:gd name="T70" fmla="*/ 0 w 273"/>
                <a:gd name="T71" fmla="*/ 80 h 545"/>
                <a:gd name="T72" fmla="*/ 3 w 273"/>
                <a:gd name="T73" fmla="*/ 157 h 545"/>
                <a:gd name="T74" fmla="*/ 8 w 273"/>
                <a:gd name="T75" fmla="*/ 229 h 545"/>
                <a:gd name="T76" fmla="*/ 15 w 273"/>
                <a:gd name="T77" fmla="*/ 295 h 545"/>
                <a:gd name="T78" fmla="*/ 23 w 273"/>
                <a:gd name="T79" fmla="*/ 357 h 545"/>
                <a:gd name="T80" fmla="*/ 33 w 273"/>
                <a:gd name="T81" fmla="*/ 410 h 545"/>
                <a:gd name="T82" fmla="*/ 45 w 273"/>
                <a:gd name="T83" fmla="*/ 457 h 545"/>
                <a:gd name="T84" fmla="*/ 58 w 273"/>
                <a:gd name="T85" fmla="*/ 496 h 545"/>
                <a:gd name="T86" fmla="*/ 72 w 273"/>
                <a:gd name="T87" fmla="*/ 525 h 545"/>
                <a:gd name="T88" fmla="*/ 88 w 273"/>
                <a:gd name="T89" fmla="*/ 545 h 545"/>
                <a:gd name="T90" fmla="*/ 88 w 273"/>
                <a:gd name="T91" fmla="*/ 545 h 54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73"/>
                <a:gd name="T139" fmla="*/ 0 h 545"/>
                <a:gd name="T140" fmla="*/ 273 w 273"/>
                <a:gd name="T141" fmla="*/ 545 h 54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73" h="545">
                  <a:moveTo>
                    <a:pt x="88" y="545"/>
                  </a:moveTo>
                  <a:lnTo>
                    <a:pt x="89" y="545"/>
                  </a:lnTo>
                  <a:lnTo>
                    <a:pt x="97" y="545"/>
                  </a:lnTo>
                  <a:lnTo>
                    <a:pt x="110" y="544"/>
                  </a:lnTo>
                  <a:lnTo>
                    <a:pt x="124" y="540"/>
                  </a:lnTo>
                  <a:lnTo>
                    <a:pt x="140" y="531"/>
                  </a:lnTo>
                  <a:lnTo>
                    <a:pt x="149" y="525"/>
                  </a:lnTo>
                  <a:lnTo>
                    <a:pt x="159" y="517"/>
                  </a:lnTo>
                  <a:lnTo>
                    <a:pt x="171" y="508"/>
                  </a:lnTo>
                  <a:lnTo>
                    <a:pt x="179" y="500"/>
                  </a:lnTo>
                  <a:lnTo>
                    <a:pt x="185" y="492"/>
                  </a:lnTo>
                  <a:lnTo>
                    <a:pt x="195" y="472"/>
                  </a:lnTo>
                  <a:lnTo>
                    <a:pt x="205" y="450"/>
                  </a:lnTo>
                  <a:lnTo>
                    <a:pt x="217" y="423"/>
                  </a:lnTo>
                  <a:lnTo>
                    <a:pt x="229" y="392"/>
                  </a:lnTo>
                  <a:lnTo>
                    <a:pt x="239" y="353"/>
                  </a:lnTo>
                  <a:lnTo>
                    <a:pt x="250" y="307"/>
                  </a:lnTo>
                  <a:lnTo>
                    <a:pt x="259" y="252"/>
                  </a:lnTo>
                  <a:lnTo>
                    <a:pt x="266" y="186"/>
                  </a:lnTo>
                  <a:lnTo>
                    <a:pt x="271" y="109"/>
                  </a:lnTo>
                  <a:lnTo>
                    <a:pt x="273" y="20"/>
                  </a:lnTo>
                  <a:lnTo>
                    <a:pt x="265" y="23"/>
                  </a:lnTo>
                  <a:lnTo>
                    <a:pt x="244" y="26"/>
                  </a:lnTo>
                  <a:lnTo>
                    <a:pt x="214" y="26"/>
                  </a:lnTo>
                  <a:lnTo>
                    <a:pt x="176" y="24"/>
                  </a:lnTo>
                  <a:lnTo>
                    <a:pt x="136" y="22"/>
                  </a:lnTo>
                  <a:lnTo>
                    <a:pt x="95" y="19"/>
                  </a:lnTo>
                  <a:lnTo>
                    <a:pt x="58" y="15"/>
                  </a:lnTo>
                  <a:lnTo>
                    <a:pt x="28" y="10"/>
                  </a:lnTo>
                  <a:lnTo>
                    <a:pt x="7" y="6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" y="157"/>
                  </a:lnTo>
                  <a:lnTo>
                    <a:pt x="8" y="229"/>
                  </a:lnTo>
                  <a:lnTo>
                    <a:pt x="15" y="295"/>
                  </a:lnTo>
                  <a:lnTo>
                    <a:pt x="23" y="357"/>
                  </a:lnTo>
                  <a:lnTo>
                    <a:pt x="33" y="410"/>
                  </a:lnTo>
                  <a:lnTo>
                    <a:pt x="45" y="457"/>
                  </a:lnTo>
                  <a:lnTo>
                    <a:pt x="58" y="496"/>
                  </a:lnTo>
                  <a:lnTo>
                    <a:pt x="72" y="525"/>
                  </a:lnTo>
                  <a:lnTo>
                    <a:pt x="88" y="5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8" name="Freeform 34">
              <a:extLst>
                <a:ext uri="{FF2B5EF4-FFF2-40B4-BE49-F238E27FC236}">
                  <a16:creationId xmlns:a16="http://schemas.microsoft.com/office/drawing/2014/main" id="{64D4AFAC-EF2C-4D8C-9DB8-32909CA06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1" y="2706"/>
              <a:ext cx="273" cy="545"/>
            </a:xfrm>
            <a:custGeom>
              <a:avLst/>
              <a:gdLst>
                <a:gd name="T0" fmla="*/ 88 w 273"/>
                <a:gd name="T1" fmla="*/ 545 h 545"/>
                <a:gd name="T2" fmla="*/ 89 w 273"/>
                <a:gd name="T3" fmla="*/ 545 h 545"/>
                <a:gd name="T4" fmla="*/ 97 w 273"/>
                <a:gd name="T5" fmla="*/ 545 h 545"/>
                <a:gd name="T6" fmla="*/ 110 w 273"/>
                <a:gd name="T7" fmla="*/ 544 h 545"/>
                <a:gd name="T8" fmla="*/ 124 w 273"/>
                <a:gd name="T9" fmla="*/ 540 h 545"/>
                <a:gd name="T10" fmla="*/ 140 w 273"/>
                <a:gd name="T11" fmla="*/ 531 h 545"/>
                <a:gd name="T12" fmla="*/ 140 w 273"/>
                <a:gd name="T13" fmla="*/ 531 h 545"/>
                <a:gd name="T14" fmla="*/ 149 w 273"/>
                <a:gd name="T15" fmla="*/ 525 h 545"/>
                <a:gd name="T16" fmla="*/ 159 w 273"/>
                <a:gd name="T17" fmla="*/ 517 h 545"/>
                <a:gd name="T18" fmla="*/ 171 w 273"/>
                <a:gd name="T19" fmla="*/ 508 h 545"/>
                <a:gd name="T20" fmla="*/ 179 w 273"/>
                <a:gd name="T21" fmla="*/ 500 h 545"/>
                <a:gd name="T22" fmla="*/ 185 w 273"/>
                <a:gd name="T23" fmla="*/ 492 h 545"/>
                <a:gd name="T24" fmla="*/ 185 w 273"/>
                <a:gd name="T25" fmla="*/ 492 h 545"/>
                <a:gd name="T26" fmla="*/ 195 w 273"/>
                <a:gd name="T27" fmla="*/ 472 h 545"/>
                <a:gd name="T28" fmla="*/ 205 w 273"/>
                <a:gd name="T29" fmla="*/ 450 h 545"/>
                <a:gd name="T30" fmla="*/ 217 w 273"/>
                <a:gd name="T31" fmla="*/ 423 h 545"/>
                <a:gd name="T32" fmla="*/ 229 w 273"/>
                <a:gd name="T33" fmla="*/ 392 h 545"/>
                <a:gd name="T34" fmla="*/ 239 w 273"/>
                <a:gd name="T35" fmla="*/ 353 h 545"/>
                <a:gd name="T36" fmla="*/ 250 w 273"/>
                <a:gd name="T37" fmla="*/ 307 h 545"/>
                <a:gd name="T38" fmla="*/ 259 w 273"/>
                <a:gd name="T39" fmla="*/ 252 h 545"/>
                <a:gd name="T40" fmla="*/ 266 w 273"/>
                <a:gd name="T41" fmla="*/ 186 h 545"/>
                <a:gd name="T42" fmla="*/ 271 w 273"/>
                <a:gd name="T43" fmla="*/ 109 h 545"/>
                <a:gd name="T44" fmla="*/ 273 w 273"/>
                <a:gd name="T45" fmla="*/ 20 h 545"/>
                <a:gd name="T46" fmla="*/ 273 w 273"/>
                <a:gd name="T47" fmla="*/ 20 h 545"/>
                <a:gd name="T48" fmla="*/ 265 w 273"/>
                <a:gd name="T49" fmla="*/ 23 h 545"/>
                <a:gd name="T50" fmla="*/ 244 w 273"/>
                <a:gd name="T51" fmla="*/ 26 h 545"/>
                <a:gd name="T52" fmla="*/ 214 w 273"/>
                <a:gd name="T53" fmla="*/ 26 h 545"/>
                <a:gd name="T54" fmla="*/ 176 w 273"/>
                <a:gd name="T55" fmla="*/ 24 h 545"/>
                <a:gd name="T56" fmla="*/ 136 w 273"/>
                <a:gd name="T57" fmla="*/ 22 h 545"/>
                <a:gd name="T58" fmla="*/ 95 w 273"/>
                <a:gd name="T59" fmla="*/ 19 h 545"/>
                <a:gd name="T60" fmla="*/ 58 w 273"/>
                <a:gd name="T61" fmla="*/ 15 h 545"/>
                <a:gd name="T62" fmla="*/ 28 w 273"/>
                <a:gd name="T63" fmla="*/ 10 h 545"/>
                <a:gd name="T64" fmla="*/ 7 w 273"/>
                <a:gd name="T65" fmla="*/ 6 h 545"/>
                <a:gd name="T66" fmla="*/ 0 w 273"/>
                <a:gd name="T67" fmla="*/ 0 h 545"/>
                <a:gd name="T68" fmla="*/ 0 w 273"/>
                <a:gd name="T69" fmla="*/ 0 h 545"/>
                <a:gd name="T70" fmla="*/ 0 w 273"/>
                <a:gd name="T71" fmla="*/ 80 h 545"/>
                <a:gd name="T72" fmla="*/ 3 w 273"/>
                <a:gd name="T73" fmla="*/ 157 h 545"/>
                <a:gd name="T74" fmla="*/ 8 w 273"/>
                <a:gd name="T75" fmla="*/ 229 h 545"/>
                <a:gd name="T76" fmla="*/ 15 w 273"/>
                <a:gd name="T77" fmla="*/ 295 h 545"/>
                <a:gd name="T78" fmla="*/ 23 w 273"/>
                <a:gd name="T79" fmla="*/ 357 h 545"/>
                <a:gd name="T80" fmla="*/ 33 w 273"/>
                <a:gd name="T81" fmla="*/ 410 h 545"/>
                <a:gd name="T82" fmla="*/ 45 w 273"/>
                <a:gd name="T83" fmla="*/ 457 h 545"/>
                <a:gd name="T84" fmla="*/ 58 w 273"/>
                <a:gd name="T85" fmla="*/ 496 h 545"/>
                <a:gd name="T86" fmla="*/ 72 w 273"/>
                <a:gd name="T87" fmla="*/ 525 h 545"/>
                <a:gd name="T88" fmla="*/ 88 w 273"/>
                <a:gd name="T89" fmla="*/ 545 h 545"/>
                <a:gd name="T90" fmla="*/ 88 w 273"/>
                <a:gd name="T91" fmla="*/ 545 h 54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73"/>
                <a:gd name="T139" fmla="*/ 0 h 545"/>
                <a:gd name="T140" fmla="*/ 273 w 273"/>
                <a:gd name="T141" fmla="*/ 545 h 54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73" h="545">
                  <a:moveTo>
                    <a:pt x="88" y="545"/>
                  </a:moveTo>
                  <a:lnTo>
                    <a:pt x="89" y="545"/>
                  </a:lnTo>
                  <a:lnTo>
                    <a:pt x="97" y="545"/>
                  </a:lnTo>
                  <a:lnTo>
                    <a:pt x="110" y="544"/>
                  </a:lnTo>
                  <a:lnTo>
                    <a:pt x="124" y="540"/>
                  </a:lnTo>
                  <a:lnTo>
                    <a:pt x="140" y="531"/>
                  </a:lnTo>
                  <a:lnTo>
                    <a:pt x="149" y="525"/>
                  </a:lnTo>
                  <a:lnTo>
                    <a:pt x="159" y="517"/>
                  </a:lnTo>
                  <a:lnTo>
                    <a:pt x="171" y="508"/>
                  </a:lnTo>
                  <a:lnTo>
                    <a:pt x="179" y="500"/>
                  </a:lnTo>
                  <a:lnTo>
                    <a:pt x="185" y="492"/>
                  </a:lnTo>
                  <a:lnTo>
                    <a:pt x="195" y="472"/>
                  </a:lnTo>
                  <a:lnTo>
                    <a:pt x="205" y="450"/>
                  </a:lnTo>
                  <a:lnTo>
                    <a:pt x="217" y="423"/>
                  </a:lnTo>
                  <a:lnTo>
                    <a:pt x="229" y="392"/>
                  </a:lnTo>
                  <a:lnTo>
                    <a:pt x="239" y="353"/>
                  </a:lnTo>
                  <a:lnTo>
                    <a:pt x="250" y="307"/>
                  </a:lnTo>
                  <a:lnTo>
                    <a:pt x="259" y="252"/>
                  </a:lnTo>
                  <a:lnTo>
                    <a:pt x="266" y="186"/>
                  </a:lnTo>
                  <a:lnTo>
                    <a:pt x="271" y="109"/>
                  </a:lnTo>
                  <a:lnTo>
                    <a:pt x="273" y="20"/>
                  </a:lnTo>
                  <a:lnTo>
                    <a:pt x="265" y="23"/>
                  </a:lnTo>
                  <a:lnTo>
                    <a:pt x="244" y="26"/>
                  </a:lnTo>
                  <a:lnTo>
                    <a:pt x="214" y="26"/>
                  </a:lnTo>
                  <a:lnTo>
                    <a:pt x="176" y="24"/>
                  </a:lnTo>
                  <a:lnTo>
                    <a:pt x="136" y="22"/>
                  </a:lnTo>
                  <a:lnTo>
                    <a:pt x="95" y="19"/>
                  </a:lnTo>
                  <a:lnTo>
                    <a:pt x="58" y="15"/>
                  </a:lnTo>
                  <a:lnTo>
                    <a:pt x="28" y="10"/>
                  </a:lnTo>
                  <a:lnTo>
                    <a:pt x="7" y="6"/>
                  </a:lnTo>
                  <a:lnTo>
                    <a:pt x="0" y="0"/>
                  </a:lnTo>
                  <a:lnTo>
                    <a:pt x="0" y="80"/>
                  </a:lnTo>
                  <a:lnTo>
                    <a:pt x="3" y="157"/>
                  </a:lnTo>
                  <a:lnTo>
                    <a:pt x="8" y="229"/>
                  </a:lnTo>
                  <a:lnTo>
                    <a:pt x="15" y="295"/>
                  </a:lnTo>
                  <a:lnTo>
                    <a:pt x="23" y="357"/>
                  </a:lnTo>
                  <a:lnTo>
                    <a:pt x="33" y="410"/>
                  </a:lnTo>
                  <a:lnTo>
                    <a:pt x="45" y="457"/>
                  </a:lnTo>
                  <a:lnTo>
                    <a:pt x="58" y="496"/>
                  </a:lnTo>
                  <a:lnTo>
                    <a:pt x="72" y="525"/>
                  </a:lnTo>
                  <a:lnTo>
                    <a:pt x="88" y="54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29" name="Freeform 35">
              <a:extLst>
                <a:ext uri="{FF2B5EF4-FFF2-40B4-BE49-F238E27FC236}">
                  <a16:creationId xmlns:a16="http://schemas.microsoft.com/office/drawing/2014/main" id="{7ED17493-BAB2-4691-BD3E-6C1A91838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3" y="2673"/>
              <a:ext cx="246" cy="578"/>
            </a:xfrm>
            <a:custGeom>
              <a:avLst/>
              <a:gdLst>
                <a:gd name="T0" fmla="*/ 0 w 246"/>
                <a:gd name="T1" fmla="*/ 0 h 578"/>
                <a:gd name="T2" fmla="*/ 1 w 246"/>
                <a:gd name="T3" fmla="*/ 79 h 578"/>
                <a:gd name="T4" fmla="*/ 3 w 246"/>
                <a:gd name="T5" fmla="*/ 156 h 578"/>
                <a:gd name="T6" fmla="*/ 9 w 246"/>
                <a:gd name="T7" fmla="*/ 228 h 578"/>
                <a:gd name="T8" fmla="*/ 15 w 246"/>
                <a:gd name="T9" fmla="*/ 296 h 578"/>
                <a:gd name="T10" fmla="*/ 24 w 246"/>
                <a:gd name="T11" fmla="*/ 356 h 578"/>
                <a:gd name="T12" fmla="*/ 33 w 246"/>
                <a:gd name="T13" fmla="*/ 410 h 578"/>
                <a:gd name="T14" fmla="*/ 45 w 246"/>
                <a:gd name="T15" fmla="*/ 457 h 578"/>
                <a:gd name="T16" fmla="*/ 59 w 246"/>
                <a:gd name="T17" fmla="*/ 496 h 578"/>
                <a:gd name="T18" fmla="*/ 73 w 246"/>
                <a:gd name="T19" fmla="*/ 525 h 578"/>
                <a:gd name="T20" fmla="*/ 88 w 246"/>
                <a:gd name="T21" fmla="*/ 544 h 578"/>
                <a:gd name="T22" fmla="*/ 246 w 246"/>
                <a:gd name="T23" fmla="*/ 578 h 578"/>
                <a:gd name="T24" fmla="*/ 246 w 246"/>
                <a:gd name="T25" fmla="*/ 578 h 578"/>
                <a:gd name="T26" fmla="*/ 230 w 246"/>
                <a:gd name="T27" fmla="*/ 558 h 578"/>
                <a:gd name="T28" fmla="*/ 216 w 246"/>
                <a:gd name="T29" fmla="*/ 529 h 578"/>
                <a:gd name="T30" fmla="*/ 203 w 246"/>
                <a:gd name="T31" fmla="*/ 490 h 578"/>
                <a:gd name="T32" fmla="*/ 191 w 246"/>
                <a:gd name="T33" fmla="*/ 443 h 578"/>
                <a:gd name="T34" fmla="*/ 181 w 246"/>
                <a:gd name="T35" fmla="*/ 390 h 578"/>
                <a:gd name="T36" fmla="*/ 173 w 246"/>
                <a:gd name="T37" fmla="*/ 328 h 578"/>
                <a:gd name="T38" fmla="*/ 166 w 246"/>
                <a:gd name="T39" fmla="*/ 262 h 578"/>
                <a:gd name="T40" fmla="*/ 161 w 246"/>
                <a:gd name="T41" fmla="*/ 190 h 578"/>
                <a:gd name="T42" fmla="*/ 158 w 246"/>
                <a:gd name="T43" fmla="*/ 113 h 578"/>
                <a:gd name="T44" fmla="*/ 158 w 246"/>
                <a:gd name="T45" fmla="*/ 33 h 578"/>
                <a:gd name="T46" fmla="*/ 0 w 246"/>
                <a:gd name="T47" fmla="*/ 0 h 578"/>
                <a:gd name="T48" fmla="*/ 0 w 246"/>
                <a:gd name="T49" fmla="*/ 0 h 5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6"/>
                <a:gd name="T76" fmla="*/ 0 h 578"/>
                <a:gd name="T77" fmla="*/ 246 w 246"/>
                <a:gd name="T78" fmla="*/ 578 h 5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6" h="578">
                  <a:moveTo>
                    <a:pt x="0" y="0"/>
                  </a:moveTo>
                  <a:lnTo>
                    <a:pt x="1" y="79"/>
                  </a:lnTo>
                  <a:lnTo>
                    <a:pt x="3" y="156"/>
                  </a:lnTo>
                  <a:lnTo>
                    <a:pt x="9" y="228"/>
                  </a:lnTo>
                  <a:lnTo>
                    <a:pt x="15" y="296"/>
                  </a:lnTo>
                  <a:lnTo>
                    <a:pt x="24" y="356"/>
                  </a:lnTo>
                  <a:lnTo>
                    <a:pt x="33" y="410"/>
                  </a:lnTo>
                  <a:lnTo>
                    <a:pt x="45" y="457"/>
                  </a:lnTo>
                  <a:lnTo>
                    <a:pt x="59" y="496"/>
                  </a:lnTo>
                  <a:lnTo>
                    <a:pt x="73" y="525"/>
                  </a:lnTo>
                  <a:lnTo>
                    <a:pt x="88" y="544"/>
                  </a:lnTo>
                  <a:lnTo>
                    <a:pt x="246" y="578"/>
                  </a:lnTo>
                  <a:lnTo>
                    <a:pt x="230" y="558"/>
                  </a:lnTo>
                  <a:lnTo>
                    <a:pt x="216" y="529"/>
                  </a:lnTo>
                  <a:lnTo>
                    <a:pt x="203" y="490"/>
                  </a:lnTo>
                  <a:lnTo>
                    <a:pt x="191" y="443"/>
                  </a:lnTo>
                  <a:lnTo>
                    <a:pt x="181" y="390"/>
                  </a:lnTo>
                  <a:lnTo>
                    <a:pt x="173" y="328"/>
                  </a:lnTo>
                  <a:lnTo>
                    <a:pt x="166" y="262"/>
                  </a:lnTo>
                  <a:lnTo>
                    <a:pt x="161" y="190"/>
                  </a:lnTo>
                  <a:lnTo>
                    <a:pt x="158" y="113"/>
                  </a:lnTo>
                  <a:lnTo>
                    <a:pt x="158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0" name="Freeform 36">
              <a:extLst>
                <a:ext uri="{FF2B5EF4-FFF2-40B4-BE49-F238E27FC236}">
                  <a16:creationId xmlns:a16="http://schemas.microsoft.com/office/drawing/2014/main" id="{4F517EC6-B4CB-4B6B-84C5-9E041853D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3" y="2673"/>
              <a:ext cx="246" cy="578"/>
            </a:xfrm>
            <a:custGeom>
              <a:avLst/>
              <a:gdLst>
                <a:gd name="T0" fmla="*/ 0 w 246"/>
                <a:gd name="T1" fmla="*/ 0 h 578"/>
                <a:gd name="T2" fmla="*/ 1 w 246"/>
                <a:gd name="T3" fmla="*/ 79 h 578"/>
                <a:gd name="T4" fmla="*/ 3 w 246"/>
                <a:gd name="T5" fmla="*/ 156 h 578"/>
                <a:gd name="T6" fmla="*/ 9 w 246"/>
                <a:gd name="T7" fmla="*/ 228 h 578"/>
                <a:gd name="T8" fmla="*/ 15 w 246"/>
                <a:gd name="T9" fmla="*/ 296 h 578"/>
                <a:gd name="T10" fmla="*/ 24 w 246"/>
                <a:gd name="T11" fmla="*/ 356 h 578"/>
                <a:gd name="T12" fmla="*/ 33 w 246"/>
                <a:gd name="T13" fmla="*/ 410 h 578"/>
                <a:gd name="T14" fmla="*/ 45 w 246"/>
                <a:gd name="T15" fmla="*/ 457 h 578"/>
                <a:gd name="T16" fmla="*/ 59 w 246"/>
                <a:gd name="T17" fmla="*/ 496 h 578"/>
                <a:gd name="T18" fmla="*/ 73 w 246"/>
                <a:gd name="T19" fmla="*/ 525 h 578"/>
                <a:gd name="T20" fmla="*/ 88 w 246"/>
                <a:gd name="T21" fmla="*/ 544 h 578"/>
                <a:gd name="T22" fmla="*/ 246 w 246"/>
                <a:gd name="T23" fmla="*/ 578 h 578"/>
                <a:gd name="T24" fmla="*/ 246 w 246"/>
                <a:gd name="T25" fmla="*/ 578 h 578"/>
                <a:gd name="T26" fmla="*/ 230 w 246"/>
                <a:gd name="T27" fmla="*/ 558 h 578"/>
                <a:gd name="T28" fmla="*/ 216 w 246"/>
                <a:gd name="T29" fmla="*/ 529 h 578"/>
                <a:gd name="T30" fmla="*/ 203 w 246"/>
                <a:gd name="T31" fmla="*/ 490 h 578"/>
                <a:gd name="T32" fmla="*/ 191 w 246"/>
                <a:gd name="T33" fmla="*/ 443 h 578"/>
                <a:gd name="T34" fmla="*/ 181 w 246"/>
                <a:gd name="T35" fmla="*/ 390 h 578"/>
                <a:gd name="T36" fmla="*/ 173 w 246"/>
                <a:gd name="T37" fmla="*/ 328 h 578"/>
                <a:gd name="T38" fmla="*/ 166 w 246"/>
                <a:gd name="T39" fmla="*/ 262 h 578"/>
                <a:gd name="T40" fmla="*/ 161 w 246"/>
                <a:gd name="T41" fmla="*/ 190 h 578"/>
                <a:gd name="T42" fmla="*/ 158 w 246"/>
                <a:gd name="T43" fmla="*/ 113 h 578"/>
                <a:gd name="T44" fmla="*/ 158 w 246"/>
                <a:gd name="T45" fmla="*/ 33 h 578"/>
                <a:gd name="T46" fmla="*/ 0 w 246"/>
                <a:gd name="T47" fmla="*/ 0 h 578"/>
                <a:gd name="T48" fmla="*/ 0 w 246"/>
                <a:gd name="T49" fmla="*/ 0 h 57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46"/>
                <a:gd name="T76" fmla="*/ 0 h 578"/>
                <a:gd name="T77" fmla="*/ 246 w 246"/>
                <a:gd name="T78" fmla="*/ 578 h 57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46" h="578">
                  <a:moveTo>
                    <a:pt x="0" y="0"/>
                  </a:moveTo>
                  <a:lnTo>
                    <a:pt x="1" y="79"/>
                  </a:lnTo>
                  <a:lnTo>
                    <a:pt x="3" y="156"/>
                  </a:lnTo>
                  <a:lnTo>
                    <a:pt x="9" y="228"/>
                  </a:lnTo>
                  <a:lnTo>
                    <a:pt x="15" y="296"/>
                  </a:lnTo>
                  <a:lnTo>
                    <a:pt x="24" y="356"/>
                  </a:lnTo>
                  <a:lnTo>
                    <a:pt x="33" y="410"/>
                  </a:lnTo>
                  <a:lnTo>
                    <a:pt x="45" y="457"/>
                  </a:lnTo>
                  <a:lnTo>
                    <a:pt x="59" y="496"/>
                  </a:lnTo>
                  <a:lnTo>
                    <a:pt x="73" y="525"/>
                  </a:lnTo>
                  <a:lnTo>
                    <a:pt x="88" y="544"/>
                  </a:lnTo>
                  <a:lnTo>
                    <a:pt x="246" y="578"/>
                  </a:lnTo>
                  <a:lnTo>
                    <a:pt x="230" y="558"/>
                  </a:lnTo>
                  <a:lnTo>
                    <a:pt x="216" y="529"/>
                  </a:lnTo>
                  <a:lnTo>
                    <a:pt x="203" y="490"/>
                  </a:lnTo>
                  <a:lnTo>
                    <a:pt x="191" y="443"/>
                  </a:lnTo>
                  <a:lnTo>
                    <a:pt x="181" y="390"/>
                  </a:lnTo>
                  <a:lnTo>
                    <a:pt x="173" y="328"/>
                  </a:lnTo>
                  <a:lnTo>
                    <a:pt x="166" y="262"/>
                  </a:lnTo>
                  <a:lnTo>
                    <a:pt x="161" y="190"/>
                  </a:lnTo>
                  <a:lnTo>
                    <a:pt x="158" y="113"/>
                  </a:lnTo>
                  <a:lnTo>
                    <a:pt x="158" y="33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1" name="Freeform 37">
              <a:extLst>
                <a:ext uri="{FF2B5EF4-FFF2-40B4-BE49-F238E27FC236}">
                  <a16:creationId xmlns:a16="http://schemas.microsoft.com/office/drawing/2014/main" id="{3D43F1B3-3EF6-4D2D-A8AE-0F759AB10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8" y="2606"/>
              <a:ext cx="133" cy="353"/>
            </a:xfrm>
            <a:custGeom>
              <a:avLst/>
              <a:gdLst>
                <a:gd name="T0" fmla="*/ 40 w 133"/>
                <a:gd name="T1" fmla="*/ 353 h 353"/>
                <a:gd name="T2" fmla="*/ 44 w 133"/>
                <a:gd name="T3" fmla="*/ 351 h 353"/>
                <a:gd name="T4" fmla="*/ 54 w 133"/>
                <a:gd name="T5" fmla="*/ 348 h 353"/>
                <a:gd name="T6" fmla="*/ 71 w 133"/>
                <a:gd name="T7" fmla="*/ 344 h 353"/>
                <a:gd name="T8" fmla="*/ 92 w 133"/>
                <a:gd name="T9" fmla="*/ 343 h 353"/>
                <a:gd name="T10" fmla="*/ 117 w 133"/>
                <a:gd name="T11" fmla="*/ 348 h 353"/>
                <a:gd name="T12" fmla="*/ 117 w 133"/>
                <a:gd name="T13" fmla="*/ 348 h 353"/>
                <a:gd name="T14" fmla="*/ 128 w 133"/>
                <a:gd name="T15" fmla="*/ 343 h 353"/>
                <a:gd name="T16" fmla="*/ 133 w 133"/>
                <a:gd name="T17" fmla="*/ 323 h 353"/>
                <a:gd name="T18" fmla="*/ 133 w 133"/>
                <a:gd name="T19" fmla="*/ 292 h 353"/>
                <a:gd name="T20" fmla="*/ 130 w 133"/>
                <a:gd name="T21" fmla="*/ 252 h 353"/>
                <a:gd name="T22" fmla="*/ 124 w 133"/>
                <a:gd name="T23" fmla="*/ 206 h 353"/>
                <a:gd name="T24" fmla="*/ 115 w 133"/>
                <a:gd name="T25" fmla="*/ 158 h 353"/>
                <a:gd name="T26" fmla="*/ 103 w 133"/>
                <a:gd name="T27" fmla="*/ 110 h 353"/>
                <a:gd name="T28" fmla="*/ 92 w 133"/>
                <a:gd name="T29" fmla="*/ 67 h 353"/>
                <a:gd name="T30" fmla="*/ 78 w 133"/>
                <a:gd name="T31" fmla="*/ 31 h 353"/>
                <a:gd name="T32" fmla="*/ 65 w 133"/>
                <a:gd name="T33" fmla="*/ 6 h 353"/>
                <a:gd name="T34" fmla="*/ 65 w 133"/>
                <a:gd name="T35" fmla="*/ 6 h 353"/>
                <a:gd name="T36" fmla="*/ 60 w 133"/>
                <a:gd name="T37" fmla="*/ 4 h 353"/>
                <a:gd name="T38" fmla="*/ 49 w 133"/>
                <a:gd name="T39" fmla="*/ 0 h 353"/>
                <a:gd name="T40" fmla="*/ 33 w 133"/>
                <a:gd name="T41" fmla="*/ 2 h 353"/>
                <a:gd name="T42" fmla="*/ 16 w 133"/>
                <a:gd name="T43" fmla="*/ 17 h 353"/>
                <a:gd name="T44" fmla="*/ 0 w 133"/>
                <a:gd name="T45" fmla="*/ 52 h 353"/>
                <a:gd name="T46" fmla="*/ 0 w 133"/>
                <a:gd name="T47" fmla="*/ 52 h 353"/>
                <a:gd name="T48" fmla="*/ 1 w 133"/>
                <a:gd name="T49" fmla="*/ 59 h 353"/>
                <a:gd name="T50" fmla="*/ 4 w 133"/>
                <a:gd name="T51" fmla="*/ 80 h 353"/>
                <a:gd name="T52" fmla="*/ 9 w 133"/>
                <a:gd name="T53" fmla="*/ 110 h 353"/>
                <a:gd name="T54" fmla="*/ 15 w 133"/>
                <a:gd name="T55" fmla="*/ 146 h 353"/>
                <a:gd name="T56" fmla="*/ 22 w 133"/>
                <a:gd name="T57" fmla="*/ 188 h 353"/>
                <a:gd name="T58" fmla="*/ 29 w 133"/>
                <a:gd name="T59" fmla="*/ 230 h 353"/>
                <a:gd name="T60" fmla="*/ 33 w 133"/>
                <a:gd name="T61" fmla="*/ 271 h 353"/>
                <a:gd name="T62" fmla="*/ 38 w 133"/>
                <a:gd name="T63" fmla="*/ 307 h 353"/>
                <a:gd name="T64" fmla="*/ 40 w 133"/>
                <a:gd name="T65" fmla="*/ 335 h 353"/>
                <a:gd name="T66" fmla="*/ 40 w 133"/>
                <a:gd name="T67" fmla="*/ 353 h 353"/>
                <a:gd name="T68" fmla="*/ 40 w 133"/>
                <a:gd name="T69" fmla="*/ 353 h 3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"/>
                <a:gd name="T106" fmla="*/ 0 h 353"/>
                <a:gd name="T107" fmla="*/ 133 w 133"/>
                <a:gd name="T108" fmla="*/ 353 h 3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" h="353">
                  <a:moveTo>
                    <a:pt x="40" y="353"/>
                  </a:moveTo>
                  <a:lnTo>
                    <a:pt x="44" y="351"/>
                  </a:lnTo>
                  <a:lnTo>
                    <a:pt x="54" y="348"/>
                  </a:lnTo>
                  <a:lnTo>
                    <a:pt x="71" y="344"/>
                  </a:lnTo>
                  <a:lnTo>
                    <a:pt x="92" y="343"/>
                  </a:lnTo>
                  <a:lnTo>
                    <a:pt x="117" y="348"/>
                  </a:lnTo>
                  <a:lnTo>
                    <a:pt x="128" y="343"/>
                  </a:lnTo>
                  <a:lnTo>
                    <a:pt x="133" y="323"/>
                  </a:lnTo>
                  <a:lnTo>
                    <a:pt x="133" y="292"/>
                  </a:lnTo>
                  <a:lnTo>
                    <a:pt x="130" y="252"/>
                  </a:lnTo>
                  <a:lnTo>
                    <a:pt x="124" y="206"/>
                  </a:lnTo>
                  <a:lnTo>
                    <a:pt x="115" y="158"/>
                  </a:lnTo>
                  <a:lnTo>
                    <a:pt x="103" y="110"/>
                  </a:lnTo>
                  <a:lnTo>
                    <a:pt x="92" y="67"/>
                  </a:lnTo>
                  <a:lnTo>
                    <a:pt x="78" y="31"/>
                  </a:lnTo>
                  <a:lnTo>
                    <a:pt x="65" y="6"/>
                  </a:lnTo>
                  <a:lnTo>
                    <a:pt x="60" y="4"/>
                  </a:lnTo>
                  <a:lnTo>
                    <a:pt x="49" y="0"/>
                  </a:lnTo>
                  <a:lnTo>
                    <a:pt x="33" y="2"/>
                  </a:lnTo>
                  <a:lnTo>
                    <a:pt x="16" y="17"/>
                  </a:lnTo>
                  <a:lnTo>
                    <a:pt x="0" y="52"/>
                  </a:lnTo>
                  <a:lnTo>
                    <a:pt x="1" y="59"/>
                  </a:lnTo>
                  <a:lnTo>
                    <a:pt x="4" y="80"/>
                  </a:lnTo>
                  <a:lnTo>
                    <a:pt x="9" y="110"/>
                  </a:lnTo>
                  <a:lnTo>
                    <a:pt x="15" y="146"/>
                  </a:lnTo>
                  <a:lnTo>
                    <a:pt x="22" y="188"/>
                  </a:lnTo>
                  <a:lnTo>
                    <a:pt x="29" y="230"/>
                  </a:lnTo>
                  <a:lnTo>
                    <a:pt x="33" y="271"/>
                  </a:lnTo>
                  <a:lnTo>
                    <a:pt x="38" y="307"/>
                  </a:lnTo>
                  <a:lnTo>
                    <a:pt x="40" y="335"/>
                  </a:lnTo>
                  <a:lnTo>
                    <a:pt x="40" y="3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2" name="Freeform 38">
              <a:extLst>
                <a:ext uri="{FF2B5EF4-FFF2-40B4-BE49-F238E27FC236}">
                  <a16:creationId xmlns:a16="http://schemas.microsoft.com/office/drawing/2014/main" id="{DE769E0F-33B2-4BC7-8683-09154F991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8" y="2606"/>
              <a:ext cx="133" cy="353"/>
            </a:xfrm>
            <a:custGeom>
              <a:avLst/>
              <a:gdLst>
                <a:gd name="T0" fmla="*/ 40 w 133"/>
                <a:gd name="T1" fmla="*/ 353 h 353"/>
                <a:gd name="T2" fmla="*/ 44 w 133"/>
                <a:gd name="T3" fmla="*/ 351 h 353"/>
                <a:gd name="T4" fmla="*/ 54 w 133"/>
                <a:gd name="T5" fmla="*/ 348 h 353"/>
                <a:gd name="T6" fmla="*/ 71 w 133"/>
                <a:gd name="T7" fmla="*/ 344 h 353"/>
                <a:gd name="T8" fmla="*/ 92 w 133"/>
                <a:gd name="T9" fmla="*/ 343 h 353"/>
                <a:gd name="T10" fmla="*/ 117 w 133"/>
                <a:gd name="T11" fmla="*/ 348 h 353"/>
                <a:gd name="T12" fmla="*/ 117 w 133"/>
                <a:gd name="T13" fmla="*/ 348 h 353"/>
                <a:gd name="T14" fmla="*/ 128 w 133"/>
                <a:gd name="T15" fmla="*/ 343 h 353"/>
                <a:gd name="T16" fmla="*/ 133 w 133"/>
                <a:gd name="T17" fmla="*/ 323 h 353"/>
                <a:gd name="T18" fmla="*/ 133 w 133"/>
                <a:gd name="T19" fmla="*/ 292 h 353"/>
                <a:gd name="T20" fmla="*/ 130 w 133"/>
                <a:gd name="T21" fmla="*/ 252 h 353"/>
                <a:gd name="T22" fmla="*/ 124 w 133"/>
                <a:gd name="T23" fmla="*/ 206 h 353"/>
                <a:gd name="T24" fmla="*/ 115 w 133"/>
                <a:gd name="T25" fmla="*/ 158 h 353"/>
                <a:gd name="T26" fmla="*/ 103 w 133"/>
                <a:gd name="T27" fmla="*/ 110 h 353"/>
                <a:gd name="T28" fmla="*/ 92 w 133"/>
                <a:gd name="T29" fmla="*/ 67 h 353"/>
                <a:gd name="T30" fmla="*/ 78 w 133"/>
                <a:gd name="T31" fmla="*/ 31 h 353"/>
                <a:gd name="T32" fmla="*/ 65 w 133"/>
                <a:gd name="T33" fmla="*/ 6 h 353"/>
                <a:gd name="T34" fmla="*/ 65 w 133"/>
                <a:gd name="T35" fmla="*/ 6 h 353"/>
                <a:gd name="T36" fmla="*/ 60 w 133"/>
                <a:gd name="T37" fmla="*/ 4 h 353"/>
                <a:gd name="T38" fmla="*/ 49 w 133"/>
                <a:gd name="T39" fmla="*/ 0 h 353"/>
                <a:gd name="T40" fmla="*/ 33 w 133"/>
                <a:gd name="T41" fmla="*/ 2 h 353"/>
                <a:gd name="T42" fmla="*/ 16 w 133"/>
                <a:gd name="T43" fmla="*/ 17 h 353"/>
                <a:gd name="T44" fmla="*/ 0 w 133"/>
                <a:gd name="T45" fmla="*/ 52 h 353"/>
                <a:gd name="T46" fmla="*/ 0 w 133"/>
                <a:gd name="T47" fmla="*/ 52 h 353"/>
                <a:gd name="T48" fmla="*/ 1 w 133"/>
                <a:gd name="T49" fmla="*/ 59 h 353"/>
                <a:gd name="T50" fmla="*/ 4 w 133"/>
                <a:gd name="T51" fmla="*/ 80 h 353"/>
                <a:gd name="T52" fmla="*/ 9 w 133"/>
                <a:gd name="T53" fmla="*/ 110 h 353"/>
                <a:gd name="T54" fmla="*/ 15 w 133"/>
                <a:gd name="T55" fmla="*/ 146 h 353"/>
                <a:gd name="T56" fmla="*/ 22 w 133"/>
                <a:gd name="T57" fmla="*/ 188 h 353"/>
                <a:gd name="T58" fmla="*/ 29 w 133"/>
                <a:gd name="T59" fmla="*/ 230 h 353"/>
                <a:gd name="T60" fmla="*/ 33 w 133"/>
                <a:gd name="T61" fmla="*/ 271 h 353"/>
                <a:gd name="T62" fmla="*/ 38 w 133"/>
                <a:gd name="T63" fmla="*/ 307 h 353"/>
                <a:gd name="T64" fmla="*/ 40 w 133"/>
                <a:gd name="T65" fmla="*/ 335 h 353"/>
                <a:gd name="T66" fmla="*/ 40 w 133"/>
                <a:gd name="T67" fmla="*/ 353 h 353"/>
                <a:gd name="T68" fmla="*/ 40 w 133"/>
                <a:gd name="T69" fmla="*/ 353 h 35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"/>
                <a:gd name="T106" fmla="*/ 0 h 353"/>
                <a:gd name="T107" fmla="*/ 133 w 133"/>
                <a:gd name="T108" fmla="*/ 353 h 35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" h="353">
                  <a:moveTo>
                    <a:pt x="40" y="353"/>
                  </a:moveTo>
                  <a:lnTo>
                    <a:pt x="44" y="351"/>
                  </a:lnTo>
                  <a:lnTo>
                    <a:pt x="54" y="348"/>
                  </a:lnTo>
                  <a:lnTo>
                    <a:pt x="71" y="344"/>
                  </a:lnTo>
                  <a:lnTo>
                    <a:pt x="92" y="343"/>
                  </a:lnTo>
                  <a:lnTo>
                    <a:pt x="117" y="348"/>
                  </a:lnTo>
                  <a:lnTo>
                    <a:pt x="128" y="343"/>
                  </a:lnTo>
                  <a:lnTo>
                    <a:pt x="133" y="323"/>
                  </a:lnTo>
                  <a:lnTo>
                    <a:pt x="133" y="292"/>
                  </a:lnTo>
                  <a:lnTo>
                    <a:pt x="130" y="252"/>
                  </a:lnTo>
                  <a:lnTo>
                    <a:pt x="124" y="206"/>
                  </a:lnTo>
                  <a:lnTo>
                    <a:pt x="115" y="158"/>
                  </a:lnTo>
                  <a:lnTo>
                    <a:pt x="103" y="110"/>
                  </a:lnTo>
                  <a:lnTo>
                    <a:pt x="92" y="67"/>
                  </a:lnTo>
                  <a:lnTo>
                    <a:pt x="78" y="31"/>
                  </a:lnTo>
                  <a:lnTo>
                    <a:pt x="65" y="6"/>
                  </a:lnTo>
                  <a:lnTo>
                    <a:pt x="60" y="4"/>
                  </a:lnTo>
                  <a:lnTo>
                    <a:pt x="49" y="0"/>
                  </a:lnTo>
                  <a:lnTo>
                    <a:pt x="33" y="2"/>
                  </a:lnTo>
                  <a:lnTo>
                    <a:pt x="16" y="17"/>
                  </a:lnTo>
                  <a:lnTo>
                    <a:pt x="0" y="52"/>
                  </a:lnTo>
                  <a:lnTo>
                    <a:pt x="1" y="59"/>
                  </a:lnTo>
                  <a:lnTo>
                    <a:pt x="4" y="80"/>
                  </a:lnTo>
                  <a:lnTo>
                    <a:pt x="9" y="110"/>
                  </a:lnTo>
                  <a:lnTo>
                    <a:pt x="15" y="146"/>
                  </a:lnTo>
                  <a:lnTo>
                    <a:pt x="22" y="188"/>
                  </a:lnTo>
                  <a:lnTo>
                    <a:pt x="29" y="230"/>
                  </a:lnTo>
                  <a:lnTo>
                    <a:pt x="33" y="271"/>
                  </a:lnTo>
                  <a:lnTo>
                    <a:pt x="38" y="307"/>
                  </a:lnTo>
                  <a:lnTo>
                    <a:pt x="40" y="335"/>
                  </a:lnTo>
                  <a:lnTo>
                    <a:pt x="40" y="35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3" name="Freeform 39">
              <a:extLst>
                <a:ext uri="{FF2B5EF4-FFF2-40B4-BE49-F238E27FC236}">
                  <a16:creationId xmlns:a16="http://schemas.microsoft.com/office/drawing/2014/main" id="{E43B9566-448F-49DA-BA14-FF138B8D3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" y="2558"/>
              <a:ext cx="270" cy="1153"/>
            </a:xfrm>
            <a:custGeom>
              <a:avLst/>
              <a:gdLst>
                <a:gd name="T0" fmla="*/ 92 w 270"/>
                <a:gd name="T1" fmla="*/ 1151 h 1153"/>
                <a:gd name="T2" fmla="*/ 97 w 270"/>
                <a:gd name="T3" fmla="*/ 1153 h 1153"/>
                <a:gd name="T4" fmla="*/ 105 w 270"/>
                <a:gd name="T5" fmla="*/ 1153 h 1153"/>
                <a:gd name="T6" fmla="*/ 117 w 270"/>
                <a:gd name="T7" fmla="*/ 1151 h 1153"/>
                <a:gd name="T8" fmla="*/ 129 w 270"/>
                <a:gd name="T9" fmla="*/ 1146 h 1153"/>
                <a:gd name="T10" fmla="*/ 142 w 270"/>
                <a:gd name="T11" fmla="*/ 1137 h 1153"/>
                <a:gd name="T12" fmla="*/ 142 w 270"/>
                <a:gd name="T13" fmla="*/ 1137 h 1153"/>
                <a:gd name="T14" fmla="*/ 152 w 270"/>
                <a:gd name="T15" fmla="*/ 1130 h 1153"/>
                <a:gd name="T16" fmla="*/ 160 w 270"/>
                <a:gd name="T17" fmla="*/ 1124 h 1153"/>
                <a:gd name="T18" fmla="*/ 167 w 270"/>
                <a:gd name="T19" fmla="*/ 1117 h 1153"/>
                <a:gd name="T20" fmla="*/ 174 w 270"/>
                <a:gd name="T21" fmla="*/ 1109 h 1153"/>
                <a:gd name="T22" fmla="*/ 182 w 270"/>
                <a:gd name="T23" fmla="*/ 1096 h 1153"/>
                <a:gd name="T24" fmla="*/ 182 w 270"/>
                <a:gd name="T25" fmla="*/ 1096 h 1153"/>
                <a:gd name="T26" fmla="*/ 191 w 270"/>
                <a:gd name="T27" fmla="*/ 1077 h 1153"/>
                <a:gd name="T28" fmla="*/ 201 w 270"/>
                <a:gd name="T29" fmla="*/ 1049 h 1153"/>
                <a:gd name="T30" fmla="*/ 213 w 270"/>
                <a:gd name="T31" fmla="*/ 1013 h 1153"/>
                <a:gd name="T32" fmla="*/ 225 w 270"/>
                <a:gd name="T33" fmla="*/ 969 h 1153"/>
                <a:gd name="T34" fmla="*/ 236 w 270"/>
                <a:gd name="T35" fmla="*/ 919 h 1153"/>
                <a:gd name="T36" fmla="*/ 247 w 270"/>
                <a:gd name="T37" fmla="*/ 863 h 1153"/>
                <a:gd name="T38" fmla="*/ 256 w 270"/>
                <a:gd name="T39" fmla="*/ 802 h 1153"/>
                <a:gd name="T40" fmla="*/ 263 w 270"/>
                <a:gd name="T41" fmla="*/ 737 h 1153"/>
                <a:gd name="T42" fmla="*/ 269 w 270"/>
                <a:gd name="T43" fmla="*/ 668 h 1153"/>
                <a:gd name="T44" fmla="*/ 270 w 270"/>
                <a:gd name="T45" fmla="*/ 595 h 1153"/>
                <a:gd name="T46" fmla="*/ 270 w 270"/>
                <a:gd name="T47" fmla="*/ 595 h 1153"/>
                <a:gd name="T48" fmla="*/ 269 w 270"/>
                <a:gd name="T49" fmla="*/ 501 h 1153"/>
                <a:gd name="T50" fmla="*/ 262 w 270"/>
                <a:gd name="T51" fmla="*/ 411 h 1153"/>
                <a:gd name="T52" fmla="*/ 253 w 270"/>
                <a:gd name="T53" fmla="*/ 326 h 1153"/>
                <a:gd name="T54" fmla="*/ 239 w 270"/>
                <a:gd name="T55" fmla="*/ 249 h 1153"/>
                <a:gd name="T56" fmla="*/ 222 w 270"/>
                <a:gd name="T57" fmla="*/ 179 h 1153"/>
                <a:gd name="T58" fmla="*/ 205 w 270"/>
                <a:gd name="T59" fmla="*/ 120 h 1153"/>
                <a:gd name="T60" fmla="*/ 185 w 270"/>
                <a:gd name="T61" fmla="*/ 70 h 1153"/>
                <a:gd name="T62" fmla="*/ 164 w 270"/>
                <a:gd name="T63" fmla="*/ 33 h 1153"/>
                <a:gd name="T64" fmla="*/ 145 w 270"/>
                <a:gd name="T65" fmla="*/ 10 h 1153"/>
                <a:gd name="T66" fmla="*/ 124 w 270"/>
                <a:gd name="T67" fmla="*/ 0 h 1153"/>
                <a:gd name="T68" fmla="*/ 124 w 270"/>
                <a:gd name="T69" fmla="*/ 0 h 1153"/>
                <a:gd name="T70" fmla="*/ 104 w 270"/>
                <a:gd name="T71" fmla="*/ 6 h 1153"/>
                <a:gd name="T72" fmla="*/ 85 w 270"/>
                <a:gd name="T73" fmla="*/ 26 h 1153"/>
                <a:gd name="T74" fmla="*/ 68 w 270"/>
                <a:gd name="T75" fmla="*/ 60 h 1153"/>
                <a:gd name="T76" fmla="*/ 52 w 270"/>
                <a:gd name="T77" fmla="*/ 106 h 1153"/>
                <a:gd name="T78" fmla="*/ 38 w 270"/>
                <a:gd name="T79" fmla="*/ 163 h 1153"/>
                <a:gd name="T80" fmla="*/ 25 w 270"/>
                <a:gd name="T81" fmla="*/ 230 h 1153"/>
                <a:gd name="T82" fmla="*/ 14 w 270"/>
                <a:gd name="T83" fmla="*/ 306 h 1153"/>
                <a:gd name="T84" fmla="*/ 7 w 270"/>
                <a:gd name="T85" fmla="*/ 389 h 1153"/>
                <a:gd name="T86" fmla="*/ 2 w 270"/>
                <a:gd name="T87" fmla="*/ 478 h 1153"/>
                <a:gd name="T88" fmla="*/ 0 w 270"/>
                <a:gd name="T89" fmla="*/ 573 h 1153"/>
                <a:gd name="T90" fmla="*/ 0 w 270"/>
                <a:gd name="T91" fmla="*/ 573 h 1153"/>
                <a:gd name="T92" fmla="*/ 0 w 270"/>
                <a:gd name="T93" fmla="*/ 657 h 1153"/>
                <a:gd name="T94" fmla="*/ 4 w 270"/>
                <a:gd name="T95" fmla="*/ 738 h 1153"/>
                <a:gd name="T96" fmla="*/ 10 w 270"/>
                <a:gd name="T97" fmla="*/ 814 h 1153"/>
                <a:gd name="T98" fmla="*/ 17 w 270"/>
                <a:gd name="T99" fmla="*/ 884 h 1153"/>
                <a:gd name="T100" fmla="*/ 26 w 270"/>
                <a:gd name="T101" fmla="*/ 949 h 1153"/>
                <a:gd name="T102" fmla="*/ 36 w 270"/>
                <a:gd name="T103" fmla="*/ 1006 h 1153"/>
                <a:gd name="T104" fmla="*/ 48 w 270"/>
                <a:gd name="T105" fmla="*/ 1056 h 1153"/>
                <a:gd name="T106" fmla="*/ 62 w 270"/>
                <a:gd name="T107" fmla="*/ 1098 h 1153"/>
                <a:gd name="T108" fmla="*/ 77 w 270"/>
                <a:gd name="T109" fmla="*/ 1129 h 1153"/>
                <a:gd name="T110" fmla="*/ 92 w 270"/>
                <a:gd name="T111" fmla="*/ 1151 h 1153"/>
                <a:gd name="T112" fmla="*/ 92 w 270"/>
                <a:gd name="T113" fmla="*/ 1151 h 115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0"/>
                <a:gd name="T172" fmla="*/ 0 h 1153"/>
                <a:gd name="T173" fmla="*/ 270 w 270"/>
                <a:gd name="T174" fmla="*/ 1153 h 115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0" h="1153">
                  <a:moveTo>
                    <a:pt x="92" y="1151"/>
                  </a:moveTo>
                  <a:lnTo>
                    <a:pt x="97" y="1153"/>
                  </a:lnTo>
                  <a:lnTo>
                    <a:pt x="105" y="1153"/>
                  </a:lnTo>
                  <a:lnTo>
                    <a:pt x="117" y="1151"/>
                  </a:lnTo>
                  <a:lnTo>
                    <a:pt x="129" y="1146"/>
                  </a:lnTo>
                  <a:lnTo>
                    <a:pt x="142" y="1137"/>
                  </a:lnTo>
                  <a:lnTo>
                    <a:pt x="152" y="1130"/>
                  </a:lnTo>
                  <a:lnTo>
                    <a:pt x="160" y="1124"/>
                  </a:lnTo>
                  <a:lnTo>
                    <a:pt x="167" y="1117"/>
                  </a:lnTo>
                  <a:lnTo>
                    <a:pt x="174" y="1109"/>
                  </a:lnTo>
                  <a:lnTo>
                    <a:pt x="182" y="1096"/>
                  </a:lnTo>
                  <a:lnTo>
                    <a:pt x="191" y="1077"/>
                  </a:lnTo>
                  <a:lnTo>
                    <a:pt x="201" y="1049"/>
                  </a:lnTo>
                  <a:lnTo>
                    <a:pt x="213" y="1013"/>
                  </a:lnTo>
                  <a:lnTo>
                    <a:pt x="225" y="969"/>
                  </a:lnTo>
                  <a:lnTo>
                    <a:pt x="236" y="919"/>
                  </a:lnTo>
                  <a:lnTo>
                    <a:pt x="247" y="863"/>
                  </a:lnTo>
                  <a:lnTo>
                    <a:pt x="256" y="802"/>
                  </a:lnTo>
                  <a:lnTo>
                    <a:pt x="263" y="737"/>
                  </a:lnTo>
                  <a:lnTo>
                    <a:pt x="269" y="668"/>
                  </a:lnTo>
                  <a:lnTo>
                    <a:pt x="270" y="595"/>
                  </a:lnTo>
                  <a:lnTo>
                    <a:pt x="269" y="501"/>
                  </a:lnTo>
                  <a:lnTo>
                    <a:pt x="262" y="411"/>
                  </a:lnTo>
                  <a:lnTo>
                    <a:pt x="253" y="326"/>
                  </a:lnTo>
                  <a:lnTo>
                    <a:pt x="239" y="249"/>
                  </a:lnTo>
                  <a:lnTo>
                    <a:pt x="222" y="179"/>
                  </a:lnTo>
                  <a:lnTo>
                    <a:pt x="205" y="120"/>
                  </a:lnTo>
                  <a:lnTo>
                    <a:pt x="185" y="70"/>
                  </a:lnTo>
                  <a:lnTo>
                    <a:pt x="164" y="33"/>
                  </a:lnTo>
                  <a:lnTo>
                    <a:pt x="145" y="10"/>
                  </a:lnTo>
                  <a:lnTo>
                    <a:pt x="124" y="0"/>
                  </a:lnTo>
                  <a:lnTo>
                    <a:pt x="104" y="6"/>
                  </a:lnTo>
                  <a:lnTo>
                    <a:pt x="85" y="26"/>
                  </a:lnTo>
                  <a:lnTo>
                    <a:pt x="68" y="60"/>
                  </a:lnTo>
                  <a:lnTo>
                    <a:pt x="52" y="106"/>
                  </a:lnTo>
                  <a:lnTo>
                    <a:pt x="38" y="163"/>
                  </a:lnTo>
                  <a:lnTo>
                    <a:pt x="25" y="230"/>
                  </a:lnTo>
                  <a:lnTo>
                    <a:pt x="14" y="306"/>
                  </a:lnTo>
                  <a:lnTo>
                    <a:pt x="7" y="389"/>
                  </a:lnTo>
                  <a:lnTo>
                    <a:pt x="2" y="478"/>
                  </a:lnTo>
                  <a:lnTo>
                    <a:pt x="0" y="573"/>
                  </a:lnTo>
                  <a:lnTo>
                    <a:pt x="0" y="657"/>
                  </a:lnTo>
                  <a:lnTo>
                    <a:pt x="4" y="738"/>
                  </a:lnTo>
                  <a:lnTo>
                    <a:pt x="10" y="814"/>
                  </a:lnTo>
                  <a:lnTo>
                    <a:pt x="17" y="884"/>
                  </a:lnTo>
                  <a:lnTo>
                    <a:pt x="26" y="949"/>
                  </a:lnTo>
                  <a:lnTo>
                    <a:pt x="36" y="1006"/>
                  </a:lnTo>
                  <a:lnTo>
                    <a:pt x="48" y="1056"/>
                  </a:lnTo>
                  <a:lnTo>
                    <a:pt x="62" y="1098"/>
                  </a:lnTo>
                  <a:lnTo>
                    <a:pt x="77" y="1129"/>
                  </a:lnTo>
                  <a:lnTo>
                    <a:pt x="92" y="1151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4" name="Freeform 40">
              <a:extLst>
                <a:ext uri="{FF2B5EF4-FFF2-40B4-BE49-F238E27FC236}">
                  <a16:creationId xmlns:a16="http://schemas.microsoft.com/office/drawing/2014/main" id="{D850E4E5-E25D-4C2B-BAE0-62C009A3D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" y="2558"/>
              <a:ext cx="270" cy="1153"/>
            </a:xfrm>
            <a:custGeom>
              <a:avLst/>
              <a:gdLst>
                <a:gd name="T0" fmla="*/ 92 w 270"/>
                <a:gd name="T1" fmla="*/ 1151 h 1153"/>
                <a:gd name="T2" fmla="*/ 97 w 270"/>
                <a:gd name="T3" fmla="*/ 1153 h 1153"/>
                <a:gd name="T4" fmla="*/ 105 w 270"/>
                <a:gd name="T5" fmla="*/ 1153 h 1153"/>
                <a:gd name="T6" fmla="*/ 117 w 270"/>
                <a:gd name="T7" fmla="*/ 1151 h 1153"/>
                <a:gd name="T8" fmla="*/ 129 w 270"/>
                <a:gd name="T9" fmla="*/ 1146 h 1153"/>
                <a:gd name="T10" fmla="*/ 142 w 270"/>
                <a:gd name="T11" fmla="*/ 1137 h 1153"/>
                <a:gd name="T12" fmla="*/ 142 w 270"/>
                <a:gd name="T13" fmla="*/ 1137 h 1153"/>
                <a:gd name="T14" fmla="*/ 152 w 270"/>
                <a:gd name="T15" fmla="*/ 1130 h 1153"/>
                <a:gd name="T16" fmla="*/ 160 w 270"/>
                <a:gd name="T17" fmla="*/ 1124 h 1153"/>
                <a:gd name="T18" fmla="*/ 167 w 270"/>
                <a:gd name="T19" fmla="*/ 1117 h 1153"/>
                <a:gd name="T20" fmla="*/ 174 w 270"/>
                <a:gd name="T21" fmla="*/ 1109 h 1153"/>
                <a:gd name="T22" fmla="*/ 182 w 270"/>
                <a:gd name="T23" fmla="*/ 1096 h 1153"/>
                <a:gd name="T24" fmla="*/ 182 w 270"/>
                <a:gd name="T25" fmla="*/ 1096 h 1153"/>
                <a:gd name="T26" fmla="*/ 191 w 270"/>
                <a:gd name="T27" fmla="*/ 1077 h 1153"/>
                <a:gd name="T28" fmla="*/ 201 w 270"/>
                <a:gd name="T29" fmla="*/ 1049 h 1153"/>
                <a:gd name="T30" fmla="*/ 213 w 270"/>
                <a:gd name="T31" fmla="*/ 1013 h 1153"/>
                <a:gd name="T32" fmla="*/ 225 w 270"/>
                <a:gd name="T33" fmla="*/ 969 h 1153"/>
                <a:gd name="T34" fmla="*/ 236 w 270"/>
                <a:gd name="T35" fmla="*/ 919 h 1153"/>
                <a:gd name="T36" fmla="*/ 247 w 270"/>
                <a:gd name="T37" fmla="*/ 863 h 1153"/>
                <a:gd name="T38" fmla="*/ 256 w 270"/>
                <a:gd name="T39" fmla="*/ 802 h 1153"/>
                <a:gd name="T40" fmla="*/ 263 w 270"/>
                <a:gd name="T41" fmla="*/ 737 h 1153"/>
                <a:gd name="T42" fmla="*/ 269 w 270"/>
                <a:gd name="T43" fmla="*/ 668 h 1153"/>
                <a:gd name="T44" fmla="*/ 270 w 270"/>
                <a:gd name="T45" fmla="*/ 595 h 1153"/>
                <a:gd name="T46" fmla="*/ 270 w 270"/>
                <a:gd name="T47" fmla="*/ 595 h 1153"/>
                <a:gd name="T48" fmla="*/ 269 w 270"/>
                <a:gd name="T49" fmla="*/ 501 h 1153"/>
                <a:gd name="T50" fmla="*/ 262 w 270"/>
                <a:gd name="T51" fmla="*/ 411 h 1153"/>
                <a:gd name="T52" fmla="*/ 253 w 270"/>
                <a:gd name="T53" fmla="*/ 326 h 1153"/>
                <a:gd name="T54" fmla="*/ 239 w 270"/>
                <a:gd name="T55" fmla="*/ 249 h 1153"/>
                <a:gd name="T56" fmla="*/ 222 w 270"/>
                <a:gd name="T57" fmla="*/ 179 h 1153"/>
                <a:gd name="T58" fmla="*/ 205 w 270"/>
                <a:gd name="T59" fmla="*/ 120 h 1153"/>
                <a:gd name="T60" fmla="*/ 185 w 270"/>
                <a:gd name="T61" fmla="*/ 70 h 1153"/>
                <a:gd name="T62" fmla="*/ 164 w 270"/>
                <a:gd name="T63" fmla="*/ 33 h 1153"/>
                <a:gd name="T64" fmla="*/ 145 w 270"/>
                <a:gd name="T65" fmla="*/ 10 h 1153"/>
                <a:gd name="T66" fmla="*/ 124 w 270"/>
                <a:gd name="T67" fmla="*/ 0 h 1153"/>
                <a:gd name="T68" fmla="*/ 124 w 270"/>
                <a:gd name="T69" fmla="*/ 0 h 1153"/>
                <a:gd name="T70" fmla="*/ 104 w 270"/>
                <a:gd name="T71" fmla="*/ 6 h 1153"/>
                <a:gd name="T72" fmla="*/ 85 w 270"/>
                <a:gd name="T73" fmla="*/ 26 h 1153"/>
                <a:gd name="T74" fmla="*/ 68 w 270"/>
                <a:gd name="T75" fmla="*/ 60 h 1153"/>
                <a:gd name="T76" fmla="*/ 52 w 270"/>
                <a:gd name="T77" fmla="*/ 106 h 1153"/>
                <a:gd name="T78" fmla="*/ 38 w 270"/>
                <a:gd name="T79" fmla="*/ 163 h 1153"/>
                <a:gd name="T80" fmla="*/ 25 w 270"/>
                <a:gd name="T81" fmla="*/ 230 h 1153"/>
                <a:gd name="T82" fmla="*/ 14 w 270"/>
                <a:gd name="T83" fmla="*/ 306 h 1153"/>
                <a:gd name="T84" fmla="*/ 7 w 270"/>
                <a:gd name="T85" fmla="*/ 389 h 1153"/>
                <a:gd name="T86" fmla="*/ 2 w 270"/>
                <a:gd name="T87" fmla="*/ 478 h 1153"/>
                <a:gd name="T88" fmla="*/ 0 w 270"/>
                <a:gd name="T89" fmla="*/ 573 h 1153"/>
                <a:gd name="T90" fmla="*/ 0 w 270"/>
                <a:gd name="T91" fmla="*/ 573 h 1153"/>
                <a:gd name="T92" fmla="*/ 0 w 270"/>
                <a:gd name="T93" fmla="*/ 657 h 1153"/>
                <a:gd name="T94" fmla="*/ 4 w 270"/>
                <a:gd name="T95" fmla="*/ 738 h 1153"/>
                <a:gd name="T96" fmla="*/ 10 w 270"/>
                <a:gd name="T97" fmla="*/ 814 h 1153"/>
                <a:gd name="T98" fmla="*/ 17 w 270"/>
                <a:gd name="T99" fmla="*/ 884 h 1153"/>
                <a:gd name="T100" fmla="*/ 26 w 270"/>
                <a:gd name="T101" fmla="*/ 949 h 1153"/>
                <a:gd name="T102" fmla="*/ 36 w 270"/>
                <a:gd name="T103" fmla="*/ 1006 h 1153"/>
                <a:gd name="T104" fmla="*/ 48 w 270"/>
                <a:gd name="T105" fmla="*/ 1056 h 1153"/>
                <a:gd name="T106" fmla="*/ 62 w 270"/>
                <a:gd name="T107" fmla="*/ 1098 h 1153"/>
                <a:gd name="T108" fmla="*/ 77 w 270"/>
                <a:gd name="T109" fmla="*/ 1129 h 1153"/>
                <a:gd name="T110" fmla="*/ 92 w 270"/>
                <a:gd name="T111" fmla="*/ 1151 h 1153"/>
                <a:gd name="T112" fmla="*/ 92 w 270"/>
                <a:gd name="T113" fmla="*/ 1151 h 115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0"/>
                <a:gd name="T172" fmla="*/ 0 h 1153"/>
                <a:gd name="T173" fmla="*/ 270 w 270"/>
                <a:gd name="T174" fmla="*/ 1153 h 115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0" h="1153">
                  <a:moveTo>
                    <a:pt x="92" y="1151"/>
                  </a:moveTo>
                  <a:lnTo>
                    <a:pt x="97" y="1153"/>
                  </a:lnTo>
                  <a:lnTo>
                    <a:pt x="105" y="1153"/>
                  </a:lnTo>
                  <a:lnTo>
                    <a:pt x="117" y="1151"/>
                  </a:lnTo>
                  <a:lnTo>
                    <a:pt x="129" y="1146"/>
                  </a:lnTo>
                  <a:lnTo>
                    <a:pt x="142" y="1137"/>
                  </a:lnTo>
                  <a:lnTo>
                    <a:pt x="152" y="1130"/>
                  </a:lnTo>
                  <a:lnTo>
                    <a:pt x="160" y="1124"/>
                  </a:lnTo>
                  <a:lnTo>
                    <a:pt x="167" y="1117"/>
                  </a:lnTo>
                  <a:lnTo>
                    <a:pt x="174" y="1109"/>
                  </a:lnTo>
                  <a:lnTo>
                    <a:pt x="182" y="1096"/>
                  </a:lnTo>
                  <a:lnTo>
                    <a:pt x="191" y="1077"/>
                  </a:lnTo>
                  <a:lnTo>
                    <a:pt x="201" y="1049"/>
                  </a:lnTo>
                  <a:lnTo>
                    <a:pt x="213" y="1013"/>
                  </a:lnTo>
                  <a:lnTo>
                    <a:pt x="225" y="969"/>
                  </a:lnTo>
                  <a:lnTo>
                    <a:pt x="236" y="919"/>
                  </a:lnTo>
                  <a:lnTo>
                    <a:pt x="247" y="863"/>
                  </a:lnTo>
                  <a:lnTo>
                    <a:pt x="256" y="802"/>
                  </a:lnTo>
                  <a:lnTo>
                    <a:pt x="263" y="737"/>
                  </a:lnTo>
                  <a:lnTo>
                    <a:pt x="269" y="668"/>
                  </a:lnTo>
                  <a:lnTo>
                    <a:pt x="270" y="595"/>
                  </a:lnTo>
                  <a:lnTo>
                    <a:pt x="269" y="501"/>
                  </a:lnTo>
                  <a:lnTo>
                    <a:pt x="262" y="411"/>
                  </a:lnTo>
                  <a:lnTo>
                    <a:pt x="253" y="326"/>
                  </a:lnTo>
                  <a:lnTo>
                    <a:pt x="239" y="249"/>
                  </a:lnTo>
                  <a:lnTo>
                    <a:pt x="222" y="179"/>
                  </a:lnTo>
                  <a:lnTo>
                    <a:pt x="205" y="120"/>
                  </a:lnTo>
                  <a:lnTo>
                    <a:pt x="185" y="70"/>
                  </a:lnTo>
                  <a:lnTo>
                    <a:pt x="164" y="33"/>
                  </a:lnTo>
                  <a:lnTo>
                    <a:pt x="145" y="10"/>
                  </a:lnTo>
                  <a:lnTo>
                    <a:pt x="124" y="0"/>
                  </a:lnTo>
                  <a:lnTo>
                    <a:pt x="104" y="6"/>
                  </a:lnTo>
                  <a:lnTo>
                    <a:pt x="85" y="26"/>
                  </a:lnTo>
                  <a:lnTo>
                    <a:pt x="68" y="60"/>
                  </a:lnTo>
                  <a:lnTo>
                    <a:pt x="52" y="106"/>
                  </a:lnTo>
                  <a:lnTo>
                    <a:pt x="38" y="163"/>
                  </a:lnTo>
                  <a:lnTo>
                    <a:pt x="25" y="230"/>
                  </a:lnTo>
                  <a:lnTo>
                    <a:pt x="14" y="306"/>
                  </a:lnTo>
                  <a:lnTo>
                    <a:pt x="7" y="389"/>
                  </a:lnTo>
                  <a:lnTo>
                    <a:pt x="2" y="478"/>
                  </a:lnTo>
                  <a:lnTo>
                    <a:pt x="0" y="573"/>
                  </a:lnTo>
                  <a:lnTo>
                    <a:pt x="0" y="657"/>
                  </a:lnTo>
                  <a:lnTo>
                    <a:pt x="4" y="738"/>
                  </a:lnTo>
                  <a:lnTo>
                    <a:pt x="10" y="814"/>
                  </a:lnTo>
                  <a:lnTo>
                    <a:pt x="17" y="884"/>
                  </a:lnTo>
                  <a:lnTo>
                    <a:pt x="26" y="949"/>
                  </a:lnTo>
                  <a:lnTo>
                    <a:pt x="36" y="1006"/>
                  </a:lnTo>
                  <a:lnTo>
                    <a:pt x="48" y="1056"/>
                  </a:lnTo>
                  <a:lnTo>
                    <a:pt x="62" y="1098"/>
                  </a:lnTo>
                  <a:lnTo>
                    <a:pt x="77" y="1129"/>
                  </a:lnTo>
                  <a:lnTo>
                    <a:pt x="92" y="115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5" name="Freeform 41">
              <a:extLst>
                <a:ext uri="{FF2B5EF4-FFF2-40B4-BE49-F238E27FC236}">
                  <a16:creationId xmlns:a16="http://schemas.microsoft.com/office/drawing/2014/main" id="{15F7D2D8-4D37-430E-BDEF-1CC884EF5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5" y="3034"/>
              <a:ext cx="265" cy="619"/>
            </a:xfrm>
            <a:custGeom>
              <a:avLst/>
              <a:gdLst>
                <a:gd name="T0" fmla="*/ 0 w 265"/>
                <a:gd name="T1" fmla="*/ 0 h 619"/>
                <a:gd name="T2" fmla="*/ 2 w 265"/>
                <a:gd name="T3" fmla="*/ 88 h 619"/>
                <a:gd name="T4" fmla="*/ 4 w 265"/>
                <a:gd name="T5" fmla="*/ 174 h 619"/>
                <a:gd name="T6" fmla="*/ 10 w 265"/>
                <a:gd name="T7" fmla="*/ 254 h 619"/>
                <a:gd name="T8" fmla="*/ 18 w 265"/>
                <a:gd name="T9" fmla="*/ 329 h 619"/>
                <a:gd name="T10" fmla="*/ 27 w 265"/>
                <a:gd name="T11" fmla="*/ 397 h 619"/>
                <a:gd name="T12" fmla="*/ 39 w 265"/>
                <a:gd name="T13" fmla="*/ 459 h 619"/>
                <a:gd name="T14" fmla="*/ 53 w 265"/>
                <a:gd name="T15" fmla="*/ 511 h 619"/>
                <a:gd name="T16" fmla="*/ 68 w 265"/>
                <a:gd name="T17" fmla="*/ 554 h 619"/>
                <a:gd name="T18" fmla="*/ 84 w 265"/>
                <a:gd name="T19" fmla="*/ 589 h 619"/>
                <a:gd name="T20" fmla="*/ 102 w 265"/>
                <a:gd name="T21" fmla="*/ 611 h 619"/>
                <a:gd name="T22" fmla="*/ 102 w 265"/>
                <a:gd name="T23" fmla="*/ 611 h 619"/>
                <a:gd name="T24" fmla="*/ 117 w 265"/>
                <a:gd name="T25" fmla="*/ 619 h 619"/>
                <a:gd name="T26" fmla="*/ 131 w 265"/>
                <a:gd name="T27" fmla="*/ 618 h 619"/>
                <a:gd name="T28" fmla="*/ 143 w 265"/>
                <a:gd name="T29" fmla="*/ 612 h 619"/>
                <a:gd name="T30" fmla="*/ 153 w 265"/>
                <a:gd name="T31" fmla="*/ 605 h 619"/>
                <a:gd name="T32" fmla="*/ 156 w 265"/>
                <a:gd name="T33" fmla="*/ 603 h 619"/>
                <a:gd name="T34" fmla="*/ 156 w 265"/>
                <a:gd name="T35" fmla="*/ 603 h 619"/>
                <a:gd name="T36" fmla="*/ 171 w 265"/>
                <a:gd name="T37" fmla="*/ 590 h 619"/>
                <a:gd name="T38" fmla="*/ 178 w 265"/>
                <a:gd name="T39" fmla="*/ 584 h 619"/>
                <a:gd name="T40" fmla="*/ 181 w 265"/>
                <a:gd name="T41" fmla="*/ 582 h 619"/>
                <a:gd name="T42" fmla="*/ 182 w 265"/>
                <a:gd name="T43" fmla="*/ 579 h 619"/>
                <a:gd name="T44" fmla="*/ 188 w 265"/>
                <a:gd name="T45" fmla="*/ 570 h 619"/>
                <a:gd name="T46" fmla="*/ 188 w 265"/>
                <a:gd name="T47" fmla="*/ 570 h 619"/>
                <a:gd name="T48" fmla="*/ 203 w 265"/>
                <a:gd name="T49" fmla="*/ 544 h 619"/>
                <a:gd name="T50" fmla="*/ 215 w 265"/>
                <a:gd name="T51" fmla="*/ 510 h 619"/>
                <a:gd name="T52" fmla="*/ 227 w 265"/>
                <a:gd name="T53" fmla="*/ 469 h 619"/>
                <a:gd name="T54" fmla="*/ 238 w 265"/>
                <a:gd name="T55" fmla="*/ 423 h 619"/>
                <a:gd name="T56" fmla="*/ 246 w 265"/>
                <a:gd name="T57" fmla="*/ 370 h 619"/>
                <a:gd name="T58" fmla="*/ 253 w 265"/>
                <a:gd name="T59" fmla="*/ 311 h 619"/>
                <a:gd name="T60" fmla="*/ 257 w 265"/>
                <a:gd name="T61" fmla="*/ 247 h 619"/>
                <a:gd name="T62" fmla="*/ 262 w 265"/>
                <a:gd name="T63" fmla="*/ 178 h 619"/>
                <a:gd name="T64" fmla="*/ 264 w 265"/>
                <a:gd name="T65" fmla="*/ 103 h 619"/>
                <a:gd name="T66" fmla="*/ 265 w 265"/>
                <a:gd name="T67" fmla="*/ 23 h 619"/>
                <a:gd name="T68" fmla="*/ 0 w 265"/>
                <a:gd name="T69" fmla="*/ 0 h 619"/>
                <a:gd name="T70" fmla="*/ 0 w 265"/>
                <a:gd name="T71" fmla="*/ 0 h 61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5"/>
                <a:gd name="T109" fmla="*/ 0 h 619"/>
                <a:gd name="T110" fmla="*/ 265 w 265"/>
                <a:gd name="T111" fmla="*/ 619 h 61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5" h="619">
                  <a:moveTo>
                    <a:pt x="0" y="0"/>
                  </a:moveTo>
                  <a:lnTo>
                    <a:pt x="2" y="88"/>
                  </a:lnTo>
                  <a:lnTo>
                    <a:pt x="4" y="174"/>
                  </a:lnTo>
                  <a:lnTo>
                    <a:pt x="10" y="254"/>
                  </a:lnTo>
                  <a:lnTo>
                    <a:pt x="18" y="329"/>
                  </a:lnTo>
                  <a:lnTo>
                    <a:pt x="27" y="397"/>
                  </a:lnTo>
                  <a:lnTo>
                    <a:pt x="39" y="459"/>
                  </a:lnTo>
                  <a:lnTo>
                    <a:pt x="53" y="511"/>
                  </a:lnTo>
                  <a:lnTo>
                    <a:pt x="68" y="554"/>
                  </a:lnTo>
                  <a:lnTo>
                    <a:pt x="84" y="589"/>
                  </a:lnTo>
                  <a:lnTo>
                    <a:pt x="102" y="611"/>
                  </a:lnTo>
                  <a:lnTo>
                    <a:pt x="117" y="619"/>
                  </a:lnTo>
                  <a:lnTo>
                    <a:pt x="131" y="618"/>
                  </a:lnTo>
                  <a:lnTo>
                    <a:pt x="143" y="612"/>
                  </a:lnTo>
                  <a:lnTo>
                    <a:pt x="153" y="605"/>
                  </a:lnTo>
                  <a:lnTo>
                    <a:pt x="156" y="603"/>
                  </a:lnTo>
                  <a:lnTo>
                    <a:pt x="171" y="590"/>
                  </a:lnTo>
                  <a:lnTo>
                    <a:pt x="178" y="584"/>
                  </a:lnTo>
                  <a:lnTo>
                    <a:pt x="181" y="582"/>
                  </a:lnTo>
                  <a:lnTo>
                    <a:pt x="182" y="579"/>
                  </a:lnTo>
                  <a:lnTo>
                    <a:pt x="188" y="570"/>
                  </a:lnTo>
                  <a:lnTo>
                    <a:pt x="203" y="544"/>
                  </a:lnTo>
                  <a:lnTo>
                    <a:pt x="215" y="510"/>
                  </a:lnTo>
                  <a:lnTo>
                    <a:pt x="227" y="469"/>
                  </a:lnTo>
                  <a:lnTo>
                    <a:pt x="238" y="423"/>
                  </a:lnTo>
                  <a:lnTo>
                    <a:pt x="246" y="370"/>
                  </a:lnTo>
                  <a:lnTo>
                    <a:pt x="253" y="311"/>
                  </a:lnTo>
                  <a:lnTo>
                    <a:pt x="257" y="247"/>
                  </a:lnTo>
                  <a:lnTo>
                    <a:pt x="262" y="178"/>
                  </a:lnTo>
                  <a:lnTo>
                    <a:pt x="264" y="103"/>
                  </a:lnTo>
                  <a:lnTo>
                    <a:pt x="265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6" name="Freeform 42">
              <a:extLst>
                <a:ext uri="{FF2B5EF4-FFF2-40B4-BE49-F238E27FC236}">
                  <a16:creationId xmlns:a16="http://schemas.microsoft.com/office/drawing/2014/main" id="{B633407C-FC17-4807-B212-703D20F0A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5" y="3034"/>
              <a:ext cx="265" cy="619"/>
            </a:xfrm>
            <a:custGeom>
              <a:avLst/>
              <a:gdLst>
                <a:gd name="T0" fmla="*/ 0 w 265"/>
                <a:gd name="T1" fmla="*/ 0 h 619"/>
                <a:gd name="T2" fmla="*/ 2 w 265"/>
                <a:gd name="T3" fmla="*/ 88 h 619"/>
                <a:gd name="T4" fmla="*/ 4 w 265"/>
                <a:gd name="T5" fmla="*/ 174 h 619"/>
                <a:gd name="T6" fmla="*/ 10 w 265"/>
                <a:gd name="T7" fmla="*/ 254 h 619"/>
                <a:gd name="T8" fmla="*/ 18 w 265"/>
                <a:gd name="T9" fmla="*/ 329 h 619"/>
                <a:gd name="T10" fmla="*/ 27 w 265"/>
                <a:gd name="T11" fmla="*/ 397 h 619"/>
                <a:gd name="T12" fmla="*/ 39 w 265"/>
                <a:gd name="T13" fmla="*/ 459 h 619"/>
                <a:gd name="T14" fmla="*/ 53 w 265"/>
                <a:gd name="T15" fmla="*/ 511 h 619"/>
                <a:gd name="T16" fmla="*/ 68 w 265"/>
                <a:gd name="T17" fmla="*/ 554 h 619"/>
                <a:gd name="T18" fmla="*/ 84 w 265"/>
                <a:gd name="T19" fmla="*/ 589 h 619"/>
                <a:gd name="T20" fmla="*/ 102 w 265"/>
                <a:gd name="T21" fmla="*/ 611 h 619"/>
                <a:gd name="T22" fmla="*/ 102 w 265"/>
                <a:gd name="T23" fmla="*/ 611 h 619"/>
                <a:gd name="T24" fmla="*/ 117 w 265"/>
                <a:gd name="T25" fmla="*/ 619 h 619"/>
                <a:gd name="T26" fmla="*/ 131 w 265"/>
                <a:gd name="T27" fmla="*/ 618 h 619"/>
                <a:gd name="T28" fmla="*/ 143 w 265"/>
                <a:gd name="T29" fmla="*/ 612 h 619"/>
                <a:gd name="T30" fmla="*/ 153 w 265"/>
                <a:gd name="T31" fmla="*/ 605 h 619"/>
                <a:gd name="T32" fmla="*/ 156 w 265"/>
                <a:gd name="T33" fmla="*/ 603 h 619"/>
                <a:gd name="T34" fmla="*/ 156 w 265"/>
                <a:gd name="T35" fmla="*/ 603 h 619"/>
                <a:gd name="T36" fmla="*/ 171 w 265"/>
                <a:gd name="T37" fmla="*/ 590 h 619"/>
                <a:gd name="T38" fmla="*/ 178 w 265"/>
                <a:gd name="T39" fmla="*/ 584 h 619"/>
                <a:gd name="T40" fmla="*/ 181 w 265"/>
                <a:gd name="T41" fmla="*/ 582 h 619"/>
                <a:gd name="T42" fmla="*/ 182 w 265"/>
                <a:gd name="T43" fmla="*/ 579 h 619"/>
                <a:gd name="T44" fmla="*/ 188 w 265"/>
                <a:gd name="T45" fmla="*/ 570 h 619"/>
                <a:gd name="T46" fmla="*/ 188 w 265"/>
                <a:gd name="T47" fmla="*/ 570 h 619"/>
                <a:gd name="T48" fmla="*/ 203 w 265"/>
                <a:gd name="T49" fmla="*/ 544 h 619"/>
                <a:gd name="T50" fmla="*/ 215 w 265"/>
                <a:gd name="T51" fmla="*/ 510 h 619"/>
                <a:gd name="T52" fmla="*/ 227 w 265"/>
                <a:gd name="T53" fmla="*/ 469 h 619"/>
                <a:gd name="T54" fmla="*/ 238 w 265"/>
                <a:gd name="T55" fmla="*/ 423 h 619"/>
                <a:gd name="T56" fmla="*/ 246 w 265"/>
                <a:gd name="T57" fmla="*/ 370 h 619"/>
                <a:gd name="T58" fmla="*/ 253 w 265"/>
                <a:gd name="T59" fmla="*/ 311 h 619"/>
                <a:gd name="T60" fmla="*/ 257 w 265"/>
                <a:gd name="T61" fmla="*/ 247 h 619"/>
                <a:gd name="T62" fmla="*/ 262 w 265"/>
                <a:gd name="T63" fmla="*/ 178 h 619"/>
                <a:gd name="T64" fmla="*/ 264 w 265"/>
                <a:gd name="T65" fmla="*/ 103 h 619"/>
                <a:gd name="T66" fmla="*/ 265 w 265"/>
                <a:gd name="T67" fmla="*/ 23 h 619"/>
                <a:gd name="T68" fmla="*/ 0 w 265"/>
                <a:gd name="T69" fmla="*/ 0 h 619"/>
                <a:gd name="T70" fmla="*/ 0 w 265"/>
                <a:gd name="T71" fmla="*/ 0 h 61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5"/>
                <a:gd name="T109" fmla="*/ 0 h 619"/>
                <a:gd name="T110" fmla="*/ 265 w 265"/>
                <a:gd name="T111" fmla="*/ 619 h 61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5" h="619">
                  <a:moveTo>
                    <a:pt x="0" y="0"/>
                  </a:moveTo>
                  <a:lnTo>
                    <a:pt x="2" y="88"/>
                  </a:lnTo>
                  <a:lnTo>
                    <a:pt x="4" y="174"/>
                  </a:lnTo>
                  <a:lnTo>
                    <a:pt x="10" y="254"/>
                  </a:lnTo>
                  <a:lnTo>
                    <a:pt x="18" y="329"/>
                  </a:lnTo>
                  <a:lnTo>
                    <a:pt x="27" y="397"/>
                  </a:lnTo>
                  <a:lnTo>
                    <a:pt x="39" y="459"/>
                  </a:lnTo>
                  <a:lnTo>
                    <a:pt x="53" y="511"/>
                  </a:lnTo>
                  <a:lnTo>
                    <a:pt x="68" y="554"/>
                  </a:lnTo>
                  <a:lnTo>
                    <a:pt x="84" y="589"/>
                  </a:lnTo>
                  <a:lnTo>
                    <a:pt x="102" y="611"/>
                  </a:lnTo>
                  <a:lnTo>
                    <a:pt x="117" y="619"/>
                  </a:lnTo>
                  <a:lnTo>
                    <a:pt x="131" y="618"/>
                  </a:lnTo>
                  <a:lnTo>
                    <a:pt x="143" y="612"/>
                  </a:lnTo>
                  <a:lnTo>
                    <a:pt x="153" y="605"/>
                  </a:lnTo>
                  <a:lnTo>
                    <a:pt x="156" y="603"/>
                  </a:lnTo>
                  <a:lnTo>
                    <a:pt x="171" y="590"/>
                  </a:lnTo>
                  <a:lnTo>
                    <a:pt x="178" y="584"/>
                  </a:lnTo>
                  <a:lnTo>
                    <a:pt x="181" y="582"/>
                  </a:lnTo>
                  <a:lnTo>
                    <a:pt x="182" y="579"/>
                  </a:lnTo>
                  <a:lnTo>
                    <a:pt x="188" y="570"/>
                  </a:lnTo>
                  <a:lnTo>
                    <a:pt x="203" y="544"/>
                  </a:lnTo>
                  <a:lnTo>
                    <a:pt x="215" y="510"/>
                  </a:lnTo>
                  <a:lnTo>
                    <a:pt x="227" y="469"/>
                  </a:lnTo>
                  <a:lnTo>
                    <a:pt x="238" y="423"/>
                  </a:lnTo>
                  <a:lnTo>
                    <a:pt x="246" y="370"/>
                  </a:lnTo>
                  <a:lnTo>
                    <a:pt x="253" y="311"/>
                  </a:lnTo>
                  <a:lnTo>
                    <a:pt x="257" y="247"/>
                  </a:lnTo>
                  <a:lnTo>
                    <a:pt x="262" y="178"/>
                  </a:lnTo>
                  <a:lnTo>
                    <a:pt x="264" y="103"/>
                  </a:lnTo>
                  <a:lnTo>
                    <a:pt x="265" y="23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7" name="Freeform 43">
              <a:extLst>
                <a:ext uri="{FF2B5EF4-FFF2-40B4-BE49-F238E27FC236}">
                  <a16:creationId xmlns:a16="http://schemas.microsoft.com/office/drawing/2014/main" id="{EF77B0E2-1226-45FA-99B9-9E62A15F2C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986"/>
              <a:ext cx="283" cy="659"/>
            </a:xfrm>
            <a:custGeom>
              <a:avLst/>
              <a:gdLst>
                <a:gd name="T0" fmla="*/ 0 w 283"/>
                <a:gd name="T1" fmla="*/ 0 h 659"/>
                <a:gd name="T2" fmla="*/ 0 w 283"/>
                <a:gd name="T3" fmla="*/ 90 h 659"/>
                <a:gd name="T4" fmla="*/ 4 w 283"/>
                <a:gd name="T5" fmla="*/ 176 h 659"/>
                <a:gd name="T6" fmla="*/ 10 w 283"/>
                <a:gd name="T7" fmla="*/ 256 h 659"/>
                <a:gd name="T8" fmla="*/ 18 w 283"/>
                <a:gd name="T9" fmla="*/ 330 h 659"/>
                <a:gd name="T10" fmla="*/ 27 w 283"/>
                <a:gd name="T11" fmla="*/ 399 h 659"/>
                <a:gd name="T12" fmla="*/ 39 w 283"/>
                <a:gd name="T13" fmla="*/ 459 h 659"/>
                <a:gd name="T14" fmla="*/ 53 w 283"/>
                <a:gd name="T15" fmla="*/ 513 h 659"/>
                <a:gd name="T16" fmla="*/ 68 w 283"/>
                <a:gd name="T17" fmla="*/ 556 h 659"/>
                <a:gd name="T18" fmla="*/ 84 w 283"/>
                <a:gd name="T19" fmla="*/ 589 h 659"/>
                <a:gd name="T20" fmla="*/ 101 w 283"/>
                <a:gd name="T21" fmla="*/ 613 h 659"/>
                <a:gd name="T22" fmla="*/ 283 w 283"/>
                <a:gd name="T23" fmla="*/ 659 h 659"/>
                <a:gd name="T24" fmla="*/ 283 w 283"/>
                <a:gd name="T25" fmla="*/ 659 h 659"/>
                <a:gd name="T26" fmla="*/ 265 w 283"/>
                <a:gd name="T27" fmla="*/ 637 h 659"/>
                <a:gd name="T28" fmla="*/ 249 w 283"/>
                <a:gd name="T29" fmla="*/ 602 h 659"/>
                <a:gd name="T30" fmla="*/ 234 w 283"/>
                <a:gd name="T31" fmla="*/ 559 h 659"/>
                <a:gd name="T32" fmla="*/ 220 w 283"/>
                <a:gd name="T33" fmla="*/ 507 h 659"/>
                <a:gd name="T34" fmla="*/ 208 w 283"/>
                <a:gd name="T35" fmla="*/ 445 h 659"/>
                <a:gd name="T36" fmla="*/ 199 w 283"/>
                <a:gd name="T37" fmla="*/ 377 h 659"/>
                <a:gd name="T38" fmla="*/ 191 w 283"/>
                <a:gd name="T39" fmla="*/ 302 h 659"/>
                <a:gd name="T40" fmla="*/ 185 w 283"/>
                <a:gd name="T41" fmla="*/ 222 h 659"/>
                <a:gd name="T42" fmla="*/ 183 w 283"/>
                <a:gd name="T43" fmla="*/ 136 h 659"/>
                <a:gd name="T44" fmla="*/ 181 w 283"/>
                <a:gd name="T45" fmla="*/ 48 h 659"/>
                <a:gd name="T46" fmla="*/ 0 w 283"/>
                <a:gd name="T47" fmla="*/ 0 h 659"/>
                <a:gd name="T48" fmla="*/ 0 w 283"/>
                <a:gd name="T49" fmla="*/ 0 h 6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3"/>
                <a:gd name="T76" fmla="*/ 0 h 659"/>
                <a:gd name="T77" fmla="*/ 283 w 283"/>
                <a:gd name="T78" fmla="*/ 659 h 6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3" h="659">
                  <a:moveTo>
                    <a:pt x="0" y="0"/>
                  </a:moveTo>
                  <a:lnTo>
                    <a:pt x="0" y="90"/>
                  </a:lnTo>
                  <a:lnTo>
                    <a:pt x="4" y="176"/>
                  </a:lnTo>
                  <a:lnTo>
                    <a:pt x="10" y="256"/>
                  </a:lnTo>
                  <a:lnTo>
                    <a:pt x="18" y="330"/>
                  </a:lnTo>
                  <a:lnTo>
                    <a:pt x="27" y="399"/>
                  </a:lnTo>
                  <a:lnTo>
                    <a:pt x="39" y="459"/>
                  </a:lnTo>
                  <a:lnTo>
                    <a:pt x="53" y="513"/>
                  </a:lnTo>
                  <a:lnTo>
                    <a:pt x="68" y="556"/>
                  </a:lnTo>
                  <a:lnTo>
                    <a:pt x="84" y="589"/>
                  </a:lnTo>
                  <a:lnTo>
                    <a:pt x="101" y="613"/>
                  </a:lnTo>
                  <a:lnTo>
                    <a:pt x="283" y="659"/>
                  </a:lnTo>
                  <a:lnTo>
                    <a:pt x="265" y="637"/>
                  </a:lnTo>
                  <a:lnTo>
                    <a:pt x="249" y="602"/>
                  </a:lnTo>
                  <a:lnTo>
                    <a:pt x="234" y="559"/>
                  </a:lnTo>
                  <a:lnTo>
                    <a:pt x="220" y="507"/>
                  </a:lnTo>
                  <a:lnTo>
                    <a:pt x="208" y="445"/>
                  </a:lnTo>
                  <a:lnTo>
                    <a:pt x="199" y="377"/>
                  </a:lnTo>
                  <a:lnTo>
                    <a:pt x="191" y="302"/>
                  </a:lnTo>
                  <a:lnTo>
                    <a:pt x="185" y="222"/>
                  </a:lnTo>
                  <a:lnTo>
                    <a:pt x="183" y="136"/>
                  </a:lnTo>
                  <a:lnTo>
                    <a:pt x="181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8" name="Freeform 44">
              <a:extLst>
                <a:ext uri="{FF2B5EF4-FFF2-40B4-BE49-F238E27FC236}">
                  <a16:creationId xmlns:a16="http://schemas.microsoft.com/office/drawing/2014/main" id="{355BDB17-8FCD-4616-84C0-44E83A5CF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986"/>
              <a:ext cx="283" cy="659"/>
            </a:xfrm>
            <a:custGeom>
              <a:avLst/>
              <a:gdLst>
                <a:gd name="T0" fmla="*/ 0 w 283"/>
                <a:gd name="T1" fmla="*/ 0 h 659"/>
                <a:gd name="T2" fmla="*/ 0 w 283"/>
                <a:gd name="T3" fmla="*/ 90 h 659"/>
                <a:gd name="T4" fmla="*/ 4 w 283"/>
                <a:gd name="T5" fmla="*/ 176 h 659"/>
                <a:gd name="T6" fmla="*/ 10 w 283"/>
                <a:gd name="T7" fmla="*/ 256 h 659"/>
                <a:gd name="T8" fmla="*/ 18 w 283"/>
                <a:gd name="T9" fmla="*/ 330 h 659"/>
                <a:gd name="T10" fmla="*/ 27 w 283"/>
                <a:gd name="T11" fmla="*/ 399 h 659"/>
                <a:gd name="T12" fmla="*/ 39 w 283"/>
                <a:gd name="T13" fmla="*/ 459 h 659"/>
                <a:gd name="T14" fmla="*/ 53 w 283"/>
                <a:gd name="T15" fmla="*/ 513 h 659"/>
                <a:gd name="T16" fmla="*/ 68 w 283"/>
                <a:gd name="T17" fmla="*/ 556 h 659"/>
                <a:gd name="T18" fmla="*/ 84 w 283"/>
                <a:gd name="T19" fmla="*/ 589 h 659"/>
                <a:gd name="T20" fmla="*/ 101 w 283"/>
                <a:gd name="T21" fmla="*/ 613 h 659"/>
                <a:gd name="T22" fmla="*/ 283 w 283"/>
                <a:gd name="T23" fmla="*/ 659 h 659"/>
                <a:gd name="T24" fmla="*/ 283 w 283"/>
                <a:gd name="T25" fmla="*/ 659 h 659"/>
                <a:gd name="T26" fmla="*/ 265 w 283"/>
                <a:gd name="T27" fmla="*/ 637 h 659"/>
                <a:gd name="T28" fmla="*/ 249 w 283"/>
                <a:gd name="T29" fmla="*/ 602 h 659"/>
                <a:gd name="T30" fmla="*/ 234 w 283"/>
                <a:gd name="T31" fmla="*/ 559 h 659"/>
                <a:gd name="T32" fmla="*/ 220 w 283"/>
                <a:gd name="T33" fmla="*/ 507 h 659"/>
                <a:gd name="T34" fmla="*/ 208 w 283"/>
                <a:gd name="T35" fmla="*/ 445 h 659"/>
                <a:gd name="T36" fmla="*/ 199 w 283"/>
                <a:gd name="T37" fmla="*/ 377 h 659"/>
                <a:gd name="T38" fmla="*/ 191 w 283"/>
                <a:gd name="T39" fmla="*/ 302 h 659"/>
                <a:gd name="T40" fmla="*/ 185 w 283"/>
                <a:gd name="T41" fmla="*/ 222 h 659"/>
                <a:gd name="T42" fmla="*/ 183 w 283"/>
                <a:gd name="T43" fmla="*/ 136 h 659"/>
                <a:gd name="T44" fmla="*/ 181 w 283"/>
                <a:gd name="T45" fmla="*/ 48 h 659"/>
                <a:gd name="T46" fmla="*/ 0 w 283"/>
                <a:gd name="T47" fmla="*/ 0 h 659"/>
                <a:gd name="T48" fmla="*/ 0 w 283"/>
                <a:gd name="T49" fmla="*/ 0 h 6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3"/>
                <a:gd name="T76" fmla="*/ 0 h 659"/>
                <a:gd name="T77" fmla="*/ 283 w 283"/>
                <a:gd name="T78" fmla="*/ 659 h 6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3" h="659">
                  <a:moveTo>
                    <a:pt x="0" y="0"/>
                  </a:moveTo>
                  <a:lnTo>
                    <a:pt x="0" y="90"/>
                  </a:lnTo>
                  <a:lnTo>
                    <a:pt x="4" y="176"/>
                  </a:lnTo>
                  <a:lnTo>
                    <a:pt x="10" y="256"/>
                  </a:lnTo>
                  <a:lnTo>
                    <a:pt x="18" y="330"/>
                  </a:lnTo>
                  <a:lnTo>
                    <a:pt x="27" y="399"/>
                  </a:lnTo>
                  <a:lnTo>
                    <a:pt x="39" y="459"/>
                  </a:lnTo>
                  <a:lnTo>
                    <a:pt x="53" y="513"/>
                  </a:lnTo>
                  <a:lnTo>
                    <a:pt x="68" y="556"/>
                  </a:lnTo>
                  <a:lnTo>
                    <a:pt x="84" y="589"/>
                  </a:lnTo>
                  <a:lnTo>
                    <a:pt x="101" y="613"/>
                  </a:lnTo>
                  <a:lnTo>
                    <a:pt x="283" y="659"/>
                  </a:lnTo>
                  <a:lnTo>
                    <a:pt x="265" y="637"/>
                  </a:lnTo>
                  <a:lnTo>
                    <a:pt x="249" y="602"/>
                  </a:lnTo>
                  <a:lnTo>
                    <a:pt x="234" y="559"/>
                  </a:lnTo>
                  <a:lnTo>
                    <a:pt x="220" y="507"/>
                  </a:lnTo>
                  <a:lnTo>
                    <a:pt x="208" y="445"/>
                  </a:lnTo>
                  <a:lnTo>
                    <a:pt x="199" y="377"/>
                  </a:lnTo>
                  <a:lnTo>
                    <a:pt x="191" y="302"/>
                  </a:lnTo>
                  <a:lnTo>
                    <a:pt x="185" y="222"/>
                  </a:lnTo>
                  <a:lnTo>
                    <a:pt x="183" y="136"/>
                  </a:lnTo>
                  <a:lnTo>
                    <a:pt x="181" y="48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9" name="Freeform 45">
              <a:extLst>
                <a:ext uri="{FF2B5EF4-FFF2-40B4-BE49-F238E27FC236}">
                  <a16:creationId xmlns:a16="http://schemas.microsoft.com/office/drawing/2014/main" id="{1FA11EE2-5C89-4993-BEED-59B2F6541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6" y="3051"/>
              <a:ext cx="283" cy="659"/>
            </a:xfrm>
            <a:custGeom>
              <a:avLst/>
              <a:gdLst>
                <a:gd name="T0" fmla="*/ 0 w 283"/>
                <a:gd name="T1" fmla="*/ 0 h 659"/>
                <a:gd name="T2" fmla="*/ 1 w 283"/>
                <a:gd name="T3" fmla="*/ 89 h 659"/>
                <a:gd name="T4" fmla="*/ 3 w 283"/>
                <a:gd name="T5" fmla="*/ 175 h 659"/>
                <a:gd name="T6" fmla="*/ 9 w 283"/>
                <a:gd name="T7" fmla="*/ 255 h 659"/>
                <a:gd name="T8" fmla="*/ 17 w 283"/>
                <a:gd name="T9" fmla="*/ 329 h 659"/>
                <a:gd name="T10" fmla="*/ 27 w 283"/>
                <a:gd name="T11" fmla="*/ 398 h 659"/>
                <a:gd name="T12" fmla="*/ 38 w 283"/>
                <a:gd name="T13" fmla="*/ 459 h 659"/>
                <a:gd name="T14" fmla="*/ 52 w 283"/>
                <a:gd name="T15" fmla="*/ 512 h 659"/>
                <a:gd name="T16" fmla="*/ 67 w 283"/>
                <a:gd name="T17" fmla="*/ 556 h 659"/>
                <a:gd name="T18" fmla="*/ 84 w 283"/>
                <a:gd name="T19" fmla="*/ 589 h 659"/>
                <a:gd name="T20" fmla="*/ 101 w 283"/>
                <a:gd name="T21" fmla="*/ 612 h 659"/>
                <a:gd name="T22" fmla="*/ 283 w 283"/>
                <a:gd name="T23" fmla="*/ 659 h 659"/>
                <a:gd name="T24" fmla="*/ 283 w 283"/>
                <a:gd name="T25" fmla="*/ 659 h 659"/>
                <a:gd name="T26" fmla="*/ 265 w 283"/>
                <a:gd name="T27" fmla="*/ 636 h 659"/>
                <a:gd name="T28" fmla="*/ 249 w 283"/>
                <a:gd name="T29" fmla="*/ 602 h 659"/>
                <a:gd name="T30" fmla="*/ 233 w 283"/>
                <a:gd name="T31" fmla="*/ 558 h 659"/>
                <a:gd name="T32" fmla="*/ 221 w 283"/>
                <a:gd name="T33" fmla="*/ 506 h 659"/>
                <a:gd name="T34" fmla="*/ 209 w 283"/>
                <a:gd name="T35" fmla="*/ 444 h 659"/>
                <a:gd name="T36" fmla="*/ 199 w 283"/>
                <a:gd name="T37" fmla="*/ 377 h 659"/>
                <a:gd name="T38" fmla="*/ 192 w 283"/>
                <a:gd name="T39" fmla="*/ 301 h 659"/>
                <a:gd name="T40" fmla="*/ 186 w 283"/>
                <a:gd name="T41" fmla="*/ 221 h 659"/>
                <a:gd name="T42" fmla="*/ 182 w 283"/>
                <a:gd name="T43" fmla="*/ 136 h 659"/>
                <a:gd name="T44" fmla="*/ 181 w 283"/>
                <a:gd name="T45" fmla="*/ 47 h 659"/>
                <a:gd name="T46" fmla="*/ 0 w 283"/>
                <a:gd name="T47" fmla="*/ 0 h 659"/>
                <a:gd name="T48" fmla="*/ 0 w 283"/>
                <a:gd name="T49" fmla="*/ 0 h 6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3"/>
                <a:gd name="T76" fmla="*/ 0 h 659"/>
                <a:gd name="T77" fmla="*/ 283 w 283"/>
                <a:gd name="T78" fmla="*/ 659 h 6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3" h="659">
                  <a:moveTo>
                    <a:pt x="0" y="0"/>
                  </a:moveTo>
                  <a:lnTo>
                    <a:pt x="1" y="89"/>
                  </a:lnTo>
                  <a:lnTo>
                    <a:pt x="3" y="175"/>
                  </a:lnTo>
                  <a:lnTo>
                    <a:pt x="9" y="255"/>
                  </a:lnTo>
                  <a:lnTo>
                    <a:pt x="17" y="329"/>
                  </a:lnTo>
                  <a:lnTo>
                    <a:pt x="27" y="398"/>
                  </a:lnTo>
                  <a:lnTo>
                    <a:pt x="38" y="459"/>
                  </a:lnTo>
                  <a:lnTo>
                    <a:pt x="52" y="512"/>
                  </a:lnTo>
                  <a:lnTo>
                    <a:pt x="67" y="556"/>
                  </a:lnTo>
                  <a:lnTo>
                    <a:pt x="84" y="589"/>
                  </a:lnTo>
                  <a:lnTo>
                    <a:pt x="101" y="612"/>
                  </a:lnTo>
                  <a:lnTo>
                    <a:pt x="283" y="659"/>
                  </a:lnTo>
                  <a:lnTo>
                    <a:pt x="265" y="636"/>
                  </a:lnTo>
                  <a:lnTo>
                    <a:pt x="249" y="602"/>
                  </a:lnTo>
                  <a:lnTo>
                    <a:pt x="233" y="558"/>
                  </a:lnTo>
                  <a:lnTo>
                    <a:pt x="221" y="506"/>
                  </a:lnTo>
                  <a:lnTo>
                    <a:pt x="209" y="444"/>
                  </a:lnTo>
                  <a:lnTo>
                    <a:pt x="199" y="377"/>
                  </a:lnTo>
                  <a:lnTo>
                    <a:pt x="192" y="301"/>
                  </a:lnTo>
                  <a:lnTo>
                    <a:pt x="186" y="221"/>
                  </a:lnTo>
                  <a:lnTo>
                    <a:pt x="182" y="136"/>
                  </a:lnTo>
                  <a:lnTo>
                    <a:pt x="181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6F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0" name="Freeform 46">
              <a:extLst>
                <a:ext uri="{FF2B5EF4-FFF2-40B4-BE49-F238E27FC236}">
                  <a16:creationId xmlns:a16="http://schemas.microsoft.com/office/drawing/2014/main" id="{C4A51C99-AB1E-4BBE-8BBF-A15C76D64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6" y="3051"/>
              <a:ext cx="283" cy="659"/>
            </a:xfrm>
            <a:custGeom>
              <a:avLst/>
              <a:gdLst>
                <a:gd name="T0" fmla="*/ 0 w 283"/>
                <a:gd name="T1" fmla="*/ 0 h 659"/>
                <a:gd name="T2" fmla="*/ 1 w 283"/>
                <a:gd name="T3" fmla="*/ 89 h 659"/>
                <a:gd name="T4" fmla="*/ 3 w 283"/>
                <a:gd name="T5" fmla="*/ 175 h 659"/>
                <a:gd name="T6" fmla="*/ 9 w 283"/>
                <a:gd name="T7" fmla="*/ 255 h 659"/>
                <a:gd name="T8" fmla="*/ 17 w 283"/>
                <a:gd name="T9" fmla="*/ 329 h 659"/>
                <a:gd name="T10" fmla="*/ 27 w 283"/>
                <a:gd name="T11" fmla="*/ 398 h 659"/>
                <a:gd name="T12" fmla="*/ 38 w 283"/>
                <a:gd name="T13" fmla="*/ 459 h 659"/>
                <a:gd name="T14" fmla="*/ 52 w 283"/>
                <a:gd name="T15" fmla="*/ 512 h 659"/>
                <a:gd name="T16" fmla="*/ 67 w 283"/>
                <a:gd name="T17" fmla="*/ 556 h 659"/>
                <a:gd name="T18" fmla="*/ 84 w 283"/>
                <a:gd name="T19" fmla="*/ 589 h 659"/>
                <a:gd name="T20" fmla="*/ 101 w 283"/>
                <a:gd name="T21" fmla="*/ 612 h 659"/>
                <a:gd name="T22" fmla="*/ 283 w 283"/>
                <a:gd name="T23" fmla="*/ 659 h 659"/>
                <a:gd name="T24" fmla="*/ 283 w 283"/>
                <a:gd name="T25" fmla="*/ 659 h 659"/>
                <a:gd name="T26" fmla="*/ 265 w 283"/>
                <a:gd name="T27" fmla="*/ 636 h 659"/>
                <a:gd name="T28" fmla="*/ 249 w 283"/>
                <a:gd name="T29" fmla="*/ 602 h 659"/>
                <a:gd name="T30" fmla="*/ 233 w 283"/>
                <a:gd name="T31" fmla="*/ 558 h 659"/>
                <a:gd name="T32" fmla="*/ 221 w 283"/>
                <a:gd name="T33" fmla="*/ 506 h 659"/>
                <a:gd name="T34" fmla="*/ 209 w 283"/>
                <a:gd name="T35" fmla="*/ 444 h 659"/>
                <a:gd name="T36" fmla="*/ 199 w 283"/>
                <a:gd name="T37" fmla="*/ 377 h 659"/>
                <a:gd name="T38" fmla="*/ 192 w 283"/>
                <a:gd name="T39" fmla="*/ 301 h 659"/>
                <a:gd name="T40" fmla="*/ 186 w 283"/>
                <a:gd name="T41" fmla="*/ 221 h 659"/>
                <a:gd name="T42" fmla="*/ 182 w 283"/>
                <a:gd name="T43" fmla="*/ 136 h 659"/>
                <a:gd name="T44" fmla="*/ 181 w 283"/>
                <a:gd name="T45" fmla="*/ 47 h 659"/>
                <a:gd name="T46" fmla="*/ 0 w 283"/>
                <a:gd name="T47" fmla="*/ 0 h 659"/>
                <a:gd name="T48" fmla="*/ 0 w 283"/>
                <a:gd name="T49" fmla="*/ 0 h 6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83"/>
                <a:gd name="T76" fmla="*/ 0 h 659"/>
                <a:gd name="T77" fmla="*/ 283 w 283"/>
                <a:gd name="T78" fmla="*/ 659 h 65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83" h="659">
                  <a:moveTo>
                    <a:pt x="0" y="0"/>
                  </a:moveTo>
                  <a:lnTo>
                    <a:pt x="1" y="89"/>
                  </a:lnTo>
                  <a:lnTo>
                    <a:pt x="3" y="175"/>
                  </a:lnTo>
                  <a:lnTo>
                    <a:pt x="9" y="255"/>
                  </a:lnTo>
                  <a:lnTo>
                    <a:pt x="17" y="329"/>
                  </a:lnTo>
                  <a:lnTo>
                    <a:pt x="27" y="398"/>
                  </a:lnTo>
                  <a:lnTo>
                    <a:pt x="38" y="459"/>
                  </a:lnTo>
                  <a:lnTo>
                    <a:pt x="52" y="512"/>
                  </a:lnTo>
                  <a:lnTo>
                    <a:pt x="67" y="556"/>
                  </a:lnTo>
                  <a:lnTo>
                    <a:pt x="84" y="589"/>
                  </a:lnTo>
                  <a:lnTo>
                    <a:pt x="101" y="612"/>
                  </a:lnTo>
                  <a:lnTo>
                    <a:pt x="283" y="659"/>
                  </a:lnTo>
                  <a:lnTo>
                    <a:pt x="265" y="636"/>
                  </a:lnTo>
                  <a:lnTo>
                    <a:pt x="249" y="602"/>
                  </a:lnTo>
                  <a:lnTo>
                    <a:pt x="233" y="558"/>
                  </a:lnTo>
                  <a:lnTo>
                    <a:pt x="221" y="506"/>
                  </a:lnTo>
                  <a:lnTo>
                    <a:pt x="209" y="444"/>
                  </a:lnTo>
                  <a:lnTo>
                    <a:pt x="199" y="377"/>
                  </a:lnTo>
                  <a:lnTo>
                    <a:pt x="192" y="301"/>
                  </a:lnTo>
                  <a:lnTo>
                    <a:pt x="186" y="221"/>
                  </a:lnTo>
                  <a:lnTo>
                    <a:pt x="182" y="136"/>
                  </a:lnTo>
                  <a:lnTo>
                    <a:pt x="181" y="47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1" name="Freeform 47">
              <a:extLst>
                <a:ext uri="{FF2B5EF4-FFF2-40B4-BE49-F238E27FC236}">
                  <a16:creationId xmlns:a16="http://schemas.microsoft.com/office/drawing/2014/main" id="{700265AD-4D12-4247-89AA-E694A85CF9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1" y="2736"/>
              <a:ext cx="158" cy="746"/>
            </a:xfrm>
            <a:custGeom>
              <a:avLst/>
              <a:gdLst>
                <a:gd name="T0" fmla="*/ 77 w 158"/>
                <a:gd name="T1" fmla="*/ 746 h 746"/>
                <a:gd name="T2" fmla="*/ 90 w 158"/>
                <a:gd name="T3" fmla="*/ 743 h 746"/>
                <a:gd name="T4" fmla="*/ 102 w 158"/>
                <a:gd name="T5" fmla="*/ 729 h 746"/>
                <a:gd name="T6" fmla="*/ 113 w 158"/>
                <a:gd name="T7" fmla="*/ 708 h 746"/>
                <a:gd name="T8" fmla="*/ 124 w 158"/>
                <a:gd name="T9" fmla="*/ 679 h 746"/>
                <a:gd name="T10" fmla="*/ 133 w 158"/>
                <a:gd name="T11" fmla="*/ 642 h 746"/>
                <a:gd name="T12" fmla="*/ 141 w 158"/>
                <a:gd name="T13" fmla="*/ 600 h 746"/>
                <a:gd name="T14" fmla="*/ 148 w 158"/>
                <a:gd name="T15" fmla="*/ 551 h 746"/>
                <a:gd name="T16" fmla="*/ 153 w 158"/>
                <a:gd name="T17" fmla="*/ 498 h 746"/>
                <a:gd name="T18" fmla="*/ 156 w 158"/>
                <a:gd name="T19" fmla="*/ 441 h 746"/>
                <a:gd name="T20" fmla="*/ 158 w 158"/>
                <a:gd name="T21" fmla="*/ 380 h 746"/>
                <a:gd name="T22" fmla="*/ 158 w 158"/>
                <a:gd name="T23" fmla="*/ 380 h 746"/>
                <a:gd name="T24" fmla="*/ 156 w 158"/>
                <a:gd name="T25" fmla="*/ 320 h 746"/>
                <a:gd name="T26" fmla="*/ 154 w 158"/>
                <a:gd name="T27" fmla="*/ 263 h 746"/>
                <a:gd name="T28" fmla="*/ 150 w 158"/>
                <a:gd name="T29" fmla="*/ 208 h 746"/>
                <a:gd name="T30" fmla="*/ 144 w 158"/>
                <a:gd name="T31" fmla="*/ 159 h 746"/>
                <a:gd name="T32" fmla="*/ 136 w 158"/>
                <a:gd name="T33" fmla="*/ 115 h 746"/>
                <a:gd name="T34" fmla="*/ 127 w 158"/>
                <a:gd name="T35" fmla="*/ 77 h 746"/>
                <a:gd name="T36" fmla="*/ 117 w 158"/>
                <a:gd name="T37" fmla="*/ 46 h 746"/>
                <a:gd name="T38" fmla="*/ 105 w 158"/>
                <a:gd name="T39" fmla="*/ 22 h 746"/>
                <a:gd name="T40" fmla="*/ 94 w 158"/>
                <a:gd name="T41" fmla="*/ 7 h 746"/>
                <a:gd name="T42" fmla="*/ 81 w 158"/>
                <a:gd name="T43" fmla="*/ 0 h 746"/>
                <a:gd name="T44" fmla="*/ 81 w 158"/>
                <a:gd name="T45" fmla="*/ 0 h 746"/>
                <a:gd name="T46" fmla="*/ 68 w 158"/>
                <a:gd name="T47" fmla="*/ 5 h 746"/>
                <a:gd name="T48" fmla="*/ 55 w 158"/>
                <a:gd name="T49" fmla="*/ 18 h 746"/>
                <a:gd name="T50" fmla="*/ 44 w 158"/>
                <a:gd name="T51" fmla="*/ 39 h 746"/>
                <a:gd name="T52" fmla="*/ 33 w 158"/>
                <a:gd name="T53" fmla="*/ 69 h 746"/>
                <a:gd name="T54" fmla="*/ 24 w 158"/>
                <a:gd name="T55" fmla="*/ 105 h 746"/>
                <a:gd name="T56" fmla="*/ 16 w 158"/>
                <a:gd name="T57" fmla="*/ 148 h 746"/>
                <a:gd name="T58" fmla="*/ 10 w 158"/>
                <a:gd name="T59" fmla="*/ 195 h 746"/>
                <a:gd name="T60" fmla="*/ 4 w 158"/>
                <a:gd name="T61" fmla="*/ 249 h 746"/>
                <a:gd name="T62" fmla="*/ 1 w 158"/>
                <a:gd name="T63" fmla="*/ 306 h 746"/>
                <a:gd name="T64" fmla="*/ 0 w 158"/>
                <a:gd name="T65" fmla="*/ 366 h 746"/>
                <a:gd name="T66" fmla="*/ 0 w 158"/>
                <a:gd name="T67" fmla="*/ 366 h 746"/>
                <a:gd name="T68" fmla="*/ 1 w 158"/>
                <a:gd name="T69" fmla="*/ 427 h 746"/>
                <a:gd name="T70" fmla="*/ 3 w 158"/>
                <a:gd name="T71" fmla="*/ 485 h 746"/>
                <a:gd name="T72" fmla="*/ 8 w 158"/>
                <a:gd name="T73" fmla="*/ 538 h 746"/>
                <a:gd name="T74" fmla="*/ 14 w 158"/>
                <a:gd name="T75" fmla="*/ 588 h 746"/>
                <a:gd name="T76" fmla="*/ 22 w 158"/>
                <a:gd name="T77" fmla="*/ 632 h 746"/>
                <a:gd name="T78" fmla="*/ 31 w 158"/>
                <a:gd name="T79" fmla="*/ 670 h 746"/>
                <a:gd name="T80" fmla="*/ 41 w 158"/>
                <a:gd name="T81" fmla="*/ 701 h 746"/>
                <a:gd name="T82" fmla="*/ 52 w 158"/>
                <a:gd name="T83" fmla="*/ 725 h 746"/>
                <a:gd name="T84" fmla="*/ 65 w 158"/>
                <a:gd name="T85" fmla="*/ 741 h 746"/>
                <a:gd name="T86" fmla="*/ 77 w 158"/>
                <a:gd name="T87" fmla="*/ 746 h 746"/>
                <a:gd name="T88" fmla="*/ 77 w 158"/>
                <a:gd name="T89" fmla="*/ 746 h 7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8"/>
                <a:gd name="T136" fmla="*/ 0 h 746"/>
                <a:gd name="T137" fmla="*/ 158 w 158"/>
                <a:gd name="T138" fmla="*/ 746 h 7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8" h="746">
                  <a:moveTo>
                    <a:pt x="77" y="746"/>
                  </a:moveTo>
                  <a:lnTo>
                    <a:pt x="90" y="743"/>
                  </a:lnTo>
                  <a:lnTo>
                    <a:pt x="102" y="729"/>
                  </a:lnTo>
                  <a:lnTo>
                    <a:pt x="113" y="708"/>
                  </a:lnTo>
                  <a:lnTo>
                    <a:pt x="124" y="679"/>
                  </a:lnTo>
                  <a:lnTo>
                    <a:pt x="133" y="642"/>
                  </a:lnTo>
                  <a:lnTo>
                    <a:pt x="141" y="600"/>
                  </a:lnTo>
                  <a:lnTo>
                    <a:pt x="148" y="551"/>
                  </a:lnTo>
                  <a:lnTo>
                    <a:pt x="153" y="498"/>
                  </a:lnTo>
                  <a:lnTo>
                    <a:pt x="156" y="441"/>
                  </a:lnTo>
                  <a:lnTo>
                    <a:pt x="158" y="380"/>
                  </a:lnTo>
                  <a:lnTo>
                    <a:pt x="156" y="320"/>
                  </a:lnTo>
                  <a:lnTo>
                    <a:pt x="154" y="263"/>
                  </a:lnTo>
                  <a:lnTo>
                    <a:pt x="150" y="208"/>
                  </a:lnTo>
                  <a:lnTo>
                    <a:pt x="144" y="159"/>
                  </a:lnTo>
                  <a:lnTo>
                    <a:pt x="136" y="115"/>
                  </a:lnTo>
                  <a:lnTo>
                    <a:pt x="127" y="77"/>
                  </a:lnTo>
                  <a:lnTo>
                    <a:pt x="117" y="46"/>
                  </a:lnTo>
                  <a:lnTo>
                    <a:pt x="105" y="22"/>
                  </a:lnTo>
                  <a:lnTo>
                    <a:pt x="94" y="7"/>
                  </a:lnTo>
                  <a:lnTo>
                    <a:pt x="81" y="0"/>
                  </a:lnTo>
                  <a:lnTo>
                    <a:pt x="68" y="5"/>
                  </a:lnTo>
                  <a:lnTo>
                    <a:pt x="55" y="18"/>
                  </a:lnTo>
                  <a:lnTo>
                    <a:pt x="44" y="39"/>
                  </a:lnTo>
                  <a:lnTo>
                    <a:pt x="33" y="69"/>
                  </a:lnTo>
                  <a:lnTo>
                    <a:pt x="24" y="105"/>
                  </a:lnTo>
                  <a:lnTo>
                    <a:pt x="16" y="148"/>
                  </a:lnTo>
                  <a:lnTo>
                    <a:pt x="10" y="195"/>
                  </a:lnTo>
                  <a:lnTo>
                    <a:pt x="4" y="249"/>
                  </a:lnTo>
                  <a:lnTo>
                    <a:pt x="1" y="306"/>
                  </a:lnTo>
                  <a:lnTo>
                    <a:pt x="0" y="366"/>
                  </a:lnTo>
                  <a:lnTo>
                    <a:pt x="1" y="427"/>
                  </a:lnTo>
                  <a:lnTo>
                    <a:pt x="3" y="485"/>
                  </a:lnTo>
                  <a:lnTo>
                    <a:pt x="8" y="538"/>
                  </a:lnTo>
                  <a:lnTo>
                    <a:pt x="14" y="588"/>
                  </a:lnTo>
                  <a:lnTo>
                    <a:pt x="22" y="632"/>
                  </a:lnTo>
                  <a:lnTo>
                    <a:pt x="31" y="670"/>
                  </a:lnTo>
                  <a:lnTo>
                    <a:pt x="41" y="701"/>
                  </a:lnTo>
                  <a:lnTo>
                    <a:pt x="52" y="725"/>
                  </a:lnTo>
                  <a:lnTo>
                    <a:pt x="65" y="741"/>
                  </a:lnTo>
                  <a:lnTo>
                    <a:pt x="77" y="746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2" name="Freeform 48">
              <a:extLst>
                <a:ext uri="{FF2B5EF4-FFF2-40B4-BE49-F238E27FC236}">
                  <a16:creationId xmlns:a16="http://schemas.microsoft.com/office/drawing/2014/main" id="{27A1C842-1E79-4F13-A9C8-FC86D273C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1" y="2736"/>
              <a:ext cx="158" cy="746"/>
            </a:xfrm>
            <a:custGeom>
              <a:avLst/>
              <a:gdLst>
                <a:gd name="T0" fmla="*/ 77 w 158"/>
                <a:gd name="T1" fmla="*/ 746 h 746"/>
                <a:gd name="T2" fmla="*/ 90 w 158"/>
                <a:gd name="T3" fmla="*/ 743 h 746"/>
                <a:gd name="T4" fmla="*/ 102 w 158"/>
                <a:gd name="T5" fmla="*/ 729 h 746"/>
                <a:gd name="T6" fmla="*/ 113 w 158"/>
                <a:gd name="T7" fmla="*/ 708 h 746"/>
                <a:gd name="T8" fmla="*/ 124 w 158"/>
                <a:gd name="T9" fmla="*/ 679 h 746"/>
                <a:gd name="T10" fmla="*/ 133 w 158"/>
                <a:gd name="T11" fmla="*/ 642 h 746"/>
                <a:gd name="T12" fmla="*/ 141 w 158"/>
                <a:gd name="T13" fmla="*/ 600 h 746"/>
                <a:gd name="T14" fmla="*/ 148 w 158"/>
                <a:gd name="T15" fmla="*/ 551 h 746"/>
                <a:gd name="T16" fmla="*/ 153 w 158"/>
                <a:gd name="T17" fmla="*/ 498 h 746"/>
                <a:gd name="T18" fmla="*/ 156 w 158"/>
                <a:gd name="T19" fmla="*/ 441 h 746"/>
                <a:gd name="T20" fmla="*/ 158 w 158"/>
                <a:gd name="T21" fmla="*/ 380 h 746"/>
                <a:gd name="T22" fmla="*/ 158 w 158"/>
                <a:gd name="T23" fmla="*/ 380 h 746"/>
                <a:gd name="T24" fmla="*/ 156 w 158"/>
                <a:gd name="T25" fmla="*/ 320 h 746"/>
                <a:gd name="T26" fmla="*/ 154 w 158"/>
                <a:gd name="T27" fmla="*/ 263 h 746"/>
                <a:gd name="T28" fmla="*/ 150 w 158"/>
                <a:gd name="T29" fmla="*/ 208 h 746"/>
                <a:gd name="T30" fmla="*/ 144 w 158"/>
                <a:gd name="T31" fmla="*/ 159 h 746"/>
                <a:gd name="T32" fmla="*/ 136 w 158"/>
                <a:gd name="T33" fmla="*/ 115 h 746"/>
                <a:gd name="T34" fmla="*/ 127 w 158"/>
                <a:gd name="T35" fmla="*/ 77 h 746"/>
                <a:gd name="T36" fmla="*/ 117 w 158"/>
                <a:gd name="T37" fmla="*/ 46 h 746"/>
                <a:gd name="T38" fmla="*/ 105 w 158"/>
                <a:gd name="T39" fmla="*/ 22 h 746"/>
                <a:gd name="T40" fmla="*/ 94 w 158"/>
                <a:gd name="T41" fmla="*/ 7 h 746"/>
                <a:gd name="T42" fmla="*/ 81 w 158"/>
                <a:gd name="T43" fmla="*/ 0 h 746"/>
                <a:gd name="T44" fmla="*/ 81 w 158"/>
                <a:gd name="T45" fmla="*/ 0 h 746"/>
                <a:gd name="T46" fmla="*/ 68 w 158"/>
                <a:gd name="T47" fmla="*/ 5 h 746"/>
                <a:gd name="T48" fmla="*/ 55 w 158"/>
                <a:gd name="T49" fmla="*/ 18 h 746"/>
                <a:gd name="T50" fmla="*/ 44 w 158"/>
                <a:gd name="T51" fmla="*/ 39 h 746"/>
                <a:gd name="T52" fmla="*/ 33 w 158"/>
                <a:gd name="T53" fmla="*/ 69 h 746"/>
                <a:gd name="T54" fmla="*/ 24 w 158"/>
                <a:gd name="T55" fmla="*/ 105 h 746"/>
                <a:gd name="T56" fmla="*/ 16 w 158"/>
                <a:gd name="T57" fmla="*/ 148 h 746"/>
                <a:gd name="T58" fmla="*/ 10 w 158"/>
                <a:gd name="T59" fmla="*/ 195 h 746"/>
                <a:gd name="T60" fmla="*/ 4 w 158"/>
                <a:gd name="T61" fmla="*/ 249 h 746"/>
                <a:gd name="T62" fmla="*/ 1 w 158"/>
                <a:gd name="T63" fmla="*/ 306 h 746"/>
                <a:gd name="T64" fmla="*/ 0 w 158"/>
                <a:gd name="T65" fmla="*/ 366 h 746"/>
                <a:gd name="T66" fmla="*/ 0 w 158"/>
                <a:gd name="T67" fmla="*/ 366 h 746"/>
                <a:gd name="T68" fmla="*/ 1 w 158"/>
                <a:gd name="T69" fmla="*/ 427 h 746"/>
                <a:gd name="T70" fmla="*/ 3 w 158"/>
                <a:gd name="T71" fmla="*/ 485 h 746"/>
                <a:gd name="T72" fmla="*/ 8 w 158"/>
                <a:gd name="T73" fmla="*/ 538 h 746"/>
                <a:gd name="T74" fmla="*/ 14 w 158"/>
                <a:gd name="T75" fmla="*/ 588 h 746"/>
                <a:gd name="T76" fmla="*/ 22 w 158"/>
                <a:gd name="T77" fmla="*/ 632 h 746"/>
                <a:gd name="T78" fmla="*/ 31 w 158"/>
                <a:gd name="T79" fmla="*/ 670 h 746"/>
                <a:gd name="T80" fmla="*/ 41 w 158"/>
                <a:gd name="T81" fmla="*/ 701 h 746"/>
                <a:gd name="T82" fmla="*/ 52 w 158"/>
                <a:gd name="T83" fmla="*/ 725 h 746"/>
                <a:gd name="T84" fmla="*/ 65 w 158"/>
                <a:gd name="T85" fmla="*/ 741 h 746"/>
                <a:gd name="T86" fmla="*/ 77 w 158"/>
                <a:gd name="T87" fmla="*/ 746 h 746"/>
                <a:gd name="T88" fmla="*/ 77 w 158"/>
                <a:gd name="T89" fmla="*/ 746 h 74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8"/>
                <a:gd name="T136" fmla="*/ 0 h 746"/>
                <a:gd name="T137" fmla="*/ 158 w 158"/>
                <a:gd name="T138" fmla="*/ 746 h 74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8" h="746">
                  <a:moveTo>
                    <a:pt x="77" y="746"/>
                  </a:moveTo>
                  <a:lnTo>
                    <a:pt x="90" y="743"/>
                  </a:lnTo>
                  <a:lnTo>
                    <a:pt x="102" y="729"/>
                  </a:lnTo>
                  <a:lnTo>
                    <a:pt x="113" y="708"/>
                  </a:lnTo>
                  <a:lnTo>
                    <a:pt x="124" y="679"/>
                  </a:lnTo>
                  <a:lnTo>
                    <a:pt x="133" y="642"/>
                  </a:lnTo>
                  <a:lnTo>
                    <a:pt x="141" y="600"/>
                  </a:lnTo>
                  <a:lnTo>
                    <a:pt x="148" y="551"/>
                  </a:lnTo>
                  <a:lnTo>
                    <a:pt x="153" y="498"/>
                  </a:lnTo>
                  <a:lnTo>
                    <a:pt x="156" y="441"/>
                  </a:lnTo>
                  <a:lnTo>
                    <a:pt x="158" y="380"/>
                  </a:lnTo>
                  <a:lnTo>
                    <a:pt x="156" y="320"/>
                  </a:lnTo>
                  <a:lnTo>
                    <a:pt x="154" y="263"/>
                  </a:lnTo>
                  <a:lnTo>
                    <a:pt x="150" y="208"/>
                  </a:lnTo>
                  <a:lnTo>
                    <a:pt x="144" y="159"/>
                  </a:lnTo>
                  <a:lnTo>
                    <a:pt x="136" y="115"/>
                  </a:lnTo>
                  <a:lnTo>
                    <a:pt x="127" y="77"/>
                  </a:lnTo>
                  <a:lnTo>
                    <a:pt x="117" y="46"/>
                  </a:lnTo>
                  <a:lnTo>
                    <a:pt x="105" y="22"/>
                  </a:lnTo>
                  <a:lnTo>
                    <a:pt x="94" y="7"/>
                  </a:lnTo>
                  <a:lnTo>
                    <a:pt x="81" y="0"/>
                  </a:lnTo>
                  <a:lnTo>
                    <a:pt x="68" y="5"/>
                  </a:lnTo>
                  <a:lnTo>
                    <a:pt x="55" y="18"/>
                  </a:lnTo>
                  <a:lnTo>
                    <a:pt x="44" y="39"/>
                  </a:lnTo>
                  <a:lnTo>
                    <a:pt x="33" y="69"/>
                  </a:lnTo>
                  <a:lnTo>
                    <a:pt x="24" y="105"/>
                  </a:lnTo>
                  <a:lnTo>
                    <a:pt x="16" y="148"/>
                  </a:lnTo>
                  <a:lnTo>
                    <a:pt x="10" y="195"/>
                  </a:lnTo>
                  <a:lnTo>
                    <a:pt x="4" y="249"/>
                  </a:lnTo>
                  <a:lnTo>
                    <a:pt x="1" y="306"/>
                  </a:lnTo>
                  <a:lnTo>
                    <a:pt x="0" y="366"/>
                  </a:lnTo>
                  <a:lnTo>
                    <a:pt x="1" y="427"/>
                  </a:lnTo>
                  <a:lnTo>
                    <a:pt x="3" y="485"/>
                  </a:lnTo>
                  <a:lnTo>
                    <a:pt x="8" y="538"/>
                  </a:lnTo>
                  <a:lnTo>
                    <a:pt x="14" y="588"/>
                  </a:lnTo>
                  <a:lnTo>
                    <a:pt x="22" y="632"/>
                  </a:lnTo>
                  <a:lnTo>
                    <a:pt x="31" y="670"/>
                  </a:lnTo>
                  <a:lnTo>
                    <a:pt x="41" y="701"/>
                  </a:lnTo>
                  <a:lnTo>
                    <a:pt x="52" y="725"/>
                  </a:lnTo>
                  <a:lnTo>
                    <a:pt x="65" y="741"/>
                  </a:lnTo>
                  <a:lnTo>
                    <a:pt x="77" y="74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3" name="Freeform 49">
              <a:extLst>
                <a:ext uri="{FF2B5EF4-FFF2-40B4-BE49-F238E27FC236}">
                  <a16:creationId xmlns:a16="http://schemas.microsoft.com/office/drawing/2014/main" id="{D5BF6224-993B-430F-B8E7-ECBBA0CDA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1" y="2750"/>
              <a:ext cx="55" cy="698"/>
            </a:xfrm>
            <a:custGeom>
              <a:avLst/>
              <a:gdLst>
                <a:gd name="T0" fmla="*/ 0 w 55"/>
                <a:gd name="T1" fmla="*/ 698 h 698"/>
                <a:gd name="T2" fmla="*/ 9 w 55"/>
                <a:gd name="T3" fmla="*/ 681 h 698"/>
                <a:gd name="T4" fmla="*/ 17 w 55"/>
                <a:gd name="T5" fmla="*/ 660 h 698"/>
                <a:gd name="T6" fmla="*/ 25 w 55"/>
                <a:gd name="T7" fmla="*/ 634 h 698"/>
                <a:gd name="T8" fmla="*/ 32 w 55"/>
                <a:gd name="T9" fmla="*/ 603 h 698"/>
                <a:gd name="T10" fmla="*/ 39 w 55"/>
                <a:gd name="T11" fmla="*/ 568 h 698"/>
                <a:gd name="T12" fmla="*/ 45 w 55"/>
                <a:gd name="T13" fmla="*/ 530 h 698"/>
                <a:gd name="T14" fmla="*/ 50 w 55"/>
                <a:gd name="T15" fmla="*/ 488 h 698"/>
                <a:gd name="T16" fmla="*/ 53 w 55"/>
                <a:gd name="T17" fmla="*/ 444 h 698"/>
                <a:gd name="T18" fmla="*/ 54 w 55"/>
                <a:gd name="T19" fmla="*/ 396 h 698"/>
                <a:gd name="T20" fmla="*/ 55 w 55"/>
                <a:gd name="T21" fmla="*/ 348 h 698"/>
                <a:gd name="T22" fmla="*/ 55 w 55"/>
                <a:gd name="T23" fmla="*/ 348 h 698"/>
                <a:gd name="T24" fmla="*/ 55 w 55"/>
                <a:gd name="T25" fmla="*/ 302 h 698"/>
                <a:gd name="T26" fmla="*/ 54 w 55"/>
                <a:gd name="T27" fmla="*/ 258 h 698"/>
                <a:gd name="T28" fmla="*/ 51 w 55"/>
                <a:gd name="T29" fmla="*/ 216 h 698"/>
                <a:gd name="T30" fmla="*/ 47 w 55"/>
                <a:gd name="T31" fmla="*/ 176 h 698"/>
                <a:gd name="T32" fmla="*/ 44 w 55"/>
                <a:gd name="T33" fmla="*/ 138 h 698"/>
                <a:gd name="T34" fmla="*/ 38 w 55"/>
                <a:gd name="T35" fmla="*/ 104 h 698"/>
                <a:gd name="T36" fmla="*/ 32 w 55"/>
                <a:gd name="T37" fmla="*/ 72 h 698"/>
                <a:gd name="T38" fmla="*/ 25 w 55"/>
                <a:gd name="T39" fmla="*/ 44 h 698"/>
                <a:gd name="T40" fmla="*/ 17 w 55"/>
                <a:gd name="T41" fmla="*/ 20 h 698"/>
                <a:gd name="T42" fmla="*/ 9 w 55"/>
                <a:gd name="T43" fmla="*/ 0 h 69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"/>
                <a:gd name="T67" fmla="*/ 0 h 698"/>
                <a:gd name="T68" fmla="*/ 55 w 55"/>
                <a:gd name="T69" fmla="*/ 698 h 69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" h="698">
                  <a:moveTo>
                    <a:pt x="0" y="698"/>
                  </a:moveTo>
                  <a:lnTo>
                    <a:pt x="9" y="681"/>
                  </a:lnTo>
                  <a:lnTo>
                    <a:pt x="17" y="660"/>
                  </a:lnTo>
                  <a:lnTo>
                    <a:pt x="25" y="634"/>
                  </a:lnTo>
                  <a:lnTo>
                    <a:pt x="32" y="603"/>
                  </a:lnTo>
                  <a:lnTo>
                    <a:pt x="39" y="568"/>
                  </a:lnTo>
                  <a:lnTo>
                    <a:pt x="45" y="530"/>
                  </a:lnTo>
                  <a:lnTo>
                    <a:pt x="50" y="488"/>
                  </a:lnTo>
                  <a:lnTo>
                    <a:pt x="53" y="444"/>
                  </a:lnTo>
                  <a:lnTo>
                    <a:pt x="54" y="396"/>
                  </a:lnTo>
                  <a:lnTo>
                    <a:pt x="55" y="348"/>
                  </a:lnTo>
                  <a:lnTo>
                    <a:pt x="55" y="302"/>
                  </a:lnTo>
                  <a:lnTo>
                    <a:pt x="54" y="258"/>
                  </a:lnTo>
                  <a:lnTo>
                    <a:pt x="51" y="216"/>
                  </a:lnTo>
                  <a:lnTo>
                    <a:pt x="47" y="176"/>
                  </a:lnTo>
                  <a:lnTo>
                    <a:pt x="44" y="138"/>
                  </a:lnTo>
                  <a:lnTo>
                    <a:pt x="38" y="104"/>
                  </a:lnTo>
                  <a:lnTo>
                    <a:pt x="32" y="72"/>
                  </a:lnTo>
                  <a:lnTo>
                    <a:pt x="25" y="44"/>
                  </a:lnTo>
                  <a:lnTo>
                    <a:pt x="17" y="20"/>
                  </a:lnTo>
                  <a:lnTo>
                    <a:pt x="9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4" name="Freeform 50">
              <a:extLst>
                <a:ext uri="{FF2B5EF4-FFF2-40B4-BE49-F238E27FC236}">
                  <a16:creationId xmlns:a16="http://schemas.microsoft.com/office/drawing/2014/main" id="{39FC3A85-FD16-46C8-A0E6-EBFE45CAD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9" y="230"/>
              <a:ext cx="586" cy="2202"/>
            </a:xfrm>
            <a:custGeom>
              <a:avLst/>
              <a:gdLst>
                <a:gd name="T0" fmla="*/ 585 w 586"/>
                <a:gd name="T1" fmla="*/ 265 h 2202"/>
                <a:gd name="T2" fmla="*/ 586 w 586"/>
                <a:gd name="T3" fmla="*/ 2008 h 2202"/>
                <a:gd name="T4" fmla="*/ 220 w 586"/>
                <a:gd name="T5" fmla="*/ 2202 h 2202"/>
                <a:gd name="T6" fmla="*/ 220 w 586"/>
                <a:gd name="T7" fmla="*/ 191 h 2202"/>
                <a:gd name="T8" fmla="*/ 0 w 586"/>
                <a:gd name="T9" fmla="*/ 0 h 2202"/>
                <a:gd name="T10" fmla="*/ 0 w 586"/>
                <a:gd name="T11" fmla="*/ 0 h 2202"/>
                <a:gd name="T12" fmla="*/ 2 w 586"/>
                <a:gd name="T13" fmla="*/ 0 h 2202"/>
                <a:gd name="T14" fmla="*/ 5 w 586"/>
                <a:gd name="T15" fmla="*/ 0 h 2202"/>
                <a:gd name="T16" fmla="*/ 12 w 586"/>
                <a:gd name="T17" fmla="*/ 0 h 2202"/>
                <a:gd name="T18" fmla="*/ 21 w 586"/>
                <a:gd name="T19" fmla="*/ 2 h 2202"/>
                <a:gd name="T20" fmla="*/ 33 w 586"/>
                <a:gd name="T21" fmla="*/ 3 h 2202"/>
                <a:gd name="T22" fmla="*/ 47 w 586"/>
                <a:gd name="T23" fmla="*/ 5 h 2202"/>
                <a:gd name="T24" fmla="*/ 63 w 586"/>
                <a:gd name="T25" fmla="*/ 8 h 2202"/>
                <a:gd name="T26" fmla="*/ 81 w 586"/>
                <a:gd name="T27" fmla="*/ 13 h 2202"/>
                <a:gd name="T28" fmla="*/ 100 w 586"/>
                <a:gd name="T29" fmla="*/ 20 h 2202"/>
                <a:gd name="T30" fmla="*/ 122 w 586"/>
                <a:gd name="T31" fmla="*/ 28 h 2202"/>
                <a:gd name="T32" fmla="*/ 122 w 586"/>
                <a:gd name="T33" fmla="*/ 28 h 2202"/>
                <a:gd name="T34" fmla="*/ 133 w 586"/>
                <a:gd name="T35" fmla="*/ 34 h 2202"/>
                <a:gd name="T36" fmla="*/ 145 w 586"/>
                <a:gd name="T37" fmla="*/ 40 h 2202"/>
                <a:gd name="T38" fmla="*/ 158 w 586"/>
                <a:gd name="T39" fmla="*/ 46 h 2202"/>
                <a:gd name="T40" fmla="*/ 171 w 586"/>
                <a:gd name="T41" fmla="*/ 53 h 2202"/>
                <a:gd name="T42" fmla="*/ 184 w 586"/>
                <a:gd name="T43" fmla="*/ 60 h 2202"/>
                <a:gd name="T44" fmla="*/ 195 w 586"/>
                <a:gd name="T45" fmla="*/ 65 h 2202"/>
                <a:gd name="T46" fmla="*/ 205 w 586"/>
                <a:gd name="T47" fmla="*/ 71 h 2202"/>
                <a:gd name="T48" fmla="*/ 213 w 586"/>
                <a:gd name="T49" fmla="*/ 75 h 2202"/>
                <a:gd name="T50" fmla="*/ 218 w 586"/>
                <a:gd name="T51" fmla="*/ 78 h 2202"/>
                <a:gd name="T52" fmla="*/ 220 w 586"/>
                <a:gd name="T53" fmla="*/ 79 h 2202"/>
                <a:gd name="T54" fmla="*/ 585 w 586"/>
                <a:gd name="T55" fmla="*/ 265 h 2202"/>
                <a:gd name="T56" fmla="*/ 585 w 586"/>
                <a:gd name="T57" fmla="*/ 265 h 220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6"/>
                <a:gd name="T88" fmla="*/ 0 h 2202"/>
                <a:gd name="T89" fmla="*/ 586 w 586"/>
                <a:gd name="T90" fmla="*/ 2202 h 220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6" h="2202">
                  <a:moveTo>
                    <a:pt x="585" y="265"/>
                  </a:moveTo>
                  <a:lnTo>
                    <a:pt x="586" y="2008"/>
                  </a:lnTo>
                  <a:lnTo>
                    <a:pt x="220" y="2202"/>
                  </a:lnTo>
                  <a:lnTo>
                    <a:pt x="220" y="191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21" y="2"/>
                  </a:lnTo>
                  <a:lnTo>
                    <a:pt x="33" y="3"/>
                  </a:lnTo>
                  <a:lnTo>
                    <a:pt x="47" y="5"/>
                  </a:lnTo>
                  <a:lnTo>
                    <a:pt x="63" y="8"/>
                  </a:lnTo>
                  <a:lnTo>
                    <a:pt x="81" y="13"/>
                  </a:lnTo>
                  <a:lnTo>
                    <a:pt x="100" y="20"/>
                  </a:lnTo>
                  <a:lnTo>
                    <a:pt x="122" y="28"/>
                  </a:lnTo>
                  <a:lnTo>
                    <a:pt x="133" y="34"/>
                  </a:lnTo>
                  <a:lnTo>
                    <a:pt x="145" y="40"/>
                  </a:lnTo>
                  <a:lnTo>
                    <a:pt x="158" y="46"/>
                  </a:lnTo>
                  <a:lnTo>
                    <a:pt x="171" y="53"/>
                  </a:lnTo>
                  <a:lnTo>
                    <a:pt x="184" y="60"/>
                  </a:lnTo>
                  <a:lnTo>
                    <a:pt x="195" y="65"/>
                  </a:lnTo>
                  <a:lnTo>
                    <a:pt x="205" y="71"/>
                  </a:lnTo>
                  <a:lnTo>
                    <a:pt x="213" y="75"/>
                  </a:lnTo>
                  <a:lnTo>
                    <a:pt x="218" y="78"/>
                  </a:lnTo>
                  <a:lnTo>
                    <a:pt x="220" y="79"/>
                  </a:lnTo>
                  <a:lnTo>
                    <a:pt x="585" y="265"/>
                  </a:lnTo>
                  <a:close/>
                </a:path>
              </a:pathLst>
            </a:custGeom>
            <a:solidFill>
              <a:srgbClr val="E007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5" name="Freeform 51">
              <a:extLst>
                <a:ext uri="{FF2B5EF4-FFF2-40B4-BE49-F238E27FC236}">
                  <a16:creationId xmlns:a16="http://schemas.microsoft.com/office/drawing/2014/main" id="{BB7D73F7-532E-4BCA-BB79-C5255657A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" y="2235"/>
              <a:ext cx="370" cy="1096"/>
            </a:xfrm>
            <a:custGeom>
              <a:avLst/>
              <a:gdLst>
                <a:gd name="T0" fmla="*/ 184 w 370"/>
                <a:gd name="T1" fmla="*/ 910 h 1096"/>
                <a:gd name="T2" fmla="*/ 184 w 370"/>
                <a:gd name="T3" fmla="*/ 895 h 1096"/>
                <a:gd name="T4" fmla="*/ 185 w 370"/>
                <a:gd name="T5" fmla="*/ 853 h 1096"/>
                <a:gd name="T6" fmla="*/ 186 w 370"/>
                <a:gd name="T7" fmla="*/ 792 h 1096"/>
                <a:gd name="T8" fmla="*/ 189 w 370"/>
                <a:gd name="T9" fmla="*/ 716 h 1096"/>
                <a:gd name="T10" fmla="*/ 195 w 370"/>
                <a:gd name="T11" fmla="*/ 635 h 1096"/>
                <a:gd name="T12" fmla="*/ 203 w 370"/>
                <a:gd name="T13" fmla="*/ 553 h 1096"/>
                <a:gd name="T14" fmla="*/ 214 w 370"/>
                <a:gd name="T15" fmla="*/ 478 h 1096"/>
                <a:gd name="T16" fmla="*/ 228 w 370"/>
                <a:gd name="T17" fmla="*/ 416 h 1096"/>
                <a:gd name="T18" fmla="*/ 246 w 370"/>
                <a:gd name="T19" fmla="*/ 373 h 1096"/>
                <a:gd name="T20" fmla="*/ 268 w 370"/>
                <a:gd name="T21" fmla="*/ 358 h 1096"/>
                <a:gd name="T22" fmla="*/ 268 w 370"/>
                <a:gd name="T23" fmla="*/ 358 h 1096"/>
                <a:gd name="T24" fmla="*/ 303 w 370"/>
                <a:gd name="T25" fmla="*/ 368 h 1096"/>
                <a:gd name="T26" fmla="*/ 329 w 370"/>
                <a:gd name="T27" fmla="*/ 395 h 1096"/>
                <a:gd name="T28" fmla="*/ 348 w 370"/>
                <a:gd name="T29" fmla="*/ 437 h 1096"/>
                <a:gd name="T30" fmla="*/ 359 w 370"/>
                <a:gd name="T31" fmla="*/ 487 h 1096"/>
                <a:gd name="T32" fmla="*/ 366 w 370"/>
                <a:gd name="T33" fmla="*/ 542 h 1096"/>
                <a:gd name="T34" fmla="*/ 370 w 370"/>
                <a:gd name="T35" fmla="*/ 597 h 1096"/>
                <a:gd name="T36" fmla="*/ 370 w 370"/>
                <a:gd name="T37" fmla="*/ 646 h 1096"/>
                <a:gd name="T38" fmla="*/ 368 w 370"/>
                <a:gd name="T39" fmla="*/ 688 h 1096"/>
                <a:gd name="T40" fmla="*/ 367 w 370"/>
                <a:gd name="T41" fmla="*/ 716 h 1096"/>
                <a:gd name="T42" fmla="*/ 366 w 370"/>
                <a:gd name="T43" fmla="*/ 727 h 1096"/>
                <a:gd name="T44" fmla="*/ 366 w 370"/>
                <a:gd name="T45" fmla="*/ 0 h 1096"/>
                <a:gd name="T46" fmla="*/ 0 w 370"/>
                <a:gd name="T47" fmla="*/ 197 h 1096"/>
                <a:gd name="T48" fmla="*/ 0 w 370"/>
                <a:gd name="T49" fmla="*/ 1096 h 1096"/>
                <a:gd name="T50" fmla="*/ 184 w 370"/>
                <a:gd name="T51" fmla="*/ 910 h 1096"/>
                <a:gd name="T52" fmla="*/ 184 w 370"/>
                <a:gd name="T53" fmla="*/ 910 h 109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0"/>
                <a:gd name="T82" fmla="*/ 0 h 1096"/>
                <a:gd name="T83" fmla="*/ 370 w 370"/>
                <a:gd name="T84" fmla="*/ 1096 h 109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0" h="1096">
                  <a:moveTo>
                    <a:pt x="184" y="910"/>
                  </a:moveTo>
                  <a:lnTo>
                    <a:pt x="184" y="895"/>
                  </a:lnTo>
                  <a:lnTo>
                    <a:pt x="185" y="853"/>
                  </a:lnTo>
                  <a:lnTo>
                    <a:pt x="186" y="792"/>
                  </a:lnTo>
                  <a:lnTo>
                    <a:pt x="189" y="716"/>
                  </a:lnTo>
                  <a:lnTo>
                    <a:pt x="195" y="635"/>
                  </a:lnTo>
                  <a:lnTo>
                    <a:pt x="203" y="553"/>
                  </a:lnTo>
                  <a:lnTo>
                    <a:pt x="214" y="478"/>
                  </a:lnTo>
                  <a:lnTo>
                    <a:pt x="228" y="416"/>
                  </a:lnTo>
                  <a:lnTo>
                    <a:pt x="246" y="373"/>
                  </a:lnTo>
                  <a:lnTo>
                    <a:pt x="268" y="358"/>
                  </a:lnTo>
                  <a:lnTo>
                    <a:pt x="303" y="368"/>
                  </a:lnTo>
                  <a:lnTo>
                    <a:pt x="329" y="395"/>
                  </a:lnTo>
                  <a:lnTo>
                    <a:pt x="348" y="437"/>
                  </a:lnTo>
                  <a:lnTo>
                    <a:pt x="359" y="487"/>
                  </a:lnTo>
                  <a:lnTo>
                    <a:pt x="366" y="542"/>
                  </a:lnTo>
                  <a:lnTo>
                    <a:pt x="370" y="597"/>
                  </a:lnTo>
                  <a:lnTo>
                    <a:pt x="370" y="646"/>
                  </a:lnTo>
                  <a:lnTo>
                    <a:pt x="368" y="688"/>
                  </a:lnTo>
                  <a:lnTo>
                    <a:pt x="367" y="716"/>
                  </a:lnTo>
                  <a:lnTo>
                    <a:pt x="366" y="727"/>
                  </a:lnTo>
                  <a:lnTo>
                    <a:pt x="366" y="0"/>
                  </a:lnTo>
                  <a:lnTo>
                    <a:pt x="0" y="197"/>
                  </a:lnTo>
                  <a:lnTo>
                    <a:pt x="0" y="1096"/>
                  </a:lnTo>
                  <a:lnTo>
                    <a:pt x="184" y="9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6" name="Freeform 52">
              <a:extLst>
                <a:ext uri="{FF2B5EF4-FFF2-40B4-BE49-F238E27FC236}">
                  <a16:creationId xmlns:a16="http://schemas.microsoft.com/office/drawing/2014/main" id="{3BE08B88-C3BA-4F6D-87AE-7AF0FF4C6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" y="2028"/>
              <a:ext cx="63" cy="207"/>
            </a:xfrm>
            <a:custGeom>
              <a:avLst/>
              <a:gdLst>
                <a:gd name="T0" fmla="*/ 32 w 63"/>
                <a:gd name="T1" fmla="*/ 207 h 207"/>
                <a:gd name="T2" fmla="*/ 38 w 63"/>
                <a:gd name="T3" fmla="*/ 206 h 207"/>
                <a:gd name="T4" fmla="*/ 42 w 63"/>
                <a:gd name="T5" fmla="*/ 203 h 207"/>
                <a:gd name="T6" fmla="*/ 46 w 63"/>
                <a:gd name="T7" fmla="*/ 196 h 207"/>
                <a:gd name="T8" fmla="*/ 50 w 63"/>
                <a:gd name="T9" fmla="*/ 188 h 207"/>
                <a:gd name="T10" fmla="*/ 54 w 63"/>
                <a:gd name="T11" fmla="*/ 177 h 207"/>
                <a:gd name="T12" fmla="*/ 57 w 63"/>
                <a:gd name="T13" fmla="*/ 165 h 207"/>
                <a:gd name="T14" fmla="*/ 60 w 63"/>
                <a:gd name="T15" fmla="*/ 151 h 207"/>
                <a:gd name="T16" fmla="*/ 62 w 63"/>
                <a:gd name="T17" fmla="*/ 136 h 207"/>
                <a:gd name="T18" fmla="*/ 63 w 63"/>
                <a:gd name="T19" fmla="*/ 120 h 207"/>
                <a:gd name="T20" fmla="*/ 63 w 63"/>
                <a:gd name="T21" fmla="*/ 104 h 207"/>
                <a:gd name="T22" fmla="*/ 63 w 63"/>
                <a:gd name="T23" fmla="*/ 104 h 207"/>
                <a:gd name="T24" fmla="*/ 63 w 63"/>
                <a:gd name="T25" fmla="*/ 86 h 207"/>
                <a:gd name="T26" fmla="*/ 62 w 63"/>
                <a:gd name="T27" fmla="*/ 71 h 207"/>
                <a:gd name="T28" fmla="*/ 60 w 63"/>
                <a:gd name="T29" fmla="*/ 56 h 207"/>
                <a:gd name="T30" fmla="*/ 57 w 63"/>
                <a:gd name="T31" fmla="*/ 42 h 207"/>
                <a:gd name="T32" fmla="*/ 54 w 63"/>
                <a:gd name="T33" fmla="*/ 31 h 207"/>
                <a:gd name="T34" fmla="*/ 50 w 63"/>
                <a:gd name="T35" fmla="*/ 20 h 207"/>
                <a:gd name="T36" fmla="*/ 46 w 63"/>
                <a:gd name="T37" fmla="*/ 12 h 207"/>
                <a:gd name="T38" fmla="*/ 42 w 63"/>
                <a:gd name="T39" fmla="*/ 5 h 207"/>
                <a:gd name="T40" fmla="*/ 38 w 63"/>
                <a:gd name="T41" fmla="*/ 2 h 207"/>
                <a:gd name="T42" fmla="*/ 32 w 63"/>
                <a:gd name="T43" fmla="*/ 0 h 207"/>
                <a:gd name="T44" fmla="*/ 32 w 63"/>
                <a:gd name="T45" fmla="*/ 0 h 207"/>
                <a:gd name="T46" fmla="*/ 27 w 63"/>
                <a:gd name="T47" fmla="*/ 2 h 207"/>
                <a:gd name="T48" fmla="*/ 23 w 63"/>
                <a:gd name="T49" fmla="*/ 5 h 207"/>
                <a:gd name="T50" fmla="*/ 18 w 63"/>
                <a:gd name="T51" fmla="*/ 12 h 207"/>
                <a:gd name="T52" fmla="*/ 13 w 63"/>
                <a:gd name="T53" fmla="*/ 20 h 207"/>
                <a:gd name="T54" fmla="*/ 10 w 63"/>
                <a:gd name="T55" fmla="*/ 31 h 207"/>
                <a:gd name="T56" fmla="*/ 7 w 63"/>
                <a:gd name="T57" fmla="*/ 42 h 207"/>
                <a:gd name="T58" fmla="*/ 4 w 63"/>
                <a:gd name="T59" fmla="*/ 56 h 207"/>
                <a:gd name="T60" fmla="*/ 3 w 63"/>
                <a:gd name="T61" fmla="*/ 71 h 207"/>
                <a:gd name="T62" fmla="*/ 2 w 63"/>
                <a:gd name="T63" fmla="*/ 86 h 207"/>
                <a:gd name="T64" fmla="*/ 0 w 63"/>
                <a:gd name="T65" fmla="*/ 104 h 207"/>
                <a:gd name="T66" fmla="*/ 0 w 63"/>
                <a:gd name="T67" fmla="*/ 104 h 207"/>
                <a:gd name="T68" fmla="*/ 2 w 63"/>
                <a:gd name="T69" fmla="*/ 120 h 207"/>
                <a:gd name="T70" fmla="*/ 3 w 63"/>
                <a:gd name="T71" fmla="*/ 136 h 207"/>
                <a:gd name="T72" fmla="*/ 4 w 63"/>
                <a:gd name="T73" fmla="*/ 151 h 207"/>
                <a:gd name="T74" fmla="*/ 7 w 63"/>
                <a:gd name="T75" fmla="*/ 165 h 207"/>
                <a:gd name="T76" fmla="*/ 10 w 63"/>
                <a:gd name="T77" fmla="*/ 177 h 207"/>
                <a:gd name="T78" fmla="*/ 13 w 63"/>
                <a:gd name="T79" fmla="*/ 188 h 207"/>
                <a:gd name="T80" fmla="*/ 18 w 63"/>
                <a:gd name="T81" fmla="*/ 196 h 207"/>
                <a:gd name="T82" fmla="*/ 23 w 63"/>
                <a:gd name="T83" fmla="*/ 203 h 207"/>
                <a:gd name="T84" fmla="*/ 27 w 63"/>
                <a:gd name="T85" fmla="*/ 206 h 207"/>
                <a:gd name="T86" fmla="*/ 32 w 63"/>
                <a:gd name="T87" fmla="*/ 207 h 207"/>
                <a:gd name="T88" fmla="*/ 32 w 63"/>
                <a:gd name="T89" fmla="*/ 207 h 2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3"/>
                <a:gd name="T136" fmla="*/ 0 h 207"/>
                <a:gd name="T137" fmla="*/ 63 w 63"/>
                <a:gd name="T138" fmla="*/ 207 h 20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3" h="207">
                  <a:moveTo>
                    <a:pt x="32" y="207"/>
                  </a:moveTo>
                  <a:lnTo>
                    <a:pt x="38" y="206"/>
                  </a:lnTo>
                  <a:lnTo>
                    <a:pt x="42" y="203"/>
                  </a:lnTo>
                  <a:lnTo>
                    <a:pt x="46" y="196"/>
                  </a:lnTo>
                  <a:lnTo>
                    <a:pt x="50" y="188"/>
                  </a:lnTo>
                  <a:lnTo>
                    <a:pt x="54" y="177"/>
                  </a:lnTo>
                  <a:lnTo>
                    <a:pt x="57" y="165"/>
                  </a:lnTo>
                  <a:lnTo>
                    <a:pt x="60" y="151"/>
                  </a:lnTo>
                  <a:lnTo>
                    <a:pt x="62" y="136"/>
                  </a:lnTo>
                  <a:lnTo>
                    <a:pt x="63" y="120"/>
                  </a:lnTo>
                  <a:lnTo>
                    <a:pt x="63" y="104"/>
                  </a:lnTo>
                  <a:lnTo>
                    <a:pt x="63" y="86"/>
                  </a:lnTo>
                  <a:lnTo>
                    <a:pt x="62" y="71"/>
                  </a:lnTo>
                  <a:lnTo>
                    <a:pt x="60" y="56"/>
                  </a:lnTo>
                  <a:lnTo>
                    <a:pt x="57" y="42"/>
                  </a:lnTo>
                  <a:lnTo>
                    <a:pt x="54" y="31"/>
                  </a:lnTo>
                  <a:lnTo>
                    <a:pt x="50" y="20"/>
                  </a:lnTo>
                  <a:lnTo>
                    <a:pt x="46" y="12"/>
                  </a:lnTo>
                  <a:lnTo>
                    <a:pt x="42" y="5"/>
                  </a:lnTo>
                  <a:lnTo>
                    <a:pt x="38" y="2"/>
                  </a:lnTo>
                  <a:lnTo>
                    <a:pt x="32" y="0"/>
                  </a:lnTo>
                  <a:lnTo>
                    <a:pt x="27" y="2"/>
                  </a:lnTo>
                  <a:lnTo>
                    <a:pt x="23" y="5"/>
                  </a:lnTo>
                  <a:lnTo>
                    <a:pt x="18" y="12"/>
                  </a:lnTo>
                  <a:lnTo>
                    <a:pt x="13" y="20"/>
                  </a:lnTo>
                  <a:lnTo>
                    <a:pt x="10" y="31"/>
                  </a:lnTo>
                  <a:lnTo>
                    <a:pt x="7" y="42"/>
                  </a:lnTo>
                  <a:lnTo>
                    <a:pt x="4" y="56"/>
                  </a:lnTo>
                  <a:lnTo>
                    <a:pt x="3" y="71"/>
                  </a:lnTo>
                  <a:lnTo>
                    <a:pt x="2" y="86"/>
                  </a:lnTo>
                  <a:lnTo>
                    <a:pt x="0" y="104"/>
                  </a:lnTo>
                  <a:lnTo>
                    <a:pt x="2" y="120"/>
                  </a:lnTo>
                  <a:lnTo>
                    <a:pt x="3" y="136"/>
                  </a:lnTo>
                  <a:lnTo>
                    <a:pt x="4" y="151"/>
                  </a:lnTo>
                  <a:lnTo>
                    <a:pt x="7" y="165"/>
                  </a:lnTo>
                  <a:lnTo>
                    <a:pt x="10" y="177"/>
                  </a:lnTo>
                  <a:lnTo>
                    <a:pt x="13" y="188"/>
                  </a:lnTo>
                  <a:lnTo>
                    <a:pt x="18" y="196"/>
                  </a:lnTo>
                  <a:lnTo>
                    <a:pt x="23" y="203"/>
                  </a:lnTo>
                  <a:lnTo>
                    <a:pt x="27" y="206"/>
                  </a:lnTo>
                  <a:lnTo>
                    <a:pt x="32" y="207"/>
                  </a:lnTo>
                  <a:close/>
                </a:path>
              </a:pathLst>
            </a:custGeom>
            <a:solidFill>
              <a:srgbClr val="CB3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7" name="Freeform 53">
              <a:extLst>
                <a:ext uri="{FF2B5EF4-FFF2-40B4-BE49-F238E27FC236}">
                  <a16:creationId xmlns:a16="http://schemas.microsoft.com/office/drawing/2014/main" id="{384A4536-EA12-4A3A-A1EB-B893538AE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3" y="2028"/>
              <a:ext cx="63" cy="207"/>
            </a:xfrm>
            <a:custGeom>
              <a:avLst/>
              <a:gdLst>
                <a:gd name="T0" fmla="*/ 32 w 63"/>
                <a:gd name="T1" fmla="*/ 207 h 207"/>
                <a:gd name="T2" fmla="*/ 38 w 63"/>
                <a:gd name="T3" fmla="*/ 206 h 207"/>
                <a:gd name="T4" fmla="*/ 42 w 63"/>
                <a:gd name="T5" fmla="*/ 203 h 207"/>
                <a:gd name="T6" fmla="*/ 46 w 63"/>
                <a:gd name="T7" fmla="*/ 196 h 207"/>
                <a:gd name="T8" fmla="*/ 50 w 63"/>
                <a:gd name="T9" fmla="*/ 188 h 207"/>
                <a:gd name="T10" fmla="*/ 54 w 63"/>
                <a:gd name="T11" fmla="*/ 177 h 207"/>
                <a:gd name="T12" fmla="*/ 57 w 63"/>
                <a:gd name="T13" fmla="*/ 165 h 207"/>
                <a:gd name="T14" fmla="*/ 60 w 63"/>
                <a:gd name="T15" fmla="*/ 151 h 207"/>
                <a:gd name="T16" fmla="*/ 62 w 63"/>
                <a:gd name="T17" fmla="*/ 136 h 207"/>
                <a:gd name="T18" fmla="*/ 63 w 63"/>
                <a:gd name="T19" fmla="*/ 120 h 207"/>
                <a:gd name="T20" fmla="*/ 63 w 63"/>
                <a:gd name="T21" fmla="*/ 104 h 207"/>
                <a:gd name="T22" fmla="*/ 63 w 63"/>
                <a:gd name="T23" fmla="*/ 104 h 207"/>
                <a:gd name="T24" fmla="*/ 63 w 63"/>
                <a:gd name="T25" fmla="*/ 86 h 207"/>
                <a:gd name="T26" fmla="*/ 62 w 63"/>
                <a:gd name="T27" fmla="*/ 71 h 207"/>
                <a:gd name="T28" fmla="*/ 60 w 63"/>
                <a:gd name="T29" fmla="*/ 56 h 207"/>
                <a:gd name="T30" fmla="*/ 57 w 63"/>
                <a:gd name="T31" fmla="*/ 42 h 207"/>
                <a:gd name="T32" fmla="*/ 54 w 63"/>
                <a:gd name="T33" fmla="*/ 31 h 207"/>
                <a:gd name="T34" fmla="*/ 50 w 63"/>
                <a:gd name="T35" fmla="*/ 20 h 207"/>
                <a:gd name="T36" fmla="*/ 46 w 63"/>
                <a:gd name="T37" fmla="*/ 12 h 207"/>
                <a:gd name="T38" fmla="*/ 42 w 63"/>
                <a:gd name="T39" fmla="*/ 5 h 207"/>
                <a:gd name="T40" fmla="*/ 38 w 63"/>
                <a:gd name="T41" fmla="*/ 2 h 207"/>
                <a:gd name="T42" fmla="*/ 32 w 63"/>
                <a:gd name="T43" fmla="*/ 0 h 207"/>
                <a:gd name="T44" fmla="*/ 32 w 63"/>
                <a:gd name="T45" fmla="*/ 0 h 207"/>
                <a:gd name="T46" fmla="*/ 27 w 63"/>
                <a:gd name="T47" fmla="*/ 2 h 207"/>
                <a:gd name="T48" fmla="*/ 23 w 63"/>
                <a:gd name="T49" fmla="*/ 5 h 207"/>
                <a:gd name="T50" fmla="*/ 18 w 63"/>
                <a:gd name="T51" fmla="*/ 12 h 207"/>
                <a:gd name="T52" fmla="*/ 13 w 63"/>
                <a:gd name="T53" fmla="*/ 20 h 207"/>
                <a:gd name="T54" fmla="*/ 10 w 63"/>
                <a:gd name="T55" fmla="*/ 31 h 207"/>
                <a:gd name="T56" fmla="*/ 7 w 63"/>
                <a:gd name="T57" fmla="*/ 42 h 207"/>
                <a:gd name="T58" fmla="*/ 4 w 63"/>
                <a:gd name="T59" fmla="*/ 56 h 207"/>
                <a:gd name="T60" fmla="*/ 3 w 63"/>
                <a:gd name="T61" fmla="*/ 71 h 207"/>
                <a:gd name="T62" fmla="*/ 2 w 63"/>
                <a:gd name="T63" fmla="*/ 86 h 207"/>
                <a:gd name="T64" fmla="*/ 0 w 63"/>
                <a:gd name="T65" fmla="*/ 104 h 207"/>
                <a:gd name="T66" fmla="*/ 0 w 63"/>
                <a:gd name="T67" fmla="*/ 104 h 207"/>
                <a:gd name="T68" fmla="*/ 2 w 63"/>
                <a:gd name="T69" fmla="*/ 120 h 207"/>
                <a:gd name="T70" fmla="*/ 3 w 63"/>
                <a:gd name="T71" fmla="*/ 136 h 207"/>
                <a:gd name="T72" fmla="*/ 4 w 63"/>
                <a:gd name="T73" fmla="*/ 151 h 207"/>
                <a:gd name="T74" fmla="*/ 7 w 63"/>
                <a:gd name="T75" fmla="*/ 165 h 207"/>
                <a:gd name="T76" fmla="*/ 10 w 63"/>
                <a:gd name="T77" fmla="*/ 177 h 207"/>
                <a:gd name="T78" fmla="*/ 13 w 63"/>
                <a:gd name="T79" fmla="*/ 188 h 207"/>
                <a:gd name="T80" fmla="*/ 18 w 63"/>
                <a:gd name="T81" fmla="*/ 196 h 207"/>
                <a:gd name="T82" fmla="*/ 23 w 63"/>
                <a:gd name="T83" fmla="*/ 203 h 207"/>
                <a:gd name="T84" fmla="*/ 27 w 63"/>
                <a:gd name="T85" fmla="*/ 206 h 207"/>
                <a:gd name="T86" fmla="*/ 32 w 63"/>
                <a:gd name="T87" fmla="*/ 207 h 207"/>
                <a:gd name="T88" fmla="*/ 32 w 63"/>
                <a:gd name="T89" fmla="*/ 207 h 2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3"/>
                <a:gd name="T136" fmla="*/ 0 h 207"/>
                <a:gd name="T137" fmla="*/ 63 w 63"/>
                <a:gd name="T138" fmla="*/ 207 h 20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3" h="207">
                  <a:moveTo>
                    <a:pt x="32" y="207"/>
                  </a:moveTo>
                  <a:lnTo>
                    <a:pt x="38" y="206"/>
                  </a:lnTo>
                  <a:lnTo>
                    <a:pt x="42" y="203"/>
                  </a:lnTo>
                  <a:lnTo>
                    <a:pt x="46" y="196"/>
                  </a:lnTo>
                  <a:lnTo>
                    <a:pt x="50" y="188"/>
                  </a:lnTo>
                  <a:lnTo>
                    <a:pt x="54" y="177"/>
                  </a:lnTo>
                  <a:lnTo>
                    <a:pt x="57" y="165"/>
                  </a:lnTo>
                  <a:lnTo>
                    <a:pt x="60" y="151"/>
                  </a:lnTo>
                  <a:lnTo>
                    <a:pt x="62" y="136"/>
                  </a:lnTo>
                  <a:lnTo>
                    <a:pt x="63" y="120"/>
                  </a:lnTo>
                  <a:lnTo>
                    <a:pt x="63" y="104"/>
                  </a:lnTo>
                  <a:lnTo>
                    <a:pt x="63" y="86"/>
                  </a:lnTo>
                  <a:lnTo>
                    <a:pt x="62" y="71"/>
                  </a:lnTo>
                  <a:lnTo>
                    <a:pt x="60" y="56"/>
                  </a:lnTo>
                  <a:lnTo>
                    <a:pt x="57" y="42"/>
                  </a:lnTo>
                  <a:lnTo>
                    <a:pt x="54" y="31"/>
                  </a:lnTo>
                  <a:lnTo>
                    <a:pt x="50" y="20"/>
                  </a:lnTo>
                  <a:lnTo>
                    <a:pt x="46" y="12"/>
                  </a:lnTo>
                  <a:lnTo>
                    <a:pt x="42" y="5"/>
                  </a:lnTo>
                  <a:lnTo>
                    <a:pt x="38" y="2"/>
                  </a:lnTo>
                  <a:lnTo>
                    <a:pt x="32" y="0"/>
                  </a:lnTo>
                  <a:lnTo>
                    <a:pt x="27" y="2"/>
                  </a:lnTo>
                  <a:lnTo>
                    <a:pt x="23" y="5"/>
                  </a:lnTo>
                  <a:lnTo>
                    <a:pt x="18" y="12"/>
                  </a:lnTo>
                  <a:lnTo>
                    <a:pt x="13" y="20"/>
                  </a:lnTo>
                  <a:lnTo>
                    <a:pt x="10" y="31"/>
                  </a:lnTo>
                  <a:lnTo>
                    <a:pt x="7" y="42"/>
                  </a:lnTo>
                  <a:lnTo>
                    <a:pt x="4" y="56"/>
                  </a:lnTo>
                  <a:lnTo>
                    <a:pt x="3" y="71"/>
                  </a:lnTo>
                  <a:lnTo>
                    <a:pt x="2" y="86"/>
                  </a:lnTo>
                  <a:lnTo>
                    <a:pt x="0" y="104"/>
                  </a:lnTo>
                  <a:lnTo>
                    <a:pt x="2" y="120"/>
                  </a:lnTo>
                  <a:lnTo>
                    <a:pt x="3" y="136"/>
                  </a:lnTo>
                  <a:lnTo>
                    <a:pt x="4" y="151"/>
                  </a:lnTo>
                  <a:lnTo>
                    <a:pt x="7" y="165"/>
                  </a:lnTo>
                  <a:lnTo>
                    <a:pt x="10" y="177"/>
                  </a:lnTo>
                  <a:lnTo>
                    <a:pt x="13" y="188"/>
                  </a:lnTo>
                  <a:lnTo>
                    <a:pt x="18" y="196"/>
                  </a:lnTo>
                  <a:lnTo>
                    <a:pt x="23" y="203"/>
                  </a:lnTo>
                  <a:lnTo>
                    <a:pt x="27" y="206"/>
                  </a:lnTo>
                  <a:lnTo>
                    <a:pt x="32" y="20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8" name="Freeform 54">
              <a:extLst>
                <a:ext uri="{FF2B5EF4-FFF2-40B4-BE49-F238E27FC236}">
                  <a16:creationId xmlns:a16="http://schemas.microsoft.com/office/drawing/2014/main" id="{477E3A4C-416F-4735-8E83-46B350B9F6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" y="399"/>
              <a:ext cx="374" cy="141"/>
            </a:xfrm>
            <a:custGeom>
              <a:avLst/>
              <a:gdLst>
                <a:gd name="T0" fmla="*/ 366 w 374"/>
                <a:gd name="T1" fmla="*/ 141 h 141"/>
                <a:gd name="T2" fmla="*/ 374 w 374"/>
                <a:gd name="T3" fmla="*/ 141 h 141"/>
                <a:gd name="T4" fmla="*/ 14 w 374"/>
                <a:gd name="T5" fmla="*/ 0 h 141"/>
                <a:gd name="T6" fmla="*/ 0 w 374"/>
                <a:gd name="T7" fmla="*/ 2 h 141"/>
                <a:gd name="T8" fmla="*/ 366 w 374"/>
                <a:gd name="T9" fmla="*/ 141 h 141"/>
                <a:gd name="T10" fmla="*/ 366 w 374"/>
                <a:gd name="T11" fmla="*/ 141 h 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4"/>
                <a:gd name="T19" fmla="*/ 0 h 141"/>
                <a:gd name="T20" fmla="*/ 374 w 374"/>
                <a:gd name="T21" fmla="*/ 141 h 1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4" h="141">
                  <a:moveTo>
                    <a:pt x="366" y="141"/>
                  </a:moveTo>
                  <a:lnTo>
                    <a:pt x="374" y="141"/>
                  </a:lnTo>
                  <a:lnTo>
                    <a:pt x="14" y="0"/>
                  </a:lnTo>
                  <a:lnTo>
                    <a:pt x="0" y="2"/>
                  </a:lnTo>
                  <a:lnTo>
                    <a:pt x="366" y="141"/>
                  </a:lnTo>
                  <a:close/>
                </a:path>
              </a:pathLst>
            </a:custGeom>
            <a:solidFill>
              <a:srgbClr val="FFC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49" name="Freeform 55">
              <a:extLst>
                <a:ext uri="{FF2B5EF4-FFF2-40B4-BE49-F238E27FC236}">
                  <a16:creationId xmlns:a16="http://schemas.microsoft.com/office/drawing/2014/main" id="{5BECE0AB-8BDF-4F27-ABB2-5C7D9DC3B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3" y="316"/>
              <a:ext cx="360" cy="224"/>
            </a:xfrm>
            <a:custGeom>
              <a:avLst/>
              <a:gdLst>
                <a:gd name="T0" fmla="*/ 360 w 360"/>
                <a:gd name="T1" fmla="*/ 224 h 224"/>
                <a:gd name="T2" fmla="*/ 360 w 360"/>
                <a:gd name="T3" fmla="*/ 184 h 224"/>
                <a:gd name="T4" fmla="*/ 0 w 360"/>
                <a:gd name="T5" fmla="*/ 0 h 224"/>
                <a:gd name="T6" fmla="*/ 0 w 360"/>
                <a:gd name="T7" fmla="*/ 83 h 224"/>
                <a:gd name="T8" fmla="*/ 360 w 360"/>
                <a:gd name="T9" fmla="*/ 224 h 224"/>
                <a:gd name="T10" fmla="*/ 360 w 360"/>
                <a:gd name="T11" fmla="*/ 22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0"/>
                <a:gd name="T19" fmla="*/ 0 h 224"/>
                <a:gd name="T20" fmla="*/ 360 w 360"/>
                <a:gd name="T21" fmla="*/ 224 h 2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0" h="224">
                  <a:moveTo>
                    <a:pt x="360" y="224"/>
                  </a:moveTo>
                  <a:lnTo>
                    <a:pt x="360" y="184"/>
                  </a:lnTo>
                  <a:lnTo>
                    <a:pt x="0" y="0"/>
                  </a:lnTo>
                  <a:lnTo>
                    <a:pt x="0" y="83"/>
                  </a:lnTo>
                  <a:lnTo>
                    <a:pt x="360" y="224"/>
                  </a:lnTo>
                  <a:close/>
                </a:path>
              </a:pathLst>
            </a:custGeom>
            <a:solidFill>
              <a:srgbClr val="FFC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0" name="Freeform 56">
              <a:extLst>
                <a:ext uri="{FF2B5EF4-FFF2-40B4-BE49-F238E27FC236}">
                  <a16:creationId xmlns:a16="http://schemas.microsoft.com/office/drawing/2014/main" id="{C4BB4A0C-E4FE-47FF-B963-2D54283C3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7" y="519"/>
              <a:ext cx="35" cy="318"/>
            </a:xfrm>
            <a:custGeom>
              <a:avLst/>
              <a:gdLst>
                <a:gd name="T0" fmla="*/ 35 w 35"/>
                <a:gd name="T1" fmla="*/ 316 h 318"/>
                <a:gd name="T2" fmla="*/ 35 w 35"/>
                <a:gd name="T3" fmla="*/ 1 h 318"/>
                <a:gd name="T4" fmla="*/ 0 w 35"/>
                <a:gd name="T5" fmla="*/ 0 h 318"/>
                <a:gd name="T6" fmla="*/ 0 w 35"/>
                <a:gd name="T7" fmla="*/ 318 h 318"/>
                <a:gd name="T8" fmla="*/ 35 w 35"/>
                <a:gd name="T9" fmla="*/ 316 h 318"/>
                <a:gd name="T10" fmla="*/ 35 w 35"/>
                <a:gd name="T11" fmla="*/ 316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18"/>
                <a:gd name="T20" fmla="*/ 35 w 35"/>
                <a:gd name="T21" fmla="*/ 318 h 3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18">
                  <a:moveTo>
                    <a:pt x="35" y="316"/>
                  </a:moveTo>
                  <a:lnTo>
                    <a:pt x="35" y="1"/>
                  </a:lnTo>
                  <a:lnTo>
                    <a:pt x="0" y="0"/>
                  </a:lnTo>
                  <a:lnTo>
                    <a:pt x="0" y="318"/>
                  </a:lnTo>
                  <a:lnTo>
                    <a:pt x="35" y="316"/>
                  </a:lnTo>
                  <a:close/>
                </a:path>
              </a:pathLst>
            </a:custGeom>
            <a:solidFill>
              <a:srgbClr val="FF3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1" name="Freeform 57">
              <a:extLst>
                <a:ext uri="{FF2B5EF4-FFF2-40B4-BE49-F238E27FC236}">
                  <a16:creationId xmlns:a16="http://schemas.microsoft.com/office/drawing/2014/main" id="{5EE34929-930F-4795-80FE-DC0D9D864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7" y="519"/>
              <a:ext cx="35" cy="318"/>
            </a:xfrm>
            <a:custGeom>
              <a:avLst/>
              <a:gdLst>
                <a:gd name="T0" fmla="*/ 35 w 35"/>
                <a:gd name="T1" fmla="*/ 316 h 318"/>
                <a:gd name="T2" fmla="*/ 35 w 35"/>
                <a:gd name="T3" fmla="*/ 1 h 318"/>
                <a:gd name="T4" fmla="*/ 0 w 35"/>
                <a:gd name="T5" fmla="*/ 0 h 318"/>
                <a:gd name="T6" fmla="*/ 0 w 35"/>
                <a:gd name="T7" fmla="*/ 318 h 318"/>
                <a:gd name="T8" fmla="*/ 35 w 35"/>
                <a:gd name="T9" fmla="*/ 316 h 318"/>
                <a:gd name="T10" fmla="*/ 35 w 35"/>
                <a:gd name="T11" fmla="*/ 316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318"/>
                <a:gd name="T20" fmla="*/ 35 w 35"/>
                <a:gd name="T21" fmla="*/ 318 h 3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318">
                  <a:moveTo>
                    <a:pt x="35" y="316"/>
                  </a:moveTo>
                  <a:lnTo>
                    <a:pt x="35" y="1"/>
                  </a:lnTo>
                  <a:lnTo>
                    <a:pt x="0" y="0"/>
                  </a:lnTo>
                  <a:lnTo>
                    <a:pt x="0" y="318"/>
                  </a:lnTo>
                  <a:lnTo>
                    <a:pt x="35" y="31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2" name="Freeform 58">
              <a:extLst>
                <a:ext uri="{FF2B5EF4-FFF2-40B4-BE49-F238E27FC236}">
                  <a16:creationId xmlns:a16="http://schemas.microsoft.com/office/drawing/2014/main" id="{F073A861-1958-495C-862F-C7D7D8890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6" y="834"/>
              <a:ext cx="157" cy="15"/>
            </a:xfrm>
            <a:custGeom>
              <a:avLst/>
              <a:gdLst>
                <a:gd name="T0" fmla="*/ 157 w 157"/>
                <a:gd name="T1" fmla="*/ 12 h 15"/>
                <a:gd name="T2" fmla="*/ 35 w 157"/>
                <a:gd name="T3" fmla="*/ 0 h 15"/>
                <a:gd name="T4" fmla="*/ 0 w 157"/>
                <a:gd name="T5" fmla="*/ 2 h 15"/>
                <a:gd name="T6" fmla="*/ 122 w 157"/>
                <a:gd name="T7" fmla="*/ 15 h 15"/>
                <a:gd name="T8" fmla="*/ 157 w 157"/>
                <a:gd name="T9" fmla="*/ 12 h 15"/>
                <a:gd name="T10" fmla="*/ 157 w 157"/>
                <a:gd name="T11" fmla="*/ 12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7"/>
                <a:gd name="T19" fmla="*/ 0 h 15"/>
                <a:gd name="T20" fmla="*/ 157 w 157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7" h="15">
                  <a:moveTo>
                    <a:pt x="157" y="12"/>
                  </a:moveTo>
                  <a:lnTo>
                    <a:pt x="35" y="0"/>
                  </a:lnTo>
                  <a:lnTo>
                    <a:pt x="0" y="2"/>
                  </a:lnTo>
                  <a:lnTo>
                    <a:pt x="122" y="15"/>
                  </a:lnTo>
                  <a:lnTo>
                    <a:pt x="157" y="12"/>
                  </a:lnTo>
                  <a:close/>
                </a:path>
              </a:pathLst>
            </a:custGeom>
            <a:solidFill>
              <a:srgbClr val="B13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3" name="Freeform 59">
              <a:extLst>
                <a:ext uri="{FF2B5EF4-FFF2-40B4-BE49-F238E27FC236}">
                  <a16:creationId xmlns:a16="http://schemas.microsoft.com/office/drawing/2014/main" id="{D689E198-7DE0-4838-82DE-5F4FC462B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6" y="834"/>
              <a:ext cx="157" cy="15"/>
            </a:xfrm>
            <a:custGeom>
              <a:avLst/>
              <a:gdLst>
                <a:gd name="T0" fmla="*/ 157 w 157"/>
                <a:gd name="T1" fmla="*/ 12 h 15"/>
                <a:gd name="T2" fmla="*/ 35 w 157"/>
                <a:gd name="T3" fmla="*/ 0 h 15"/>
                <a:gd name="T4" fmla="*/ 0 w 157"/>
                <a:gd name="T5" fmla="*/ 2 h 15"/>
                <a:gd name="T6" fmla="*/ 122 w 157"/>
                <a:gd name="T7" fmla="*/ 15 h 15"/>
                <a:gd name="T8" fmla="*/ 157 w 157"/>
                <a:gd name="T9" fmla="*/ 12 h 15"/>
                <a:gd name="T10" fmla="*/ 157 w 157"/>
                <a:gd name="T11" fmla="*/ 12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7"/>
                <a:gd name="T19" fmla="*/ 0 h 15"/>
                <a:gd name="T20" fmla="*/ 157 w 157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7" h="15">
                  <a:moveTo>
                    <a:pt x="157" y="12"/>
                  </a:moveTo>
                  <a:lnTo>
                    <a:pt x="35" y="0"/>
                  </a:lnTo>
                  <a:lnTo>
                    <a:pt x="0" y="2"/>
                  </a:lnTo>
                  <a:lnTo>
                    <a:pt x="122" y="15"/>
                  </a:lnTo>
                  <a:lnTo>
                    <a:pt x="157" y="1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4" name="Freeform 60">
              <a:extLst>
                <a:ext uri="{FF2B5EF4-FFF2-40B4-BE49-F238E27FC236}">
                  <a16:creationId xmlns:a16="http://schemas.microsoft.com/office/drawing/2014/main" id="{248AD7E7-3CAE-42D2-9502-9E0C4AD68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" y="519"/>
              <a:ext cx="122" cy="327"/>
            </a:xfrm>
            <a:custGeom>
              <a:avLst/>
              <a:gdLst>
                <a:gd name="T0" fmla="*/ 122 w 122"/>
                <a:gd name="T1" fmla="*/ 327 h 327"/>
                <a:gd name="T2" fmla="*/ 122 w 122"/>
                <a:gd name="T3" fmla="*/ 38 h 327"/>
                <a:gd name="T4" fmla="*/ 0 w 122"/>
                <a:gd name="T5" fmla="*/ 0 h 327"/>
                <a:gd name="T6" fmla="*/ 0 w 122"/>
                <a:gd name="T7" fmla="*/ 315 h 327"/>
                <a:gd name="T8" fmla="*/ 122 w 122"/>
                <a:gd name="T9" fmla="*/ 327 h 327"/>
                <a:gd name="T10" fmla="*/ 122 w 122"/>
                <a:gd name="T11" fmla="*/ 327 h 3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"/>
                <a:gd name="T19" fmla="*/ 0 h 327"/>
                <a:gd name="T20" fmla="*/ 122 w 122"/>
                <a:gd name="T21" fmla="*/ 327 h 3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" h="327">
                  <a:moveTo>
                    <a:pt x="122" y="327"/>
                  </a:moveTo>
                  <a:lnTo>
                    <a:pt x="122" y="38"/>
                  </a:lnTo>
                  <a:lnTo>
                    <a:pt x="0" y="0"/>
                  </a:lnTo>
                  <a:lnTo>
                    <a:pt x="0" y="315"/>
                  </a:lnTo>
                  <a:lnTo>
                    <a:pt x="122" y="327"/>
                  </a:lnTo>
                  <a:close/>
                </a:path>
              </a:pathLst>
            </a:custGeom>
            <a:solidFill>
              <a:srgbClr val="E43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5" name="Freeform 61">
              <a:extLst>
                <a:ext uri="{FF2B5EF4-FFF2-40B4-BE49-F238E27FC236}">
                  <a16:creationId xmlns:a16="http://schemas.microsoft.com/office/drawing/2014/main" id="{24C9FC97-2763-47F5-9B5F-F06F138AB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" y="519"/>
              <a:ext cx="122" cy="327"/>
            </a:xfrm>
            <a:custGeom>
              <a:avLst/>
              <a:gdLst>
                <a:gd name="T0" fmla="*/ 122 w 122"/>
                <a:gd name="T1" fmla="*/ 327 h 327"/>
                <a:gd name="T2" fmla="*/ 122 w 122"/>
                <a:gd name="T3" fmla="*/ 38 h 327"/>
                <a:gd name="T4" fmla="*/ 0 w 122"/>
                <a:gd name="T5" fmla="*/ 0 h 327"/>
                <a:gd name="T6" fmla="*/ 0 w 122"/>
                <a:gd name="T7" fmla="*/ 315 h 327"/>
                <a:gd name="T8" fmla="*/ 122 w 122"/>
                <a:gd name="T9" fmla="*/ 327 h 327"/>
                <a:gd name="T10" fmla="*/ 122 w 122"/>
                <a:gd name="T11" fmla="*/ 327 h 3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"/>
                <a:gd name="T19" fmla="*/ 0 h 327"/>
                <a:gd name="T20" fmla="*/ 122 w 122"/>
                <a:gd name="T21" fmla="*/ 327 h 3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" h="327">
                  <a:moveTo>
                    <a:pt x="122" y="327"/>
                  </a:moveTo>
                  <a:lnTo>
                    <a:pt x="122" y="38"/>
                  </a:lnTo>
                  <a:lnTo>
                    <a:pt x="0" y="0"/>
                  </a:lnTo>
                  <a:lnTo>
                    <a:pt x="0" y="315"/>
                  </a:lnTo>
                  <a:lnTo>
                    <a:pt x="122" y="32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6" name="Freeform 62">
              <a:extLst>
                <a:ext uri="{FF2B5EF4-FFF2-40B4-BE49-F238E27FC236}">
                  <a16:creationId xmlns:a16="http://schemas.microsoft.com/office/drawing/2014/main" id="{10F503A9-B8A7-4C77-B563-FD45270A01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9" y="230"/>
              <a:ext cx="586" cy="2202"/>
            </a:xfrm>
            <a:custGeom>
              <a:avLst/>
              <a:gdLst>
                <a:gd name="T0" fmla="*/ 586 w 586"/>
                <a:gd name="T1" fmla="*/ 2005 h 2202"/>
                <a:gd name="T2" fmla="*/ 220 w 586"/>
                <a:gd name="T3" fmla="*/ 2202 h 2202"/>
                <a:gd name="T4" fmla="*/ 220 w 586"/>
                <a:gd name="T5" fmla="*/ 191 h 2202"/>
                <a:gd name="T6" fmla="*/ 0 w 586"/>
                <a:gd name="T7" fmla="*/ 0 h 2202"/>
                <a:gd name="T8" fmla="*/ 0 w 586"/>
                <a:gd name="T9" fmla="*/ 0 h 2202"/>
                <a:gd name="T10" fmla="*/ 2 w 586"/>
                <a:gd name="T11" fmla="*/ 0 h 2202"/>
                <a:gd name="T12" fmla="*/ 5 w 586"/>
                <a:gd name="T13" fmla="*/ 0 h 2202"/>
                <a:gd name="T14" fmla="*/ 12 w 586"/>
                <a:gd name="T15" fmla="*/ 0 h 2202"/>
                <a:gd name="T16" fmla="*/ 21 w 586"/>
                <a:gd name="T17" fmla="*/ 2 h 2202"/>
                <a:gd name="T18" fmla="*/ 33 w 586"/>
                <a:gd name="T19" fmla="*/ 3 h 2202"/>
                <a:gd name="T20" fmla="*/ 47 w 586"/>
                <a:gd name="T21" fmla="*/ 5 h 2202"/>
                <a:gd name="T22" fmla="*/ 63 w 586"/>
                <a:gd name="T23" fmla="*/ 8 h 2202"/>
                <a:gd name="T24" fmla="*/ 81 w 586"/>
                <a:gd name="T25" fmla="*/ 13 h 2202"/>
                <a:gd name="T26" fmla="*/ 100 w 586"/>
                <a:gd name="T27" fmla="*/ 20 h 2202"/>
                <a:gd name="T28" fmla="*/ 122 w 586"/>
                <a:gd name="T29" fmla="*/ 28 h 2202"/>
                <a:gd name="T30" fmla="*/ 122 w 586"/>
                <a:gd name="T31" fmla="*/ 28 h 2202"/>
                <a:gd name="T32" fmla="*/ 133 w 586"/>
                <a:gd name="T33" fmla="*/ 34 h 2202"/>
                <a:gd name="T34" fmla="*/ 145 w 586"/>
                <a:gd name="T35" fmla="*/ 40 h 2202"/>
                <a:gd name="T36" fmla="*/ 158 w 586"/>
                <a:gd name="T37" fmla="*/ 46 h 2202"/>
                <a:gd name="T38" fmla="*/ 171 w 586"/>
                <a:gd name="T39" fmla="*/ 53 h 2202"/>
                <a:gd name="T40" fmla="*/ 184 w 586"/>
                <a:gd name="T41" fmla="*/ 60 h 2202"/>
                <a:gd name="T42" fmla="*/ 195 w 586"/>
                <a:gd name="T43" fmla="*/ 65 h 2202"/>
                <a:gd name="T44" fmla="*/ 205 w 586"/>
                <a:gd name="T45" fmla="*/ 71 h 2202"/>
                <a:gd name="T46" fmla="*/ 213 w 586"/>
                <a:gd name="T47" fmla="*/ 75 h 2202"/>
                <a:gd name="T48" fmla="*/ 218 w 586"/>
                <a:gd name="T49" fmla="*/ 78 h 2202"/>
                <a:gd name="T50" fmla="*/ 220 w 586"/>
                <a:gd name="T51" fmla="*/ 79 h 2202"/>
                <a:gd name="T52" fmla="*/ 585 w 586"/>
                <a:gd name="T53" fmla="*/ 264 h 220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6"/>
                <a:gd name="T82" fmla="*/ 0 h 2202"/>
                <a:gd name="T83" fmla="*/ 586 w 586"/>
                <a:gd name="T84" fmla="*/ 2202 h 220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6" h="2202">
                  <a:moveTo>
                    <a:pt x="586" y="2005"/>
                  </a:moveTo>
                  <a:lnTo>
                    <a:pt x="220" y="2202"/>
                  </a:lnTo>
                  <a:lnTo>
                    <a:pt x="220" y="191"/>
                  </a:ln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12" y="0"/>
                  </a:lnTo>
                  <a:lnTo>
                    <a:pt x="21" y="2"/>
                  </a:lnTo>
                  <a:lnTo>
                    <a:pt x="33" y="3"/>
                  </a:lnTo>
                  <a:lnTo>
                    <a:pt x="47" y="5"/>
                  </a:lnTo>
                  <a:lnTo>
                    <a:pt x="63" y="8"/>
                  </a:lnTo>
                  <a:lnTo>
                    <a:pt x="81" y="13"/>
                  </a:lnTo>
                  <a:lnTo>
                    <a:pt x="100" y="20"/>
                  </a:lnTo>
                  <a:lnTo>
                    <a:pt x="122" y="28"/>
                  </a:lnTo>
                  <a:lnTo>
                    <a:pt x="133" y="34"/>
                  </a:lnTo>
                  <a:lnTo>
                    <a:pt x="145" y="40"/>
                  </a:lnTo>
                  <a:lnTo>
                    <a:pt x="158" y="46"/>
                  </a:lnTo>
                  <a:lnTo>
                    <a:pt x="171" y="53"/>
                  </a:lnTo>
                  <a:lnTo>
                    <a:pt x="184" y="60"/>
                  </a:lnTo>
                  <a:lnTo>
                    <a:pt x="195" y="65"/>
                  </a:lnTo>
                  <a:lnTo>
                    <a:pt x="205" y="71"/>
                  </a:lnTo>
                  <a:lnTo>
                    <a:pt x="213" y="75"/>
                  </a:lnTo>
                  <a:lnTo>
                    <a:pt x="218" y="78"/>
                  </a:lnTo>
                  <a:lnTo>
                    <a:pt x="220" y="79"/>
                  </a:lnTo>
                  <a:lnTo>
                    <a:pt x="585" y="26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7" name="Freeform 63">
              <a:extLst>
                <a:ext uri="{FF2B5EF4-FFF2-40B4-BE49-F238E27FC236}">
                  <a16:creationId xmlns:a16="http://schemas.microsoft.com/office/drawing/2014/main" id="{019B6086-D0E1-42D7-B06E-74F9FE493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" y="2235"/>
              <a:ext cx="370" cy="1096"/>
            </a:xfrm>
            <a:custGeom>
              <a:avLst/>
              <a:gdLst>
                <a:gd name="T0" fmla="*/ 366 w 370"/>
                <a:gd name="T1" fmla="*/ 0 h 1096"/>
                <a:gd name="T2" fmla="*/ 0 w 370"/>
                <a:gd name="T3" fmla="*/ 197 h 1096"/>
                <a:gd name="T4" fmla="*/ 0 w 370"/>
                <a:gd name="T5" fmla="*/ 1096 h 1096"/>
                <a:gd name="T6" fmla="*/ 172 w 370"/>
                <a:gd name="T7" fmla="*/ 922 h 1096"/>
                <a:gd name="T8" fmla="*/ 172 w 370"/>
                <a:gd name="T9" fmla="*/ 922 h 1096"/>
                <a:gd name="T10" fmla="*/ 173 w 370"/>
                <a:gd name="T11" fmla="*/ 906 h 1096"/>
                <a:gd name="T12" fmla="*/ 174 w 370"/>
                <a:gd name="T13" fmla="*/ 864 h 1096"/>
                <a:gd name="T14" fmla="*/ 178 w 370"/>
                <a:gd name="T15" fmla="*/ 801 h 1096"/>
                <a:gd name="T16" fmla="*/ 183 w 370"/>
                <a:gd name="T17" fmla="*/ 726 h 1096"/>
                <a:gd name="T18" fmla="*/ 189 w 370"/>
                <a:gd name="T19" fmla="*/ 643 h 1096"/>
                <a:gd name="T20" fmla="*/ 199 w 370"/>
                <a:gd name="T21" fmla="*/ 560 h 1096"/>
                <a:gd name="T22" fmla="*/ 210 w 370"/>
                <a:gd name="T23" fmla="*/ 484 h 1096"/>
                <a:gd name="T24" fmla="*/ 227 w 370"/>
                <a:gd name="T25" fmla="*/ 420 h 1096"/>
                <a:gd name="T26" fmla="*/ 245 w 370"/>
                <a:gd name="T27" fmla="*/ 376 h 1096"/>
                <a:gd name="T28" fmla="*/ 268 w 370"/>
                <a:gd name="T29" fmla="*/ 358 h 1096"/>
                <a:gd name="T30" fmla="*/ 268 w 370"/>
                <a:gd name="T31" fmla="*/ 358 h 1096"/>
                <a:gd name="T32" fmla="*/ 302 w 370"/>
                <a:gd name="T33" fmla="*/ 365 h 1096"/>
                <a:gd name="T34" fmla="*/ 328 w 370"/>
                <a:gd name="T35" fmla="*/ 392 h 1096"/>
                <a:gd name="T36" fmla="*/ 346 w 370"/>
                <a:gd name="T37" fmla="*/ 433 h 1096"/>
                <a:gd name="T38" fmla="*/ 358 w 370"/>
                <a:gd name="T39" fmla="*/ 483 h 1096"/>
                <a:gd name="T40" fmla="*/ 365 w 370"/>
                <a:gd name="T41" fmla="*/ 538 h 1096"/>
                <a:gd name="T42" fmla="*/ 368 w 370"/>
                <a:gd name="T43" fmla="*/ 593 h 1096"/>
                <a:gd name="T44" fmla="*/ 370 w 370"/>
                <a:gd name="T45" fmla="*/ 645 h 1096"/>
                <a:gd name="T46" fmla="*/ 368 w 370"/>
                <a:gd name="T47" fmla="*/ 687 h 1096"/>
                <a:gd name="T48" fmla="*/ 366 w 370"/>
                <a:gd name="T49" fmla="*/ 716 h 1096"/>
                <a:gd name="T50" fmla="*/ 366 w 370"/>
                <a:gd name="T51" fmla="*/ 727 h 109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70"/>
                <a:gd name="T79" fmla="*/ 0 h 1096"/>
                <a:gd name="T80" fmla="*/ 370 w 370"/>
                <a:gd name="T81" fmla="*/ 1096 h 109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70" h="1096">
                  <a:moveTo>
                    <a:pt x="366" y="0"/>
                  </a:moveTo>
                  <a:lnTo>
                    <a:pt x="0" y="197"/>
                  </a:lnTo>
                  <a:lnTo>
                    <a:pt x="0" y="1096"/>
                  </a:lnTo>
                  <a:lnTo>
                    <a:pt x="172" y="922"/>
                  </a:lnTo>
                  <a:lnTo>
                    <a:pt x="173" y="906"/>
                  </a:lnTo>
                  <a:lnTo>
                    <a:pt x="174" y="864"/>
                  </a:lnTo>
                  <a:lnTo>
                    <a:pt x="178" y="801"/>
                  </a:lnTo>
                  <a:lnTo>
                    <a:pt x="183" y="726"/>
                  </a:lnTo>
                  <a:lnTo>
                    <a:pt x="189" y="643"/>
                  </a:lnTo>
                  <a:lnTo>
                    <a:pt x="199" y="560"/>
                  </a:lnTo>
                  <a:lnTo>
                    <a:pt x="210" y="484"/>
                  </a:lnTo>
                  <a:lnTo>
                    <a:pt x="227" y="420"/>
                  </a:lnTo>
                  <a:lnTo>
                    <a:pt x="245" y="376"/>
                  </a:lnTo>
                  <a:lnTo>
                    <a:pt x="268" y="358"/>
                  </a:lnTo>
                  <a:lnTo>
                    <a:pt x="302" y="365"/>
                  </a:lnTo>
                  <a:lnTo>
                    <a:pt x="328" y="392"/>
                  </a:lnTo>
                  <a:lnTo>
                    <a:pt x="346" y="433"/>
                  </a:lnTo>
                  <a:lnTo>
                    <a:pt x="358" y="483"/>
                  </a:lnTo>
                  <a:lnTo>
                    <a:pt x="365" y="538"/>
                  </a:lnTo>
                  <a:lnTo>
                    <a:pt x="368" y="593"/>
                  </a:lnTo>
                  <a:lnTo>
                    <a:pt x="370" y="645"/>
                  </a:lnTo>
                  <a:lnTo>
                    <a:pt x="368" y="687"/>
                  </a:lnTo>
                  <a:lnTo>
                    <a:pt x="366" y="716"/>
                  </a:lnTo>
                  <a:lnTo>
                    <a:pt x="366" y="72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8" name="Freeform 64">
              <a:extLst>
                <a:ext uri="{FF2B5EF4-FFF2-40B4-BE49-F238E27FC236}">
                  <a16:creationId xmlns:a16="http://schemas.microsoft.com/office/drawing/2014/main" id="{D9CD0A53-6A4F-4985-B4B8-522865F89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9" y="399"/>
              <a:ext cx="374" cy="141"/>
            </a:xfrm>
            <a:custGeom>
              <a:avLst/>
              <a:gdLst>
                <a:gd name="T0" fmla="*/ 366 w 374"/>
                <a:gd name="T1" fmla="*/ 141 h 141"/>
                <a:gd name="T2" fmla="*/ 374 w 374"/>
                <a:gd name="T3" fmla="*/ 141 h 141"/>
                <a:gd name="T4" fmla="*/ 14 w 374"/>
                <a:gd name="T5" fmla="*/ 0 h 141"/>
                <a:gd name="T6" fmla="*/ 0 w 374"/>
                <a:gd name="T7" fmla="*/ 2 h 141"/>
                <a:gd name="T8" fmla="*/ 366 w 374"/>
                <a:gd name="T9" fmla="*/ 141 h 141"/>
                <a:gd name="T10" fmla="*/ 366 w 374"/>
                <a:gd name="T11" fmla="*/ 141 h 1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4"/>
                <a:gd name="T19" fmla="*/ 0 h 141"/>
                <a:gd name="T20" fmla="*/ 374 w 374"/>
                <a:gd name="T21" fmla="*/ 141 h 1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4" h="141">
                  <a:moveTo>
                    <a:pt x="366" y="141"/>
                  </a:moveTo>
                  <a:lnTo>
                    <a:pt x="374" y="141"/>
                  </a:lnTo>
                  <a:lnTo>
                    <a:pt x="14" y="0"/>
                  </a:lnTo>
                  <a:lnTo>
                    <a:pt x="0" y="2"/>
                  </a:lnTo>
                  <a:lnTo>
                    <a:pt x="366" y="14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59" name="Freeform 65">
              <a:extLst>
                <a:ext uri="{FF2B5EF4-FFF2-40B4-BE49-F238E27FC236}">
                  <a16:creationId xmlns:a16="http://schemas.microsoft.com/office/drawing/2014/main" id="{BD22313B-44F8-4D0E-9E49-2BB000A7C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3" y="316"/>
              <a:ext cx="360" cy="224"/>
            </a:xfrm>
            <a:custGeom>
              <a:avLst/>
              <a:gdLst>
                <a:gd name="T0" fmla="*/ 360 w 360"/>
                <a:gd name="T1" fmla="*/ 184 h 224"/>
                <a:gd name="T2" fmla="*/ 0 w 360"/>
                <a:gd name="T3" fmla="*/ 0 h 224"/>
                <a:gd name="T4" fmla="*/ 0 w 360"/>
                <a:gd name="T5" fmla="*/ 83 h 224"/>
                <a:gd name="T6" fmla="*/ 360 w 360"/>
                <a:gd name="T7" fmla="*/ 224 h 2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0"/>
                <a:gd name="T13" fmla="*/ 0 h 224"/>
                <a:gd name="T14" fmla="*/ 360 w 360"/>
                <a:gd name="T15" fmla="*/ 224 h 2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0" h="224">
                  <a:moveTo>
                    <a:pt x="360" y="184"/>
                  </a:moveTo>
                  <a:lnTo>
                    <a:pt x="0" y="0"/>
                  </a:lnTo>
                  <a:lnTo>
                    <a:pt x="0" y="83"/>
                  </a:lnTo>
                  <a:lnTo>
                    <a:pt x="360" y="224"/>
                  </a:lnTo>
                </a:path>
              </a:pathLst>
            </a:custGeom>
            <a:solidFill>
              <a:srgbClr val="E00724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0" name="Freeform 66">
              <a:extLst>
                <a:ext uri="{FF2B5EF4-FFF2-40B4-BE49-F238E27FC236}">
                  <a16:creationId xmlns:a16="http://schemas.microsoft.com/office/drawing/2014/main" id="{7CCA38ED-FAE5-4252-866E-DFCF90A9D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2" y="230"/>
              <a:ext cx="2389" cy="3114"/>
            </a:xfrm>
            <a:custGeom>
              <a:avLst/>
              <a:gdLst>
                <a:gd name="T0" fmla="*/ 2373 w 2389"/>
                <a:gd name="T1" fmla="*/ 3114 h 3114"/>
                <a:gd name="T2" fmla="*/ 2373 w 2389"/>
                <a:gd name="T3" fmla="*/ 160 h 3114"/>
                <a:gd name="T4" fmla="*/ 2389 w 2389"/>
                <a:gd name="T5" fmla="*/ 160 h 3114"/>
                <a:gd name="T6" fmla="*/ 2389 w 2389"/>
                <a:gd name="T7" fmla="*/ 76 h 3114"/>
                <a:gd name="T8" fmla="*/ 2373 w 2389"/>
                <a:gd name="T9" fmla="*/ 76 h 3114"/>
                <a:gd name="T10" fmla="*/ 2373 w 2389"/>
                <a:gd name="T11" fmla="*/ 76 h 3114"/>
                <a:gd name="T12" fmla="*/ 2364 w 2389"/>
                <a:gd name="T13" fmla="*/ 54 h 3114"/>
                <a:gd name="T14" fmla="*/ 2350 w 2389"/>
                <a:gd name="T15" fmla="*/ 36 h 3114"/>
                <a:gd name="T16" fmla="*/ 2333 w 2389"/>
                <a:gd name="T17" fmla="*/ 24 h 3114"/>
                <a:gd name="T18" fmla="*/ 2315 w 2389"/>
                <a:gd name="T19" fmla="*/ 13 h 3114"/>
                <a:gd name="T20" fmla="*/ 2296 w 2389"/>
                <a:gd name="T21" fmla="*/ 7 h 3114"/>
                <a:gd name="T22" fmla="*/ 2278 w 2389"/>
                <a:gd name="T23" fmla="*/ 4 h 3114"/>
                <a:gd name="T24" fmla="*/ 2262 w 2389"/>
                <a:gd name="T25" fmla="*/ 2 h 3114"/>
                <a:gd name="T26" fmla="*/ 2249 w 2389"/>
                <a:gd name="T27" fmla="*/ 0 h 3114"/>
                <a:gd name="T28" fmla="*/ 2240 w 2389"/>
                <a:gd name="T29" fmla="*/ 0 h 3114"/>
                <a:gd name="T30" fmla="*/ 2237 w 2389"/>
                <a:gd name="T31" fmla="*/ 0 h 3114"/>
                <a:gd name="T32" fmla="*/ 94 w 2389"/>
                <a:gd name="T33" fmla="*/ 142 h 3114"/>
                <a:gd name="T34" fmla="*/ 94 w 2389"/>
                <a:gd name="T35" fmla="*/ 142 h 3114"/>
                <a:gd name="T36" fmla="*/ 81 w 2389"/>
                <a:gd name="T37" fmla="*/ 144 h 3114"/>
                <a:gd name="T38" fmla="*/ 67 w 2389"/>
                <a:gd name="T39" fmla="*/ 151 h 3114"/>
                <a:gd name="T40" fmla="*/ 54 w 2389"/>
                <a:gd name="T41" fmla="*/ 161 h 3114"/>
                <a:gd name="T42" fmla="*/ 41 w 2389"/>
                <a:gd name="T43" fmla="*/ 171 h 3114"/>
                <a:gd name="T44" fmla="*/ 31 w 2389"/>
                <a:gd name="T45" fmla="*/ 184 h 3114"/>
                <a:gd name="T46" fmla="*/ 20 w 2389"/>
                <a:gd name="T47" fmla="*/ 197 h 3114"/>
                <a:gd name="T48" fmla="*/ 11 w 2389"/>
                <a:gd name="T49" fmla="*/ 207 h 3114"/>
                <a:gd name="T50" fmla="*/ 5 w 2389"/>
                <a:gd name="T51" fmla="*/ 217 h 3114"/>
                <a:gd name="T52" fmla="*/ 1 w 2389"/>
                <a:gd name="T53" fmla="*/ 224 h 3114"/>
                <a:gd name="T54" fmla="*/ 0 w 2389"/>
                <a:gd name="T55" fmla="*/ 226 h 3114"/>
                <a:gd name="T56" fmla="*/ 0 w 2389"/>
                <a:gd name="T57" fmla="*/ 289 h 3114"/>
                <a:gd name="T58" fmla="*/ 2 w 2389"/>
                <a:gd name="T59" fmla="*/ 2572 h 3114"/>
                <a:gd name="T60" fmla="*/ 2373 w 2389"/>
                <a:gd name="T61" fmla="*/ 3114 h 3114"/>
                <a:gd name="T62" fmla="*/ 2373 w 2389"/>
                <a:gd name="T63" fmla="*/ 3114 h 3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89"/>
                <a:gd name="T97" fmla="*/ 0 h 3114"/>
                <a:gd name="T98" fmla="*/ 2389 w 2389"/>
                <a:gd name="T99" fmla="*/ 3114 h 311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89" h="3114">
                  <a:moveTo>
                    <a:pt x="2373" y="3114"/>
                  </a:moveTo>
                  <a:lnTo>
                    <a:pt x="2373" y="160"/>
                  </a:lnTo>
                  <a:lnTo>
                    <a:pt x="2389" y="160"/>
                  </a:lnTo>
                  <a:lnTo>
                    <a:pt x="2389" y="76"/>
                  </a:lnTo>
                  <a:lnTo>
                    <a:pt x="2373" y="76"/>
                  </a:lnTo>
                  <a:lnTo>
                    <a:pt x="2364" y="54"/>
                  </a:lnTo>
                  <a:lnTo>
                    <a:pt x="2350" y="36"/>
                  </a:lnTo>
                  <a:lnTo>
                    <a:pt x="2333" y="24"/>
                  </a:lnTo>
                  <a:lnTo>
                    <a:pt x="2315" y="13"/>
                  </a:lnTo>
                  <a:lnTo>
                    <a:pt x="2296" y="7"/>
                  </a:lnTo>
                  <a:lnTo>
                    <a:pt x="2278" y="4"/>
                  </a:lnTo>
                  <a:lnTo>
                    <a:pt x="2262" y="2"/>
                  </a:lnTo>
                  <a:lnTo>
                    <a:pt x="2249" y="0"/>
                  </a:lnTo>
                  <a:lnTo>
                    <a:pt x="2240" y="0"/>
                  </a:lnTo>
                  <a:lnTo>
                    <a:pt x="2237" y="0"/>
                  </a:lnTo>
                  <a:lnTo>
                    <a:pt x="94" y="142"/>
                  </a:lnTo>
                  <a:lnTo>
                    <a:pt x="81" y="144"/>
                  </a:lnTo>
                  <a:lnTo>
                    <a:pt x="67" y="151"/>
                  </a:lnTo>
                  <a:lnTo>
                    <a:pt x="54" y="161"/>
                  </a:lnTo>
                  <a:lnTo>
                    <a:pt x="41" y="171"/>
                  </a:lnTo>
                  <a:lnTo>
                    <a:pt x="31" y="184"/>
                  </a:lnTo>
                  <a:lnTo>
                    <a:pt x="20" y="197"/>
                  </a:lnTo>
                  <a:lnTo>
                    <a:pt x="11" y="207"/>
                  </a:lnTo>
                  <a:lnTo>
                    <a:pt x="5" y="217"/>
                  </a:lnTo>
                  <a:lnTo>
                    <a:pt x="1" y="224"/>
                  </a:lnTo>
                  <a:lnTo>
                    <a:pt x="0" y="226"/>
                  </a:lnTo>
                  <a:lnTo>
                    <a:pt x="0" y="289"/>
                  </a:lnTo>
                  <a:lnTo>
                    <a:pt x="2" y="2572"/>
                  </a:lnTo>
                  <a:lnTo>
                    <a:pt x="2373" y="3114"/>
                  </a:lnTo>
                  <a:close/>
                </a:path>
              </a:pathLst>
            </a:custGeom>
            <a:solidFill>
              <a:srgbClr val="FFE4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1" name="Freeform 67">
              <a:extLst>
                <a:ext uri="{FF2B5EF4-FFF2-40B4-BE49-F238E27FC236}">
                  <a16:creationId xmlns:a16="http://schemas.microsoft.com/office/drawing/2014/main" id="{DE052D53-0AD2-484D-86EF-02C58F4F1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2" y="230"/>
              <a:ext cx="2389" cy="3114"/>
            </a:xfrm>
            <a:custGeom>
              <a:avLst/>
              <a:gdLst>
                <a:gd name="T0" fmla="*/ 2373 w 2389"/>
                <a:gd name="T1" fmla="*/ 3114 h 3114"/>
                <a:gd name="T2" fmla="*/ 2373 w 2389"/>
                <a:gd name="T3" fmla="*/ 160 h 3114"/>
                <a:gd name="T4" fmla="*/ 2389 w 2389"/>
                <a:gd name="T5" fmla="*/ 160 h 3114"/>
                <a:gd name="T6" fmla="*/ 2389 w 2389"/>
                <a:gd name="T7" fmla="*/ 76 h 3114"/>
                <a:gd name="T8" fmla="*/ 2373 w 2389"/>
                <a:gd name="T9" fmla="*/ 76 h 3114"/>
                <a:gd name="T10" fmla="*/ 2373 w 2389"/>
                <a:gd name="T11" fmla="*/ 76 h 3114"/>
                <a:gd name="T12" fmla="*/ 2364 w 2389"/>
                <a:gd name="T13" fmla="*/ 54 h 3114"/>
                <a:gd name="T14" fmla="*/ 2350 w 2389"/>
                <a:gd name="T15" fmla="*/ 36 h 3114"/>
                <a:gd name="T16" fmla="*/ 2333 w 2389"/>
                <a:gd name="T17" fmla="*/ 24 h 3114"/>
                <a:gd name="T18" fmla="*/ 2315 w 2389"/>
                <a:gd name="T19" fmla="*/ 13 h 3114"/>
                <a:gd name="T20" fmla="*/ 2296 w 2389"/>
                <a:gd name="T21" fmla="*/ 7 h 3114"/>
                <a:gd name="T22" fmla="*/ 2278 w 2389"/>
                <a:gd name="T23" fmla="*/ 4 h 3114"/>
                <a:gd name="T24" fmla="*/ 2262 w 2389"/>
                <a:gd name="T25" fmla="*/ 2 h 3114"/>
                <a:gd name="T26" fmla="*/ 2249 w 2389"/>
                <a:gd name="T27" fmla="*/ 0 h 3114"/>
                <a:gd name="T28" fmla="*/ 2240 w 2389"/>
                <a:gd name="T29" fmla="*/ 0 h 3114"/>
                <a:gd name="T30" fmla="*/ 2237 w 2389"/>
                <a:gd name="T31" fmla="*/ 0 h 3114"/>
                <a:gd name="T32" fmla="*/ 94 w 2389"/>
                <a:gd name="T33" fmla="*/ 142 h 3114"/>
                <a:gd name="T34" fmla="*/ 94 w 2389"/>
                <a:gd name="T35" fmla="*/ 142 h 3114"/>
                <a:gd name="T36" fmla="*/ 81 w 2389"/>
                <a:gd name="T37" fmla="*/ 144 h 3114"/>
                <a:gd name="T38" fmla="*/ 67 w 2389"/>
                <a:gd name="T39" fmla="*/ 151 h 3114"/>
                <a:gd name="T40" fmla="*/ 54 w 2389"/>
                <a:gd name="T41" fmla="*/ 161 h 3114"/>
                <a:gd name="T42" fmla="*/ 41 w 2389"/>
                <a:gd name="T43" fmla="*/ 171 h 3114"/>
                <a:gd name="T44" fmla="*/ 31 w 2389"/>
                <a:gd name="T45" fmla="*/ 184 h 3114"/>
                <a:gd name="T46" fmla="*/ 20 w 2389"/>
                <a:gd name="T47" fmla="*/ 197 h 3114"/>
                <a:gd name="T48" fmla="*/ 11 w 2389"/>
                <a:gd name="T49" fmla="*/ 207 h 3114"/>
                <a:gd name="T50" fmla="*/ 5 w 2389"/>
                <a:gd name="T51" fmla="*/ 217 h 3114"/>
                <a:gd name="T52" fmla="*/ 1 w 2389"/>
                <a:gd name="T53" fmla="*/ 224 h 3114"/>
                <a:gd name="T54" fmla="*/ 0 w 2389"/>
                <a:gd name="T55" fmla="*/ 226 h 3114"/>
                <a:gd name="T56" fmla="*/ 0 w 2389"/>
                <a:gd name="T57" fmla="*/ 289 h 3114"/>
                <a:gd name="T58" fmla="*/ 2 w 2389"/>
                <a:gd name="T59" fmla="*/ 2572 h 3114"/>
                <a:gd name="T60" fmla="*/ 2373 w 2389"/>
                <a:gd name="T61" fmla="*/ 3114 h 3114"/>
                <a:gd name="T62" fmla="*/ 2373 w 2389"/>
                <a:gd name="T63" fmla="*/ 3114 h 31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389"/>
                <a:gd name="T97" fmla="*/ 0 h 3114"/>
                <a:gd name="T98" fmla="*/ 2389 w 2389"/>
                <a:gd name="T99" fmla="*/ 3114 h 311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389" h="3114">
                  <a:moveTo>
                    <a:pt x="2373" y="3114"/>
                  </a:moveTo>
                  <a:lnTo>
                    <a:pt x="2373" y="160"/>
                  </a:lnTo>
                  <a:lnTo>
                    <a:pt x="2389" y="160"/>
                  </a:lnTo>
                  <a:lnTo>
                    <a:pt x="2389" y="76"/>
                  </a:lnTo>
                  <a:lnTo>
                    <a:pt x="2373" y="76"/>
                  </a:lnTo>
                  <a:lnTo>
                    <a:pt x="2364" y="54"/>
                  </a:lnTo>
                  <a:lnTo>
                    <a:pt x="2350" y="36"/>
                  </a:lnTo>
                  <a:lnTo>
                    <a:pt x="2333" y="24"/>
                  </a:lnTo>
                  <a:lnTo>
                    <a:pt x="2315" y="13"/>
                  </a:lnTo>
                  <a:lnTo>
                    <a:pt x="2296" y="7"/>
                  </a:lnTo>
                  <a:lnTo>
                    <a:pt x="2278" y="4"/>
                  </a:lnTo>
                  <a:lnTo>
                    <a:pt x="2262" y="2"/>
                  </a:lnTo>
                  <a:lnTo>
                    <a:pt x="2249" y="0"/>
                  </a:lnTo>
                  <a:lnTo>
                    <a:pt x="2240" y="0"/>
                  </a:lnTo>
                  <a:lnTo>
                    <a:pt x="2237" y="0"/>
                  </a:lnTo>
                  <a:lnTo>
                    <a:pt x="94" y="142"/>
                  </a:lnTo>
                  <a:lnTo>
                    <a:pt x="81" y="144"/>
                  </a:lnTo>
                  <a:lnTo>
                    <a:pt x="67" y="151"/>
                  </a:lnTo>
                  <a:lnTo>
                    <a:pt x="54" y="161"/>
                  </a:lnTo>
                  <a:lnTo>
                    <a:pt x="41" y="171"/>
                  </a:lnTo>
                  <a:lnTo>
                    <a:pt x="31" y="184"/>
                  </a:lnTo>
                  <a:lnTo>
                    <a:pt x="20" y="197"/>
                  </a:lnTo>
                  <a:lnTo>
                    <a:pt x="11" y="207"/>
                  </a:lnTo>
                  <a:lnTo>
                    <a:pt x="5" y="217"/>
                  </a:lnTo>
                  <a:lnTo>
                    <a:pt x="1" y="224"/>
                  </a:lnTo>
                  <a:lnTo>
                    <a:pt x="0" y="226"/>
                  </a:lnTo>
                  <a:lnTo>
                    <a:pt x="0" y="289"/>
                  </a:lnTo>
                  <a:lnTo>
                    <a:pt x="2" y="2572"/>
                  </a:lnTo>
                  <a:lnTo>
                    <a:pt x="2373" y="3114"/>
                  </a:lnTo>
                </a:path>
              </a:pathLst>
            </a:custGeom>
            <a:solidFill>
              <a:srgbClr val="E00724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2" name="Freeform 68">
              <a:extLst>
                <a:ext uri="{FF2B5EF4-FFF2-40B4-BE49-F238E27FC236}">
                  <a16:creationId xmlns:a16="http://schemas.microsoft.com/office/drawing/2014/main" id="{3F6DB708-1FAA-422A-9EB1-A3CB6A64C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5" y="2432"/>
              <a:ext cx="84" cy="912"/>
            </a:xfrm>
            <a:custGeom>
              <a:avLst/>
              <a:gdLst>
                <a:gd name="T0" fmla="*/ 84 w 84"/>
                <a:gd name="T1" fmla="*/ 899 h 912"/>
                <a:gd name="T2" fmla="*/ 84 w 84"/>
                <a:gd name="T3" fmla="*/ 0 h 912"/>
                <a:gd name="T4" fmla="*/ 0 w 84"/>
                <a:gd name="T5" fmla="*/ 12 h 912"/>
                <a:gd name="T6" fmla="*/ 0 w 84"/>
                <a:gd name="T7" fmla="*/ 912 h 912"/>
                <a:gd name="T8" fmla="*/ 84 w 84"/>
                <a:gd name="T9" fmla="*/ 899 h 912"/>
                <a:gd name="T10" fmla="*/ 84 w 84"/>
                <a:gd name="T11" fmla="*/ 899 h 9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912"/>
                <a:gd name="T20" fmla="*/ 84 w 84"/>
                <a:gd name="T21" fmla="*/ 912 h 9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912">
                  <a:moveTo>
                    <a:pt x="84" y="899"/>
                  </a:moveTo>
                  <a:lnTo>
                    <a:pt x="84" y="0"/>
                  </a:lnTo>
                  <a:lnTo>
                    <a:pt x="0" y="12"/>
                  </a:lnTo>
                  <a:lnTo>
                    <a:pt x="0" y="912"/>
                  </a:lnTo>
                  <a:lnTo>
                    <a:pt x="84" y="899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3" name="Freeform 69">
              <a:extLst>
                <a:ext uri="{FF2B5EF4-FFF2-40B4-BE49-F238E27FC236}">
                  <a16:creationId xmlns:a16="http://schemas.microsoft.com/office/drawing/2014/main" id="{76B79574-E34D-4676-BD3C-D0D4F8E0A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5" y="2432"/>
              <a:ext cx="84" cy="912"/>
            </a:xfrm>
            <a:custGeom>
              <a:avLst/>
              <a:gdLst>
                <a:gd name="T0" fmla="*/ 84 w 84"/>
                <a:gd name="T1" fmla="*/ 899 h 912"/>
                <a:gd name="T2" fmla="*/ 84 w 84"/>
                <a:gd name="T3" fmla="*/ 0 h 912"/>
                <a:gd name="T4" fmla="*/ 0 w 84"/>
                <a:gd name="T5" fmla="*/ 12 h 912"/>
                <a:gd name="T6" fmla="*/ 0 w 84"/>
                <a:gd name="T7" fmla="*/ 912 h 912"/>
                <a:gd name="T8" fmla="*/ 84 w 84"/>
                <a:gd name="T9" fmla="*/ 899 h 912"/>
                <a:gd name="T10" fmla="*/ 84 w 84"/>
                <a:gd name="T11" fmla="*/ 899 h 9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912"/>
                <a:gd name="T20" fmla="*/ 84 w 84"/>
                <a:gd name="T21" fmla="*/ 912 h 9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912">
                  <a:moveTo>
                    <a:pt x="84" y="899"/>
                  </a:moveTo>
                  <a:lnTo>
                    <a:pt x="84" y="0"/>
                  </a:lnTo>
                  <a:lnTo>
                    <a:pt x="0" y="12"/>
                  </a:lnTo>
                  <a:lnTo>
                    <a:pt x="0" y="912"/>
                  </a:lnTo>
                  <a:lnTo>
                    <a:pt x="84" y="89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4" name="Freeform 70">
              <a:extLst>
                <a:ext uri="{FF2B5EF4-FFF2-40B4-BE49-F238E27FC236}">
                  <a16:creationId xmlns:a16="http://schemas.microsoft.com/office/drawing/2014/main" id="{9B0B9FC9-90FE-4082-923B-3D77071DF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" y="2436"/>
              <a:ext cx="73" cy="908"/>
            </a:xfrm>
            <a:custGeom>
              <a:avLst/>
              <a:gdLst>
                <a:gd name="T0" fmla="*/ 73 w 73"/>
                <a:gd name="T1" fmla="*/ 908 h 908"/>
                <a:gd name="T2" fmla="*/ 73 w 73"/>
                <a:gd name="T3" fmla="*/ 8 h 908"/>
                <a:gd name="T4" fmla="*/ 0 w 73"/>
                <a:gd name="T5" fmla="*/ 0 h 908"/>
                <a:gd name="T6" fmla="*/ 0 w 73"/>
                <a:gd name="T7" fmla="*/ 887 h 908"/>
                <a:gd name="T8" fmla="*/ 73 w 73"/>
                <a:gd name="T9" fmla="*/ 908 h 908"/>
                <a:gd name="T10" fmla="*/ 73 w 73"/>
                <a:gd name="T11" fmla="*/ 908 h 9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908"/>
                <a:gd name="T20" fmla="*/ 73 w 73"/>
                <a:gd name="T21" fmla="*/ 908 h 9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908">
                  <a:moveTo>
                    <a:pt x="73" y="908"/>
                  </a:moveTo>
                  <a:lnTo>
                    <a:pt x="73" y="8"/>
                  </a:lnTo>
                  <a:lnTo>
                    <a:pt x="0" y="0"/>
                  </a:lnTo>
                  <a:lnTo>
                    <a:pt x="0" y="887"/>
                  </a:lnTo>
                  <a:lnTo>
                    <a:pt x="73" y="90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5" name="Freeform 71">
              <a:extLst>
                <a:ext uri="{FF2B5EF4-FFF2-40B4-BE49-F238E27FC236}">
                  <a16:creationId xmlns:a16="http://schemas.microsoft.com/office/drawing/2014/main" id="{DA557F70-7A5D-4EF9-93DC-D94C3AD9B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" y="2436"/>
              <a:ext cx="73" cy="908"/>
            </a:xfrm>
            <a:custGeom>
              <a:avLst/>
              <a:gdLst>
                <a:gd name="T0" fmla="*/ 73 w 73"/>
                <a:gd name="T1" fmla="*/ 908 h 908"/>
                <a:gd name="T2" fmla="*/ 73 w 73"/>
                <a:gd name="T3" fmla="*/ 8 h 908"/>
                <a:gd name="T4" fmla="*/ 0 w 73"/>
                <a:gd name="T5" fmla="*/ 0 h 908"/>
                <a:gd name="T6" fmla="*/ 0 w 73"/>
                <a:gd name="T7" fmla="*/ 887 h 908"/>
                <a:gd name="T8" fmla="*/ 73 w 73"/>
                <a:gd name="T9" fmla="*/ 908 h 908"/>
                <a:gd name="T10" fmla="*/ 73 w 73"/>
                <a:gd name="T11" fmla="*/ 908 h 9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908"/>
                <a:gd name="T20" fmla="*/ 73 w 73"/>
                <a:gd name="T21" fmla="*/ 908 h 9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908">
                  <a:moveTo>
                    <a:pt x="73" y="908"/>
                  </a:moveTo>
                  <a:lnTo>
                    <a:pt x="73" y="8"/>
                  </a:lnTo>
                  <a:lnTo>
                    <a:pt x="0" y="0"/>
                  </a:lnTo>
                  <a:lnTo>
                    <a:pt x="0" y="887"/>
                  </a:lnTo>
                  <a:lnTo>
                    <a:pt x="73" y="90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6" name="Freeform 72">
              <a:extLst>
                <a:ext uri="{FF2B5EF4-FFF2-40B4-BE49-F238E27FC236}">
                  <a16:creationId xmlns:a16="http://schemas.microsoft.com/office/drawing/2014/main" id="{98E1B530-BDCA-4F11-B7F7-BA3A8ABD1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5" y="392"/>
              <a:ext cx="84" cy="2052"/>
            </a:xfrm>
            <a:custGeom>
              <a:avLst/>
              <a:gdLst>
                <a:gd name="T0" fmla="*/ 84 w 84"/>
                <a:gd name="T1" fmla="*/ 9 h 2052"/>
                <a:gd name="T2" fmla="*/ 84 w 84"/>
                <a:gd name="T3" fmla="*/ 2040 h 2052"/>
                <a:gd name="T4" fmla="*/ 0 w 84"/>
                <a:gd name="T5" fmla="*/ 2052 h 2052"/>
                <a:gd name="T6" fmla="*/ 0 w 84"/>
                <a:gd name="T7" fmla="*/ 0 h 2052"/>
                <a:gd name="T8" fmla="*/ 84 w 84"/>
                <a:gd name="T9" fmla="*/ 9 h 2052"/>
                <a:gd name="T10" fmla="*/ 84 w 84"/>
                <a:gd name="T11" fmla="*/ 9 h 20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2052"/>
                <a:gd name="T20" fmla="*/ 84 w 84"/>
                <a:gd name="T21" fmla="*/ 2052 h 20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2052">
                  <a:moveTo>
                    <a:pt x="84" y="9"/>
                  </a:moveTo>
                  <a:lnTo>
                    <a:pt x="84" y="2040"/>
                  </a:lnTo>
                  <a:lnTo>
                    <a:pt x="0" y="2052"/>
                  </a:lnTo>
                  <a:lnTo>
                    <a:pt x="0" y="0"/>
                  </a:lnTo>
                  <a:lnTo>
                    <a:pt x="84" y="9"/>
                  </a:lnTo>
                  <a:close/>
                </a:path>
              </a:pathLst>
            </a:custGeom>
            <a:solidFill>
              <a:srgbClr val="FFE4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7" name="Freeform 73">
              <a:extLst>
                <a:ext uri="{FF2B5EF4-FFF2-40B4-BE49-F238E27FC236}">
                  <a16:creationId xmlns:a16="http://schemas.microsoft.com/office/drawing/2014/main" id="{4FB97272-D2CE-4029-8C6D-1E0703C85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5" y="392"/>
              <a:ext cx="84" cy="2052"/>
            </a:xfrm>
            <a:custGeom>
              <a:avLst/>
              <a:gdLst>
                <a:gd name="T0" fmla="*/ 84 w 84"/>
                <a:gd name="T1" fmla="*/ 9 h 2052"/>
                <a:gd name="T2" fmla="*/ 84 w 84"/>
                <a:gd name="T3" fmla="*/ 2040 h 2052"/>
                <a:gd name="T4" fmla="*/ 0 w 84"/>
                <a:gd name="T5" fmla="*/ 2052 h 2052"/>
                <a:gd name="T6" fmla="*/ 0 w 84"/>
                <a:gd name="T7" fmla="*/ 0 h 2052"/>
                <a:gd name="T8" fmla="*/ 84 w 84"/>
                <a:gd name="T9" fmla="*/ 9 h 2052"/>
                <a:gd name="T10" fmla="*/ 84 w 84"/>
                <a:gd name="T11" fmla="*/ 9 h 20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4"/>
                <a:gd name="T19" fmla="*/ 0 h 2052"/>
                <a:gd name="T20" fmla="*/ 84 w 84"/>
                <a:gd name="T21" fmla="*/ 2052 h 205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4" h="2052">
                  <a:moveTo>
                    <a:pt x="84" y="9"/>
                  </a:moveTo>
                  <a:lnTo>
                    <a:pt x="84" y="2040"/>
                  </a:lnTo>
                  <a:lnTo>
                    <a:pt x="0" y="2052"/>
                  </a:lnTo>
                  <a:lnTo>
                    <a:pt x="0" y="0"/>
                  </a:lnTo>
                  <a:lnTo>
                    <a:pt x="84" y="9"/>
                  </a:lnTo>
                </a:path>
              </a:pathLst>
            </a:custGeom>
            <a:solidFill>
              <a:srgbClr val="E00724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68" name="Freeform 74">
              <a:extLst>
                <a:ext uri="{FF2B5EF4-FFF2-40B4-BE49-F238E27FC236}">
                  <a16:creationId xmlns:a16="http://schemas.microsoft.com/office/drawing/2014/main" id="{BF956D15-DF6F-4595-98A7-0A8C493F7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" y="2415"/>
              <a:ext cx="2302" cy="850"/>
            </a:xfrm>
            <a:custGeom>
              <a:avLst/>
              <a:gdLst>
                <a:gd name="T0" fmla="*/ 2302 w 2302"/>
                <a:gd name="T1" fmla="*/ 850 h 850"/>
                <a:gd name="T2" fmla="*/ 2302 w 2302"/>
                <a:gd name="T3" fmla="*/ 430 h 850"/>
                <a:gd name="T4" fmla="*/ 0 w 2302"/>
                <a:gd name="T5" fmla="*/ 0 h 850"/>
                <a:gd name="T6" fmla="*/ 0 w 2302"/>
                <a:gd name="T7" fmla="*/ 333 h 850"/>
                <a:gd name="T8" fmla="*/ 2302 w 2302"/>
                <a:gd name="T9" fmla="*/ 850 h 850"/>
                <a:gd name="T10" fmla="*/ 2302 w 2302"/>
                <a:gd name="T11" fmla="*/ 850 h 8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02"/>
                <a:gd name="T19" fmla="*/ 0 h 850"/>
                <a:gd name="T20" fmla="*/ 2302 w 2302"/>
                <a:gd name="T21" fmla="*/ 850 h 8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02" h="850">
                  <a:moveTo>
                    <a:pt x="2302" y="850"/>
                  </a:moveTo>
                  <a:lnTo>
                    <a:pt x="2302" y="430"/>
                  </a:lnTo>
                  <a:lnTo>
                    <a:pt x="0" y="0"/>
                  </a:lnTo>
                  <a:lnTo>
                    <a:pt x="0" y="333"/>
                  </a:lnTo>
                  <a:lnTo>
                    <a:pt x="2302" y="85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69" name="Freeform 75">
              <a:extLst>
                <a:ext uri="{FF2B5EF4-FFF2-40B4-BE49-F238E27FC236}">
                  <a16:creationId xmlns:a16="http://schemas.microsoft.com/office/drawing/2014/main" id="{B53B0D3A-D19F-4ECB-A28C-BE05B4026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0" y="2415"/>
              <a:ext cx="2302" cy="850"/>
            </a:xfrm>
            <a:custGeom>
              <a:avLst/>
              <a:gdLst>
                <a:gd name="T0" fmla="*/ 2302 w 2302"/>
                <a:gd name="T1" fmla="*/ 850 h 850"/>
                <a:gd name="T2" fmla="*/ 2302 w 2302"/>
                <a:gd name="T3" fmla="*/ 430 h 850"/>
                <a:gd name="T4" fmla="*/ 0 w 2302"/>
                <a:gd name="T5" fmla="*/ 0 h 850"/>
                <a:gd name="T6" fmla="*/ 0 w 2302"/>
                <a:gd name="T7" fmla="*/ 333 h 850"/>
                <a:gd name="T8" fmla="*/ 2302 w 2302"/>
                <a:gd name="T9" fmla="*/ 850 h 850"/>
                <a:gd name="T10" fmla="*/ 2302 w 2302"/>
                <a:gd name="T11" fmla="*/ 850 h 8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02"/>
                <a:gd name="T19" fmla="*/ 0 h 850"/>
                <a:gd name="T20" fmla="*/ 2302 w 2302"/>
                <a:gd name="T21" fmla="*/ 850 h 8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02" h="850">
                  <a:moveTo>
                    <a:pt x="2302" y="850"/>
                  </a:moveTo>
                  <a:lnTo>
                    <a:pt x="2302" y="430"/>
                  </a:lnTo>
                  <a:lnTo>
                    <a:pt x="0" y="0"/>
                  </a:lnTo>
                  <a:lnTo>
                    <a:pt x="0" y="333"/>
                  </a:lnTo>
                  <a:lnTo>
                    <a:pt x="2302" y="85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0" name="Freeform 76">
              <a:extLst>
                <a:ext uri="{FF2B5EF4-FFF2-40B4-BE49-F238E27FC236}">
                  <a16:creationId xmlns:a16="http://schemas.microsoft.com/office/drawing/2014/main" id="{DCFCD68E-094B-4A89-97E4-24C61FABC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" y="600"/>
              <a:ext cx="1132" cy="2071"/>
            </a:xfrm>
            <a:custGeom>
              <a:avLst/>
              <a:gdLst>
                <a:gd name="T0" fmla="*/ 1132 w 1132"/>
                <a:gd name="T1" fmla="*/ 2071 h 2071"/>
                <a:gd name="T2" fmla="*/ 1132 w 1132"/>
                <a:gd name="T3" fmla="*/ 0 h 2071"/>
                <a:gd name="T4" fmla="*/ 0 w 1132"/>
                <a:gd name="T5" fmla="*/ 46 h 2071"/>
                <a:gd name="T6" fmla="*/ 0 w 1132"/>
                <a:gd name="T7" fmla="*/ 1875 h 2071"/>
                <a:gd name="T8" fmla="*/ 1132 w 1132"/>
                <a:gd name="T9" fmla="*/ 2071 h 2071"/>
                <a:gd name="T10" fmla="*/ 1132 w 1132"/>
                <a:gd name="T11" fmla="*/ 2071 h 20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2"/>
                <a:gd name="T19" fmla="*/ 0 h 2071"/>
                <a:gd name="T20" fmla="*/ 1132 w 1132"/>
                <a:gd name="T21" fmla="*/ 2071 h 20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2" h="2071">
                  <a:moveTo>
                    <a:pt x="1132" y="2071"/>
                  </a:moveTo>
                  <a:lnTo>
                    <a:pt x="1132" y="0"/>
                  </a:lnTo>
                  <a:lnTo>
                    <a:pt x="0" y="46"/>
                  </a:lnTo>
                  <a:lnTo>
                    <a:pt x="0" y="1875"/>
                  </a:lnTo>
                  <a:lnTo>
                    <a:pt x="1132" y="2071"/>
                  </a:lnTo>
                  <a:close/>
                </a:path>
              </a:pathLst>
            </a:custGeom>
            <a:solidFill>
              <a:srgbClr val="FFE4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1" name="Freeform 77">
              <a:extLst>
                <a:ext uri="{FF2B5EF4-FFF2-40B4-BE49-F238E27FC236}">
                  <a16:creationId xmlns:a16="http://schemas.microsoft.com/office/drawing/2014/main" id="{60F93446-CFC7-40AE-82D9-C727BB8F6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" y="600"/>
              <a:ext cx="1132" cy="2071"/>
            </a:xfrm>
            <a:custGeom>
              <a:avLst/>
              <a:gdLst>
                <a:gd name="T0" fmla="*/ 1132 w 1132"/>
                <a:gd name="T1" fmla="*/ 2071 h 2071"/>
                <a:gd name="T2" fmla="*/ 1132 w 1132"/>
                <a:gd name="T3" fmla="*/ 0 h 2071"/>
                <a:gd name="T4" fmla="*/ 0 w 1132"/>
                <a:gd name="T5" fmla="*/ 46 h 2071"/>
                <a:gd name="T6" fmla="*/ 0 w 1132"/>
                <a:gd name="T7" fmla="*/ 1875 h 2071"/>
                <a:gd name="T8" fmla="*/ 1132 w 1132"/>
                <a:gd name="T9" fmla="*/ 2071 h 2071"/>
                <a:gd name="T10" fmla="*/ 1132 w 1132"/>
                <a:gd name="T11" fmla="*/ 2071 h 20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2"/>
                <a:gd name="T19" fmla="*/ 0 h 2071"/>
                <a:gd name="T20" fmla="*/ 1132 w 1132"/>
                <a:gd name="T21" fmla="*/ 2071 h 20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2" h="2071">
                  <a:moveTo>
                    <a:pt x="1132" y="2071"/>
                  </a:moveTo>
                  <a:lnTo>
                    <a:pt x="1132" y="0"/>
                  </a:lnTo>
                  <a:lnTo>
                    <a:pt x="0" y="46"/>
                  </a:lnTo>
                  <a:lnTo>
                    <a:pt x="0" y="1875"/>
                  </a:lnTo>
                  <a:lnTo>
                    <a:pt x="1132" y="2071"/>
                  </a:lnTo>
                </a:path>
              </a:pathLst>
            </a:custGeom>
            <a:solidFill>
              <a:srgbClr val="E00724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72" name="Freeform 78">
              <a:extLst>
                <a:ext uri="{FF2B5EF4-FFF2-40B4-BE49-F238E27FC236}">
                  <a16:creationId xmlns:a16="http://schemas.microsoft.com/office/drawing/2014/main" id="{FF9BF1A4-A772-47D7-B0C5-33E7B1284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" y="2006"/>
              <a:ext cx="1091" cy="665"/>
            </a:xfrm>
            <a:custGeom>
              <a:avLst/>
              <a:gdLst>
                <a:gd name="T0" fmla="*/ 1091 w 1091"/>
                <a:gd name="T1" fmla="*/ 0 h 665"/>
                <a:gd name="T2" fmla="*/ 1091 w 1091"/>
                <a:gd name="T3" fmla="*/ 665 h 665"/>
                <a:gd name="T4" fmla="*/ 0 w 1091"/>
                <a:gd name="T5" fmla="*/ 474 h 665"/>
                <a:gd name="T6" fmla="*/ 1091 w 1091"/>
                <a:gd name="T7" fmla="*/ 0 h 665"/>
                <a:gd name="T8" fmla="*/ 1091 w 1091"/>
                <a:gd name="T9" fmla="*/ 0 h 6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1"/>
                <a:gd name="T16" fmla="*/ 0 h 665"/>
                <a:gd name="T17" fmla="*/ 1091 w 1091"/>
                <a:gd name="T18" fmla="*/ 665 h 6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1" h="665">
                  <a:moveTo>
                    <a:pt x="1091" y="0"/>
                  </a:moveTo>
                  <a:lnTo>
                    <a:pt x="1091" y="665"/>
                  </a:lnTo>
                  <a:lnTo>
                    <a:pt x="0" y="474"/>
                  </a:lnTo>
                  <a:lnTo>
                    <a:pt x="1091" y="0"/>
                  </a:ln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3" name="Freeform 79">
              <a:extLst>
                <a:ext uri="{FF2B5EF4-FFF2-40B4-BE49-F238E27FC236}">
                  <a16:creationId xmlns:a16="http://schemas.microsoft.com/office/drawing/2014/main" id="{349C7690-121B-45A1-962D-AAA716158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" y="2006"/>
              <a:ext cx="1091" cy="665"/>
            </a:xfrm>
            <a:custGeom>
              <a:avLst/>
              <a:gdLst>
                <a:gd name="T0" fmla="*/ 1091 w 1091"/>
                <a:gd name="T1" fmla="*/ 0 h 665"/>
                <a:gd name="T2" fmla="*/ 1091 w 1091"/>
                <a:gd name="T3" fmla="*/ 665 h 665"/>
                <a:gd name="T4" fmla="*/ 0 w 1091"/>
                <a:gd name="T5" fmla="*/ 474 h 665"/>
                <a:gd name="T6" fmla="*/ 1091 w 1091"/>
                <a:gd name="T7" fmla="*/ 0 h 665"/>
                <a:gd name="T8" fmla="*/ 1091 w 1091"/>
                <a:gd name="T9" fmla="*/ 0 h 6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1"/>
                <a:gd name="T16" fmla="*/ 0 h 665"/>
                <a:gd name="T17" fmla="*/ 1091 w 1091"/>
                <a:gd name="T18" fmla="*/ 665 h 6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1" h="665">
                  <a:moveTo>
                    <a:pt x="1091" y="0"/>
                  </a:moveTo>
                  <a:lnTo>
                    <a:pt x="1091" y="665"/>
                  </a:lnTo>
                  <a:lnTo>
                    <a:pt x="0" y="474"/>
                  </a:lnTo>
                  <a:lnTo>
                    <a:pt x="1091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4" name="Freeform 80">
              <a:extLst>
                <a:ext uri="{FF2B5EF4-FFF2-40B4-BE49-F238E27FC236}">
                  <a16:creationId xmlns:a16="http://schemas.microsoft.com/office/drawing/2014/main" id="{25257E55-465F-4DEC-9E37-19E6A4887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2" y="682"/>
              <a:ext cx="1073" cy="422"/>
            </a:xfrm>
            <a:custGeom>
              <a:avLst/>
              <a:gdLst>
                <a:gd name="T0" fmla="*/ 1073 w 1073"/>
                <a:gd name="T1" fmla="*/ 214 h 422"/>
                <a:gd name="T2" fmla="*/ 1073 w 1073"/>
                <a:gd name="T3" fmla="*/ 215 h 422"/>
                <a:gd name="T4" fmla="*/ 499 w 1073"/>
                <a:gd name="T5" fmla="*/ 2 h 422"/>
                <a:gd name="T6" fmla="*/ 503 w 1073"/>
                <a:gd name="T7" fmla="*/ 0 h 422"/>
                <a:gd name="T8" fmla="*/ 0 w 1073"/>
                <a:gd name="T9" fmla="*/ 20 h 422"/>
                <a:gd name="T10" fmla="*/ 0 w 1073"/>
                <a:gd name="T11" fmla="*/ 20 h 422"/>
                <a:gd name="T12" fmla="*/ 0 w 1073"/>
                <a:gd name="T13" fmla="*/ 174 h 422"/>
                <a:gd name="T14" fmla="*/ 5 w 1073"/>
                <a:gd name="T15" fmla="*/ 174 h 422"/>
                <a:gd name="T16" fmla="*/ 1073 w 1073"/>
                <a:gd name="T17" fmla="*/ 422 h 422"/>
                <a:gd name="T18" fmla="*/ 1073 w 1073"/>
                <a:gd name="T19" fmla="*/ 214 h 422"/>
                <a:gd name="T20" fmla="*/ 1073 w 1073"/>
                <a:gd name="T21" fmla="*/ 214 h 4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3"/>
                <a:gd name="T34" fmla="*/ 0 h 422"/>
                <a:gd name="T35" fmla="*/ 1073 w 1073"/>
                <a:gd name="T36" fmla="*/ 422 h 4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3" h="422">
                  <a:moveTo>
                    <a:pt x="1073" y="214"/>
                  </a:moveTo>
                  <a:lnTo>
                    <a:pt x="1073" y="215"/>
                  </a:lnTo>
                  <a:lnTo>
                    <a:pt x="499" y="2"/>
                  </a:lnTo>
                  <a:lnTo>
                    <a:pt x="503" y="0"/>
                  </a:lnTo>
                  <a:lnTo>
                    <a:pt x="0" y="20"/>
                  </a:lnTo>
                  <a:lnTo>
                    <a:pt x="0" y="174"/>
                  </a:lnTo>
                  <a:lnTo>
                    <a:pt x="5" y="174"/>
                  </a:lnTo>
                  <a:lnTo>
                    <a:pt x="1073" y="422"/>
                  </a:lnTo>
                  <a:lnTo>
                    <a:pt x="1073" y="21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5" name="Freeform 81">
              <a:extLst>
                <a:ext uri="{FF2B5EF4-FFF2-40B4-BE49-F238E27FC236}">
                  <a16:creationId xmlns:a16="http://schemas.microsoft.com/office/drawing/2014/main" id="{674AE488-7FC1-4D1D-9EBC-C26BF8500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2" y="682"/>
              <a:ext cx="1073" cy="422"/>
            </a:xfrm>
            <a:custGeom>
              <a:avLst/>
              <a:gdLst>
                <a:gd name="T0" fmla="*/ 1073 w 1073"/>
                <a:gd name="T1" fmla="*/ 214 h 422"/>
                <a:gd name="T2" fmla="*/ 1073 w 1073"/>
                <a:gd name="T3" fmla="*/ 215 h 422"/>
                <a:gd name="T4" fmla="*/ 499 w 1073"/>
                <a:gd name="T5" fmla="*/ 2 h 422"/>
                <a:gd name="T6" fmla="*/ 503 w 1073"/>
                <a:gd name="T7" fmla="*/ 0 h 422"/>
                <a:gd name="T8" fmla="*/ 0 w 1073"/>
                <a:gd name="T9" fmla="*/ 20 h 422"/>
                <a:gd name="T10" fmla="*/ 0 w 1073"/>
                <a:gd name="T11" fmla="*/ 20 h 422"/>
                <a:gd name="T12" fmla="*/ 0 w 1073"/>
                <a:gd name="T13" fmla="*/ 174 h 422"/>
                <a:gd name="T14" fmla="*/ 5 w 1073"/>
                <a:gd name="T15" fmla="*/ 174 h 422"/>
                <a:gd name="T16" fmla="*/ 1073 w 1073"/>
                <a:gd name="T17" fmla="*/ 422 h 422"/>
                <a:gd name="T18" fmla="*/ 1073 w 1073"/>
                <a:gd name="T19" fmla="*/ 214 h 422"/>
                <a:gd name="T20" fmla="*/ 1073 w 1073"/>
                <a:gd name="T21" fmla="*/ 214 h 42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3"/>
                <a:gd name="T34" fmla="*/ 0 h 422"/>
                <a:gd name="T35" fmla="*/ 1073 w 1073"/>
                <a:gd name="T36" fmla="*/ 422 h 42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3" h="422">
                  <a:moveTo>
                    <a:pt x="1073" y="214"/>
                  </a:moveTo>
                  <a:lnTo>
                    <a:pt x="1073" y="215"/>
                  </a:lnTo>
                  <a:lnTo>
                    <a:pt x="499" y="2"/>
                  </a:lnTo>
                  <a:lnTo>
                    <a:pt x="503" y="0"/>
                  </a:lnTo>
                  <a:lnTo>
                    <a:pt x="0" y="20"/>
                  </a:lnTo>
                  <a:lnTo>
                    <a:pt x="0" y="174"/>
                  </a:lnTo>
                  <a:lnTo>
                    <a:pt x="5" y="174"/>
                  </a:lnTo>
                  <a:lnTo>
                    <a:pt x="1073" y="422"/>
                  </a:lnTo>
                  <a:lnTo>
                    <a:pt x="1073" y="21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6" name="Freeform 82">
              <a:extLst>
                <a:ext uri="{FF2B5EF4-FFF2-40B4-BE49-F238E27FC236}">
                  <a16:creationId xmlns:a16="http://schemas.microsoft.com/office/drawing/2014/main" id="{9DD1ED65-34C3-419F-A3BB-C8E25103A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" y="673"/>
              <a:ext cx="639" cy="342"/>
            </a:xfrm>
            <a:custGeom>
              <a:avLst/>
              <a:gdLst>
                <a:gd name="T0" fmla="*/ 639 w 639"/>
                <a:gd name="T1" fmla="*/ 342 h 342"/>
                <a:gd name="T2" fmla="*/ 639 w 639"/>
                <a:gd name="T3" fmla="*/ 212 h 342"/>
                <a:gd name="T4" fmla="*/ 0 w 639"/>
                <a:gd name="T5" fmla="*/ 0 h 342"/>
                <a:gd name="T6" fmla="*/ 0 w 639"/>
                <a:gd name="T7" fmla="*/ 199 h 342"/>
                <a:gd name="T8" fmla="*/ 639 w 639"/>
                <a:gd name="T9" fmla="*/ 342 h 342"/>
                <a:gd name="T10" fmla="*/ 639 w 639"/>
                <a:gd name="T11" fmla="*/ 342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9"/>
                <a:gd name="T19" fmla="*/ 0 h 342"/>
                <a:gd name="T20" fmla="*/ 639 w 639"/>
                <a:gd name="T21" fmla="*/ 342 h 3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9" h="342">
                  <a:moveTo>
                    <a:pt x="639" y="342"/>
                  </a:moveTo>
                  <a:lnTo>
                    <a:pt x="639" y="212"/>
                  </a:lnTo>
                  <a:lnTo>
                    <a:pt x="0" y="0"/>
                  </a:lnTo>
                  <a:lnTo>
                    <a:pt x="0" y="199"/>
                  </a:lnTo>
                  <a:lnTo>
                    <a:pt x="639" y="342"/>
                  </a:lnTo>
                  <a:close/>
                </a:path>
              </a:pathLst>
            </a:cu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7" name="Freeform 83">
              <a:extLst>
                <a:ext uri="{FF2B5EF4-FFF2-40B4-BE49-F238E27FC236}">
                  <a16:creationId xmlns:a16="http://schemas.microsoft.com/office/drawing/2014/main" id="{9EC56A2C-0959-4C99-A53D-D04CD1570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9" y="673"/>
              <a:ext cx="639" cy="342"/>
            </a:xfrm>
            <a:custGeom>
              <a:avLst/>
              <a:gdLst>
                <a:gd name="T0" fmla="*/ 639 w 639"/>
                <a:gd name="T1" fmla="*/ 342 h 342"/>
                <a:gd name="T2" fmla="*/ 639 w 639"/>
                <a:gd name="T3" fmla="*/ 212 h 342"/>
                <a:gd name="T4" fmla="*/ 0 w 639"/>
                <a:gd name="T5" fmla="*/ 0 h 342"/>
                <a:gd name="T6" fmla="*/ 0 w 639"/>
                <a:gd name="T7" fmla="*/ 199 h 342"/>
                <a:gd name="T8" fmla="*/ 639 w 639"/>
                <a:gd name="T9" fmla="*/ 342 h 342"/>
                <a:gd name="T10" fmla="*/ 639 w 639"/>
                <a:gd name="T11" fmla="*/ 342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9"/>
                <a:gd name="T19" fmla="*/ 0 h 342"/>
                <a:gd name="T20" fmla="*/ 639 w 639"/>
                <a:gd name="T21" fmla="*/ 342 h 3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9" h="342">
                  <a:moveTo>
                    <a:pt x="639" y="342"/>
                  </a:moveTo>
                  <a:lnTo>
                    <a:pt x="639" y="212"/>
                  </a:lnTo>
                  <a:lnTo>
                    <a:pt x="0" y="0"/>
                  </a:lnTo>
                  <a:lnTo>
                    <a:pt x="0" y="199"/>
                  </a:lnTo>
                  <a:lnTo>
                    <a:pt x="639" y="34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8" name="Freeform 84">
              <a:extLst>
                <a:ext uri="{FF2B5EF4-FFF2-40B4-BE49-F238E27FC236}">
                  <a16:creationId xmlns:a16="http://schemas.microsoft.com/office/drawing/2014/main" id="{811C5AA5-0826-48A9-A5B9-48600F119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" y="701"/>
              <a:ext cx="607" cy="294"/>
            </a:xfrm>
            <a:custGeom>
              <a:avLst/>
              <a:gdLst>
                <a:gd name="T0" fmla="*/ 607 w 607"/>
                <a:gd name="T1" fmla="*/ 294 h 294"/>
                <a:gd name="T2" fmla="*/ 607 w 607"/>
                <a:gd name="T3" fmla="*/ 195 h 294"/>
                <a:gd name="T4" fmla="*/ 0 w 607"/>
                <a:gd name="T5" fmla="*/ 0 h 294"/>
                <a:gd name="T6" fmla="*/ 0 w 607"/>
                <a:gd name="T7" fmla="*/ 150 h 294"/>
                <a:gd name="T8" fmla="*/ 607 w 607"/>
                <a:gd name="T9" fmla="*/ 294 h 294"/>
                <a:gd name="T10" fmla="*/ 607 w 607"/>
                <a:gd name="T11" fmla="*/ 294 h 2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7"/>
                <a:gd name="T19" fmla="*/ 0 h 294"/>
                <a:gd name="T20" fmla="*/ 607 w 607"/>
                <a:gd name="T21" fmla="*/ 294 h 2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7" h="294">
                  <a:moveTo>
                    <a:pt x="607" y="294"/>
                  </a:moveTo>
                  <a:lnTo>
                    <a:pt x="607" y="195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607" y="294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79" name="Freeform 85">
              <a:extLst>
                <a:ext uri="{FF2B5EF4-FFF2-40B4-BE49-F238E27FC236}">
                  <a16:creationId xmlns:a16="http://schemas.microsoft.com/office/drawing/2014/main" id="{7BA9B5A1-6B83-4985-8086-B6FAAEECF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" y="701"/>
              <a:ext cx="607" cy="294"/>
            </a:xfrm>
            <a:custGeom>
              <a:avLst/>
              <a:gdLst>
                <a:gd name="T0" fmla="*/ 607 w 607"/>
                <a:gd name="T1" fmla="*/ 294 h 294"/>
                <a:gd name="T2" fmla="*/ 607 w 607"/>
                <a:gd name="T3" fmla="*/ 195 h 294"/>
                <a:gd name="T4" fmla="*/ 0 w 607"/>
                <a:gd name="T5" fmla="*/ 0 h 294"/>
                <a:gd name="T6" fmla="*/ 0 w 607"/>
                <a:gd name="T7" fmla="*/ 150 h 294"/>
                <a:gd name="T8" fmla="*/ 607 w 607"/>
                <a:gd name="T9" fmla="*/ 294 h 294"/>
                <a:gd name="T10" fmla="*/ 607 w 607"/>
                <a:gd name="T11" fmla="*/ 294 h 2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7"/>
                <a:gd name="T19" fmla="*/ 0 h 294"/>
                <a:gd name="T20" fmla="*/ 607 w 607"/>
                <a:gd name="T21" fmla="*/ 294 h 2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7" h="294">
                  <a:moveTo>
                    <a:pt x="607" y="294"/>
                  </a:moveTo>
                  <a:lnTo>
                    <a:pt x="607" y="195"/>
                  </a:lnTo>
                  <a:lnTo>
                    <a:pt x="0" y="0"/>
                  </a:lnTo>
                  <a:lnTo>
                    <a:pt x="0" y="150"/>
                  </a:lnTo>
                  <a:lnTo>
                    <a:pt x="607" y="29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0" name="Freeform 86">
              <a:extLst>
                <a:ext uri="{FF2B5EF4-FFF2-40B4-BE49-F238E27FC236}">
                  <a16:creationId xmlns:a16="http://schemas.microsoft.com/office/drawing/2014/main" id="{28D2AF09-33B4-4EE2-9B6C-EF083EC99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" y="895"/>
              <a:ext cx="168" cy="166"/>
            </a:xfrm>
            <a:custGeom>
              <a:avLst/>
              <a:gdLst>
                <a:gd name="T0" fmla="*/ 168 w 168"/>
                <a:gd name="T1" fmla="*/ 166 h 166"/>
                <a:gd name="T2" fmla="*/ 168 w 168"/>
                <a:gd name="T3" fmla="*/ 54 h 166"/>
                <a:gd name="T4" fmla="*/ 0 w 168"/>
                <a:gd name="T5" fmla="*/ 0 h 166"/>
                <a:gd name="T6" fmla="*/ 0 w 168"/>
                <a:gd name="T7" fmla="*/ 126 h 166"/>
                <a:gd name="T8" fmla="*/ 168 w 168"/>
                <a:gd name="T9" fmla="*/ 166 h 166"/>
                <a:gd name="T10" fmla="*/ 168 w 168"/>
                <a:gd name="T11" fmla="*/ 166 h 1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"/>
                <a:gd name="T19" fmla="*/ 0 h 166"/>
                <a:gd name="T20" fmla="*/ 168 w 168"/>
                <a:gd name="T21" fmla="*/ 166 h 1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" h="166">
                  <a:moveTo>
                    <a:pt x="168" y="166"/>
                  </a:moveTo>
                  <a:lnTo>
                    <a:pt x="168" y="54"/>
                  </a:lnTo>
                  <a:lnTo>
                    <a:pt x="0" y="0"/>
                  </a:lnTo>
                  <a:lnTo>
                    <a:pt x="0" y="126"/>
                  </a:lnTo>
                  <a:lnTo>
                    <a:pt x="168" y="166"/>
                  </a:lnTo>
                  <a:close/>
                </a:path>
              </a:pathLst>
            </a:cu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1" name="Freeform 87">
              <a:extLst>
                <a:ext uri="{FF2B5EF4-FFF2-40B4-BE49-F238E27FC236}">
                  <a16:creationId xmlns:a16="http://schemas.microsoft.com/office/drawing/2014/main" id="{E9A1C445-2AF7-48E3-AF06-00D22B998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" y="895"/>
              <a:ext cx="168" cy="166"/>
            </a:xfrm>
            <a:custGeom>
              <a:avLst/>
              <a:gdLst>
                <a:gd name="T0" fmla="*/ 168 w 168"/>
                <a:gd name="T1" fmla="*/ 166 h 166"/>
                <a:gd name="T2" fmla="*/ 168 w 168"/>
                <a:gd name="T3" fmla="*/ 54 h 166"/>
                <a:gd name="T4" fmla="*/ 0 w 168"/>
                <a:gd name="T5" fmla="*/ 0 h 166"/>
                <a:gd name="T6" fmla="*/ 0 w 168"/>
                <a:gd name="T7" fmla="*/ 126 h 166"/>
                <a:gd name="T8" fmla="*/ 168 w 168"/>
                <a:gd name="T9" fmla="*/ 166 h 166"/>
                <a:gd name="T10" fmla="*/ 168 w 168"/>
                <a:gd name="T11" fmla="*/ 166 h 1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"/>
                <a:gd name="T19" fmla="*/ 0 h 166"/>
                <a:gd name="T20" fmla="*/ 168 w 168"/>
                <a:gd name="T21" fmla="*/ 166 h 1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" h="166">
                  <a:moveTo>
                    <a:pt x="168" y="166"/>
                  </a:moveTo>
                  <a:lnTo>
                    <a:pt x="168" y="54"/>
                  </a:lnTo>
                  <a:lnTo>
                    <a:pt x="0" y="0"/>
                  </a:lnTo>
                  <a:lnTo>
                    <a:pt x="0" y="126"/>
                  </a:lnTo>
                  <a:lnTo>
                    <a:pt x="168" y="16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2" name="Freeform 88">
              <a:extLst>
                <a:ext uri="{FF2B5EF4-FFF2-40B4-BE49-F238E27FC236}">
                  <a16:creationId xmlns:a16="http://schemas.microsoft.com/office/drawing/2014/main" id="{896E8301-4F7D-4031-87B6-441978E70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" y="917"/>
              <a:ext cx="144" cy="127"/>
            </a:xfrm>
            <a:custGeom>
              <a:avLst/>
              <a:gdLst>
                <a:gd name="T0" fmla="*/ 144 w 144"/>
                <a:gd name="T1" fmla="*/ 127 h 127"/>
                <a:gd name="T2" fmla="*/ 144 w 144"/>
                <a:gd name="T3" fmla="*/ 43 h 127"/>
                <a:gd name="T4" fmla="*/ 0 w 144"/>
                <a:gd name="T5" fmla="*/ 0 h 127"/>
                <a:gd name="T6" fmla="*/ 0 w 144"/>
                <a:gd name="T7" fmla="*/ 91 h 127"/>
                <a:gd name="T8" fmla="*/ 144 w 144"/>
                <a:gd name="T9" fmla="*/ 127 h 127"/>
                <a:gd name="T10" fmla="*/ 144 w 144"/>
                <a:gd name="T11" fmla="*/ 127 h 1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4"/>
                <a:gd name="T19" fmla="*/ 0 h 127"/>
                <a:gd name="T20" fmla="*/ 144 w 144"/>
                <a:gd name="T21" fmla="*/ 127 h 1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4" h="127">
                  <a:moveTo>
                    <a:pt x="144" y="127"/>
                  </a:moveTo>
                  <a:lnTo>
                    <a:pt x="144" y="43"/>
                  </a:lnTo>
                  <a:lnTo>
                    <a:pt x="0" y="0"/>
                  </a:lnTo>
                  <a:lnTo>
                    <a:pt x="0" y="91"/>
                  </a:lnTo>
                  <a:lnTo>
                    <a:pt x="144" y="127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3" name="Freeform 89">
              <a:extLst>
                <a:ext uri="{FF2B5EF4-FFF2-40B4-BE49-F238E27FC236}">
                  <a16:creationId xmlns:a16="http://schemas.microsoft.com/office/drawing/2014/main" id="{2B28DF13-D550-422D-AEA2-85CC7B9E5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1" y="917"/>
              <a:ext cx="144" cy="127"/>
            </a:xfrm>
            <a:custGeom>
              <a:avLst/>
              <a:gdLst>
                <a:gd name="T0" fmla="*/ 144 w 144"/>
                <a:gd name="T1" fmla="*/ 127 h 127"/>
                <a:gd name="T2" fmla="*/ 144 w 144"/>
                <a:gd name="T3" fmla="*/ 43 h 127"/>
                <a:gd name="T4" fmla="*/ 0 w 144"/>
                <a:gd name="T5" fmla="*/ 0 h 127"/>
                <a:gd name="T6" fmla="*/ 0 w 144"/>
                <a:gd name="T7" fmla="*/ 91 h 127"/>
                <a:gd name="T8" fmla="*/ 144 w 144"/>
                <a:gd name="T9" fmla="*/ 127 h 127"/>
                <a:gd name="T10" fmla="*/ 144 w 144"/>
                <a:gd name="T11" fmla="*/ 127 h 1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4"/>
                <a:gd name="T19" fmla="*/ 0 h 127"/>
                <a:gd name="T20" fmla="*/ 144 w 144"/>
                <a:gd name="T21" fmla="*/ 127 h 1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4" h="127">
                  <a:moveTo>
                    <a:pt x="144" y="127"/>
                  </a:moveTo>
                  <a:lnTo>
                    <a:pt x="144" y="43"/>
                  </a:lnTo>
                  <a:lnTo>
                    <a:pt x="0" y="0"/>
                  </a:lnTo>
                  <a:lnTo>
                    <a:pt x="0" y="91"/>
                  </a:lnTo>
                  <a:lnTo>
                    <a:pt x="144" y="12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4" name="Freeform 90">
              <a:extLst>
                <a:ext uri="{FF2B5EF4-FFF2-40B4-BE49-F238E27FC236}">
                  <a16:creationId xmlns:a16="http://schemas.microsoft.com/office/drawing/2014/main" id="{9406BF25-EB94-4E17-A3B9-A95B55327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" y="634"/>
              <a:ext cx="1113" cy="1844"/>
            </a:xfrm>
            <a:custGeom>
              <a:avLst/>
              <a:gdLst>
                <a:gd name="T0" fmla="*/ 29 w 1113"/>
                <a:gd name="T1" fmla="*/ 68 h 1844"/>
                <a:gd name="T2" fmla="*/ 29 w 1113"/>
                <a:gd name="T3" fmla="*/ 1842 h 1844"/>
                <a:gd name="T4" fmla="*/ 0 w 1113"/>
                <a:gd name="T5" fmla="*/ 1844 h 1844"/>
                <a:gd name="T6" fmla="*/ 0 w 1113"/>
                <a:gd name="T7" fmla="*/ 39 h 1844"/>
                <a:gd name="T8" fmla="*/ 1113 w 1113"/>
                <a:gd name="T9" fmla="*/ 0 h 1844"/>
                <a:gd name="T10" fmla="*/ 1113 w 1113"/>
                <a:gd name="T11" fmla="*/ 29 h 1844"/>
                <a:gd name="T12" fmla="*/ 29 w 1113"/>
                <a:gd name="T13" fmla="*/ 68 h 1844"/>
                <a:gd name="T14" fmla="*/ 29 w 1113"/>
                <a:gd name="T15" fmla="*/ 68 h 1844"/>
                <a:gd name="T16" fmla="*/ 29 w 1113"/>
                <a:gd name="T17" fmla="*/ 68 h 18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13"/>
                <a:gd name="T28" fmla="*/ 0 h 1844"/>
                <a:gd name="T29" fmla="*/ 1113 w 1113"/>
                <a:gd name="T30" fmla="*/ 1844 h 18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13" h="1844">
                  <a:moveTo>
                    <a:pt x="29" y="68"/>
                  </a:moveTo>
                  <a:lnTo>
                    <a:pt x="29" y="1842"/>
                  </a:lnTo>
                  <a:lnTo>
                    <a:pt x="0" y="1844"/>
                  </a:lnTo>
                  <a:lnTo>
                    <a:pt x="0" y="39"/>
                  </a:lnTo>
                  <a:lnTo>
                    <a:pt x="1113" y="0"/>
                  </a:lnTo>
                  <a:lnTo>
                    <a:pt x="1113" y="29"/>
                  </a:lnTo>
                  <a:lnTo>
                    <a:pt x="29" y="68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5" name="Freeform 91">
              <a:extLst>
                <a:ext uri="{FF2B5EF4-FFF2-40B4-BE49-F238E27FC236}">
                  <a16:creationId xmlns:a16="http://schemas.microsoft.com/office/drawing/2014/main" id="{F3DA2512-B9ED-4893-9547-D68F5E742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" y="634"/>
              <a:ext cx="1113" cy="1844"/>
            </a:xfrm>
            <a:custGeom>
              <a:avLst/>
              <a:gdLst>
                <a:gd name="T0" fmla="*/ 29 w 1113"/>
                <a:gd name="T1" fmla="*/ 68 h 1844"/>
                <a:gd name="T2" fmla="*/ 29 w 1113"/>
                <a:gd name="T3" fmla="*/ 1842 h 1844"/>
                <a:gd name="T4" fmla="*/ 0 w 1113"/>
                <a:gd name="T5" fmla="*/ 1844 h 1844"/>
                <a:gd name="T6" fmla="*/ 0 w 1113"/>
                <a:gd name="T7" fmla="*/ 39 h 1844"/>
                <a:gd name="T8" fmla="*/ 1113 w 1113"/>
                <a:gd name="T9" fmla="*/ 0 h 1844"/>
                <a:gd name="T10" fmla="*/ 1113 w 1113"/>
                <a:gd name="T11" fmla="*/ 29 h 1844"/>
                <a:gd name="T12" fmla="*/ 29 w 1113"/>
                <a:gd name="T13" fmla="*/ 68 h 1844"/>
                <a:gd name="T14" fmla="*/ 29 w 1113"/>
                <a:gd name="T15" fmla="*/ 68 h 1844"/>
                <a:gd name="T16" fmla="*/ 29 w 1113"/>
                <a:gd name="T17" fmla="*/ 68 h 18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13"/>
                <a:gd name="T28" fmla="*/ 0 h 1844"/>
                <a:gd name="T29" fmla="*/ 1113 w 1113"/>
                <a:gd name="T30" fmla="*/ 1844 h 18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13" h="1844">
                  <a:moveTo>
                    <a:pt x="29" y="68"/>
                  </a:moveTo>
                  <a:lnTo>
                    <a:pt x="29" y="1842"/>
                  </a:lnTo>
                  <a:lnTo>
                    <a:pt x="0" y="1844"/>
                  </a:lnTo>
                  <a:lnTo>
                    <a:pt x="0" y="39"/>
                  </a:lnTo>
                  <a:lnTo>
                    <a:pt x="1113" y="0"/>
                  </a:lnTo>
                  <a:lnTo>
                    <a:pt x="1113" y="29"/>
                  </a:lnTo>
                  <a:lnTo>
                    <a:pt x="29" y="6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6" name="Freeform 92">
              <a:extLst>
                <a:ext uri="{FF2B5EF4-FFF2-40B4-BE49-F238E27FC236}">
                  <a16:creationId xmlns:a16="http://schemas.microsoft.com/office/drawing/2014/main" id="{1EA9FFA3-D21F-4276-9EBC-2DB9A6DB9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2" y="856"/>
              <a:ext cx="1073" cy="1615"/>
            </a:xfrm>
            <a:custGeom>
              <a:avLst/>
              <a:gdLst>
                <a:gd name="T0" fmla="*/ 1073 w 1073"/>
                <a:gd name="T1" fmla="*/ 1150 h 1615"/>
                <a:gd name="T2" fmla="*/ 1073 w 1073"/>
                <a:gd name="T3" fmla="*/ 248 h 1615"/>
                <a:gd name="T4" fmla="*/ 0 w 1073"/>
                <a:gd name="T5" fmla="*/ 0 h 1615"/>
                <a:gd name="T6" fmla="*/ 0 w 1073"/>
                <a:gd name="T7" fmla="*/ 1615 h 1615"/>
                <a:gd name="T8" fmla="*/ 1073 w 1073"/>
                <a:gd name="T9" fmla="*/ 1150 h 1615"/>
                <a:gd name="T10" fmla="*/ 1073 w 1073"/>
                <a:gd name="T11" fmla="*/ 1150 h 16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3"/>
                <a:gd name="T19" fmla="*/ 0 h 1615"/>
                <a:gd name="T20" fmla="*/ 1073 w 1073"/>
                <a:gd name="T21" fmla="*/ 1615 h 16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3" h="1615">
                  <a:moveTo>
                    <a:pt x="1073" y="1150"/>
                  </a:moveTo>
                  <a:lnTo>
                    <a:pt x="1073" y="248"/>
                  </a:lnTo>
                  <a:lnTo>
                    <a:pt x="0" y="0"/>
                  </a:lnTo>
                  <a:lnTo>
                    <a:pt x="0" y="1615"/>
                  </a:lnTo>
                  <a:lnTo>
                    <a:pt x="1073" y="11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7" name="Freeform 93">
              <a:extLst>
                <a:ext uri="{FF2B5EF4-FFF2-40B4-BE49-F238E27FC236}">
                  <a16:creationId xmlns:a16="http://schemas.microsoft.com/office/drawing/2014/main" id="{D05AF26B-9536-440C-A63C-433175461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3" y="1020"/>
              <a:ext cx="372" cy="1148"/>
            </a:xfrm>
            <a:custGeom>
              <a:avLst/>
              <a:gdLst>
                <a:gd name="T0" fmla="*/ 7 w 372"/>
                <a:gd name="T1" fmla="*/ 0 h 1148"/>
                <a:gd name="T2" fmla="*/ 372 w 372"/>
                <a:gd name="T3" fmla="*/ 84 h 1148"/>
                <a:gd name="T4" fmla="*/ 372 w 372"/>
                <a:gd name="T5" fmla="*/ 985 h 1148"/>
                <a:gd name="T6" fmla="*/ 0 w 372"/>
                <a:gd name="T7" fmla="*/ 1148 h 1148"/>
                <a:gd name="T8" fmla="*/ 7 w 372"/>
                <a:gd name="T9" fmla="*/ 0 h 1148"/>
                <a:gd name="T10" fmla="*/ 7 w 372"/>
                <a:gd name="T11" fmla="*/ 0 h 11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2"/>
                <a:gd name="T19" fmla="*/ 0 h 1148"/>
                <a:gd name="T20" fmla="*/ 372 w 372"/>
                <a:gd name="T21" fmla="*/ 1148 h 11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2" h="1148">
                  <a:moveTo>
                    <a:pt x="7" y="0"/>
                  </a:moveTo>
                  <a:lnTo>
                    <a:pt x="372" y="84"/>
                  </a:lnTo>
                  <a:lnTo>
                    <a:pt x="372" y="985"/>
                  </a:lnTo>
                  <a:lnTo>
                    <a:pt x="0" y="114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8" name="Freeform 94">
              <a:extLst>
                <a:ext uri="{FF2B5EF4-FFF2-40B4-BE49-F238E27FC236}">
                  <a16:creationId xmlns:a16="http://schemas.microsoft.com/office/drawing/2014/main" id="{851C982C-3064-4022-8DFA-7285D0B3D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3" y="1076"/>
              <a:ext cx="122" cy="983"/>
            </a:xfrm>
            <a:custGeom>
              <a:avLst/>
              <a:gdLst>
                <a:gd name="T0" fmla="*/ 0 w 122"/>
                <a:gd name="T1" fmla="*/ 0 h 983"/>
                <a:gd name="T2" fmla="*/ 122 w 122"/>
                <a:gd name="T3" fmla="*/ 28 h 983"/>
                <a:gd name="T4" fmla="*/ 122 w 122"/>
                <a:gd name="T5" fmla="*/ 929 h 983"/>
                <a:gd name="T6" fmla="*/ 0 w 122"/>
                <a:gd name="T7" fmla="*/ 983 h 983"/>
                <a:gd name="T8" fmla="*/ 0 w 122"/>
                <a:gd name="T9" fmla="*/ 0 h 983"/>
                <a:gd name="T10" fmla="*/ 0 w 122"/>
                <a:gd name="T11" fmla="*/ 0 h 9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"/>
                <a:gd name="T19" fmla="*/ 0 h 983"/>
                <a:gd name="T20" fmla="*/ 122 w 122"/>
                <a:gd name="T21" fmla="*/ 983 h 9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" h="983">
                  <a:moveTo>
                    <a:pt x="0" y="0"/>
                  </a:moveTo>
                  <a:lnTo>
                    <a:pt x="122" y="28"/>
                  </a:lnTo>
                  <a:lnTo>
                    <a:pt x="122" y="929"/>
                  </a:lnTo>
                  <a:lnTo>
                    <a:pt x="0" y="9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89" name="Freeform 95">
              <a:extLst>
                <a:ext uri="{FF2B5EF4-FFF2-40B4-BE49-F238E27FC236}">
                  <a16:creationId xmlns:a16="http://schemas.microsoft.com/office/drawing/2014/main" id="{B8554584-67C9-4331-ACCB-C54841F9C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2" y="1510"/>
              <a:ext cx="326" cy="480"/>
            </a:xfrm>
            <a:custGeom>
              <a:avLst/>
              <a:gdLst>
                <a:gd name="T0" fmla="*/ 326 w 326"/>
                <a:gd name="T1" fmla="*/ 407 h 480"/>
                <a:gd name="T2" fmla="*/ 326 w 326"/>
                <a:gd name="T3" fmla="*/ 13 h 480"/>
                <a:gd name="T4" fmla="*/ 0 w 326"/>
                <a:gd name="T5" fmla="*/ 0 h 480"/>
                <a:gd name="T6" fmla="*/ 0 w 326"/>
                <a:gd name="T7" fmla="*/ 480 h 480"/>
                <a:gd name="T8" fmla="*/ 326 w 326"/>
                <a:gd name="T9" fmla="*/ 407 h 480"/>
                <a:gd name="T10" fmla="*/ 326 w 326"/>
                <a:gd name="T11" fmla="*/ 407 h 4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6"/>
                <a:gd name="T19" fmla="*/ 0 h 480"/>
                <a:gd name="T20" fmla="*/ 326 w 326"/>
                <a:gd name="T21" fmla="*/ 480 h 4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6" h="480">
                  <a:moveTo>
                    <a:pt x="326" y="407"/>
                  </a:moveTo>
                  <a:lnTo>
                    <a:pt x="326" y="13"/>
                  </a:lnTo>
                  <a:lnTo>
                    <a:pt x="0" y="0"/>
                  </a:lnTo>
                  <a:lnTo>
                    <a:pt x="0" y="480"/>
                  </a:lnTo>
                  <a:lnTo>
                    <a:pt x="326" y="407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0" name="Freeform 96">
              <a:extLst>
                <a:ext uri="{FF2B5EF4-FFF2-40B4-BE49-F238E27FC236}">
                  <a16:creationId xmlns:a16="http://schemas.microsoft.com/office/drawing/2014/main" id="{A22381D9-695E-4F28-B836-D7DE821AC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2" y="1510"/>
              <a:ext cx="326" cy="480"/>
            </a:xfrm>
            <a:custGeom>
              <a:avLst/>
              <a:gdLst>
                <a:gd name="T0" fmla="*/ 326 w 326"/>
                <a:gd name="T1" fmla="*/ 407 h 480"/>
                <a:gd name="T2" fmla="*/ 326 w 326"/>
                <a:gd name="T3" fmla="*/ 13 h 480"/>
                <a:gd name="T4" fmla="*/ 0 w 326"/>
                <a:gd name="T5" fmla="*/ 0 h 480"/>
                <a:gd name="T6" fmla="*/ 0 w 326"/>
                <a:gd name="T7" fmla="*/ 480 h 480"/>
                <a:gd name="T8" fmla="*/ 326 w 326"/>
                <a:gd name="T9" fmla="*/ 407 h 480"/>
                <a:gd name="T10" fmla="*/ 326 w 326"/>
                <a:gd name="T11" fmla="*/ 407 h 4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6"/>
                <a:gd name="T19" fmla="*/ 0 h 480"/>
                <a:gd name="T20" fmla="*/ 326 w 326"/>
                <a:gd name="T21" fmla="*/ 480 h 4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6" h="480">
                  <a:moveTo>
                    <a:pt x="326" y="407"/>
                  </a:moveTo>
                  <a:lnTo>
                    <a:pt x="326" y="13"/>
                  </a:lnTo>
                  <a:lnTo>
                    <a:pt x="0" y="0"/>
                  </a:lnTo>
                  <a:lnTo>
                    <a:pt x="0" y="480"/>
                  </a:lnTo>
                  <a:lnTo>
                    <a:pt x="326" y="40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1" name="Freeform 97">
              <a:extLst>
                <a:ext uri="{FF2B5EF4-FFF2-40B4-BE49-F238E27FC236}">
                  <a16:creationId xmlns:a16="http://schemas.microsoft.com/office/drawing/2014/main" id="{E597F2F4-9B2D-455B-986B-76362DA43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" y="997"/>
              <a:ext cx="326" cy="499"/>
            </a:xfrm>
            <a:custGeom>
              <a:avLst/>
              <a:gdLst>
                <a:gd name="T0" fmla="*/ 326 w 326"/>
                <a:gd name="T1" fmla="*/ 499 h 499"/>
                <a:gd name="T2" fmla="*/ 326 w 326"/>
                <a:gd name="T3" fmla="*/ 64 h 499"/>
                <a:gd name="T4" fmla="*/ 0 w 326"/>
                <a:gd name="T5" fmla="*/ 0 h 499"/>
                <a:gd name="T6" fmla="*/ 0 w 326"/>
                <a:gd name="T7" fmla="*/ 480 h 499"/>
                <a:gd name="T8" fmla="*/ 326 w 326"/>
                <a:gd name="T9" fmla="*/ 499 h 499"/>
                <a:gd name="T10" fmla="*/ 326 w 326"/>
                <a:gd name="T11" fmla="*/ 499 h 4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6"/>
                <a:gd name="T19" fmla="*/ 0 h 499"/>
                <a:gd name="T20" fmla="*/ 326 w 326"/>
                <a:gd name="T21" fmla="*/ 499 h 4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6" h="499">
                  <a:moveTo>
                    <a:pt x="326" y="499"/>
                  </a:moveTo>
                  <a:lnTo>
                    <a:pt x="326" y="64"/>
                  </a:lnTo>
                  <a:lnTo>
                    <a:pt x="0" y="0"/>
                  </a:lnTo>
                  <a:lnTo>
                    <a:pt x="0" y="480"/>
                  </a:lnTo>
                  <a:lnTo>
                    <a:pt x="326" y="499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2" name="Freeform 98">
              <a:extLst>
                <a:ext uri="{FF2B5EF4-FFF2-40B4-BE49-F238E27FC236}">
                  <a16:creationId xmlns:a16="http://schemas.microsoft.com/office/drawing/2014/main" id="{A9E2CF77-1293-4C2D-A39B-9C10D54D5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3" y="997"/>
              <a:ext cx="326" cy="499"/>
            </a:xfrm>
            <a:custGeom>
              <a:avLst/>
              <a:gdLst>
                <a:gd name="T0" fmla="*/ 326 w 326"/>
                <a:gd name="T1" fmla="*/ 499 h 499"/>
                <a:gd name="T2" fmla="*/ 326 w 326"/>
                <a:gd name="T3" fmla="*/ 64 h 499"/>
                <a:gd name="T4" fmla="*/ 0 w 326"/>
                <a:gd name="T5" fmla="*/ 0 h 499"/>
                <a:gd name="T6" fmla="*/ 0 w 326"/>
                <a:gd name="T7" fmla="*/ 480 h 499"/>
                <a:gd name="T8" fmla="*/ 326 w 326"/>
                <a:gd name="T9" fmla="*/ 499 h 499"/>
                <a:gd name="T10" fmla="*/ 326 w 326"/>
                <a:gd name="T11" fmla="*/ 499 h 4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26"/>
                <a:gd name="T19" fmla="*/ 0 h 499"/>
                <a:gd name="T20" fmla="*/ 326 w 326"/>
                <a:gd name="T21" fmla="*/ 499 h 4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26" h="499">
                  <a:moveTo>
                    <a:pt x="326" y="499"/>
                  </a:moveTo>
                  <a:lnTo>
                    <a:pt x="326" y="64"/>
                  </a:lnTo>
                  <a:lnTo>
                    <a:pt x="0" y="0"/>
                  </a:lnTo>
                  <a:lnTo>
                    <a:pt x="0" y="480"/>
                  </a:lnTo>
                  <a:lnTo>
                    <a:pt x="326" y="49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3" name="Freeform 99">
              <a:extLst>
                <a:ext uri="{FF2B5EF4-FFF2-40B4-BE49-F238E27FC236}">
                  <a16:creationId xmlns:a16="http://schemas.microsoft.com/office/drawing/2014/main" id="{B09425A0-9CD0-4753-875E-35B5319AE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" y="1524"/>
              <a:ext cx="173" cy="386"/>
            </a:xfrm>
            <a:custGeom>
              <a:avLst/>
              <a:gdLst>
                <a:gd name="T0" fmla="*/ 173 w 173"/>
                <a:gd name="T1" fmla="*/ 347 h 386"/>
                <a:gd name="T2" fmla="*/ 173 w 173"/>
                <a:gd name="T3" fmla="*/ 6 h 386"/>
                <a:gd name="T4" fmla="*/ 0 w 173"/>
                <a:gd name="T5" fmla="*/ 0 h 386"/>
                <a:gd name="T6" fmla="*/ 0 w 173"/>
                <a:gd name="T7" fmla="*/ 386 h 386"/>
                <a:gd name="T8" fmla="*/ 173 w 173"/>
                <a:gd name="T9" fmla="*/ 347 h 386"/>
                <a:gd name="T10" fmla="*/ 173 w 173"/>
                <a:gd name="T11" fmla="*/ 347 h 3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3"/>
                <a:gd name="T19" fmla="*/ 0 h 386"/>
                <a:gd name="T20" fmla="*/ 173 w 173"/>
                <a:gd name="T21" fmla="*/ 386 h 3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3" h="386">
                  <a:moveTo>
                    <a:pt x="173" y="347"/>
                  </a:moveTo>
                  <a:lnTo>
                    <a:pt x="173" y="6"/>
                  </a:lnTo>
                  <a:lnTo>
                    <a:pt x="0" y="0"/>
                  </a:lnTo>
                  <a:lnTo>
                    <a:pt x="0" y="386"/>
                  </a:lnTo>
                  <a:lnTo>
                    <a:pt x="173" y="347"/>
                  </a:lnTo>
                  <a:close/>
                </a:path>
              </a:pathLst>
            </a:custGeom>
            <a:solidFill>
              <a:srgbClr val="8A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4" name="Freeform 100">
              <a:extLst>
                <a:ext uri="{FF2B5EF4-FFF2-40B4-BE49-F238E27FC236}">
                  <a16:creationId xmlns:a16="http://schemas.microsoft.com/office/drawing/2014/main" id="{B20D426B-5035-4424-83C9-D4D1862C6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" y="1524"/>
              <a:ext cx="173" cy="386"/>
            </a:xfrm>
            <a:custGeom>
              <a:avLst/>
              <a:gdLst>
                <a:gd name="T0" fmla="*/ 173 w 173"/>
                <a:gd name="T1" fmla="*/ 347 h 386"/>
                <a:gd name="T2" fmla="*/ 173 w 173"/>
                <a:gd name="T3" fmla="*/ 6 h 386"/>
                <a:gd name="T4" fmla="*/ 0 w 173"/>
                <a:gd name="T5" fmla="*/ 0 h 386"/>
                <a:gd name="T6" fmla="*/ 0 w 173"/>
                <a:gd name="T7" fmla="*/ 386 h 386"/>
                <a:gd name="T8" fmla="*/ 173 w 173"/>
                <a:gd name="T9" fmla="*/ 347 h 386"/>
                <a:gd name="T10" fmla="*/ 173 w 173"/>
                <a:gd name="T11" fmla="*/ 347 h 3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3"/>
                <a:gd name="T19" fmla="*/ 0 h 386"/>
                <a:gd name="T20" fmla="*/ 173 w 173"/>
                <a:gd name="T21" fmla="*/ 386 h 3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3" h="386">
                  <a:moveTo>
                    <a:pt x="173" y="347"/>
                  </a:moveTo>
                  <a:lnTo>
                    <a:pt x="173" y="6"/>
                  </a:lnTo>
                  <a:lnTo>
                    <a:pt x="0" y="0"/>
                  </a:lnTo>
                  <a:lnTo>
                    <a:pt x="0" y="386"/>
                  </a:lnTo>
                  <a:lnTo>
                    <a:pt x="173" y="34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5" name="Freeform 101">
              <a:extLst>
                <a:ext uri="{FF2B5EF4-FFF2-40B4-BE49-F238E27FC236}">
                  <a16:creationId xmlns:a16="http://schemas.microsoft.com/office/drawing/2014/main" id="{962F55E5-D018-48A0-B5D1-AA1AE0A4C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" y="1066"/>
              <a:ext cx="168" cy="439"/>
            </a:xfrm>
            <a:custGeom>
              <a:avLst/>
              <a:gdLst>
                <a:gd name="T0" fmla="*/ 168 w 168"/>
                <a:gd name="T1" fmla="*/ 439 h 439"/>
                <a:gd name="T2" fmla="*/ 168 w 168"/>
                <a:gd name="T3" fmla="*/ 33 h 439"/>
                <a:gd name="T4" fmla="*/ 0 w 168"/>
                <a:gd name="T5" fmla="*/ 0 h 439"/>
                <a:gd name="T6" fmla="*/ 0 w 168"/>
                <a:gd name="T7" fmla="*/ 432 h 439"/>
                <a:gd name="T8" fmla="*/ 168 w 168"/>
                <a:gd name="T9" fmla="*/ 439 h 439"/>
                <a:gd name="T10" fmla="*/ 168 w 168"/>
                <a:gd name="T11" fmla="*/ 439 h 4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"/>
                <a:gd name="T19" fmla="*/ 0 h 439"/>
                <a:gd name="T20" fmla="*/ 168 w 168"/>
                <a:gd name="T21" fmla="*/ 439 h 4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" h="439">
                  <a:moveTo>
                    <a:pt x="168" y="439"/>
                  </a:moveTo>
                  <a:lnTo>
                    <a:pt x="168" y="33"/>
                  </a:lnTo>
                  <a:lnTo>
                    <a:pt x="0" y="0"/>
                  </a:lnTo>
                  <a:lnTo>
                    <a:pt x="0" y="432"/>
                  </a:lnTo>
                  <a:lnTo>
                    <a:pt x="168" y="439"/>
                  </a:lnTo>
                  <a:close/>
                </a:path>
              </a:pathLst>
            </a:custGeom>
            <a:solidFill>
              <a:srgbClr val="8A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6" name="Freeform 102">
              <a:extLst>
                <a:ext uri="{FF2B5EF4-FFF2-40B4-BE49-F238E27FC236}">
                  <a16:creationId xmlns:a16="http://schemas.microsoft.com/office/drawing/2014/main" id="{A6EDB015-4B9F-440E-8D98-6114D7EE8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5" y="1066"/>
              <a:ext cx="168" cy="439"/>
            </a:xfrm>
            <a:custGeom>
              <a:avLst/>
              <a:gdLst>
                <a:gd name="T0" fmla="*/ 168 w 168"/>
                <a:gd name="T1" fmla="*/ 439 h 439"/>
                <a:gd name="T2" fmla="*/ 168 w 168"/>
                <a:gd name="T3" fmla="*/ 33 h 439"/>
                <a:gd name="T4" fmla="*/ 0 w 168"/>
                <a:gd name="T5" fmla="*/ 0 h 439"/>
                <a:gd name="T6" fmla="*/ 0 w 168"/>
                <a:gd name="T7" fmla="*/ 432 h 439"/>
                <a:gd name="T8" fmla="*/ 168 w 168"/>
                <a:gd name="T9" fmla="*/ 439 h 439"/>
                <a:gd name="T10" fmla="*/ 168 w 168"/>
                <a:gd name="T11" fmla="*/ 439 h 4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8"/>
                <a:gd name="T19" fmla="*/ 0 h 439"/>
                <a:gd name="T20" fmla="*/ 168 w 168"/>
                <a:gd name="T21" fmla="*/ 439 h 4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8" h="439">
                  <a:moveTo>
                    <a:pt x="168" y="439"/>
                  </a:moveTo>
                  <a:lnTo>
                    <a:pt x="168" y="33"/>
                  </a:lnTo>
                  <a:lnTo>
                    <a:pt x="0" y="0"/>
                  </a:lnTo>
                  <a:lnTo>
                    <a:pt x="0" y="432"/>
                  </a:lnTo>
                  <a:lnTo>
                    <a:pt x="168" y="43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7" name="Freeform 103">
              <a:extLst>
                <a:ext uri="{FF2B5EF4-FFF2-40B4-BE49-F238E27FC236}">
                  <a16:creationId xmlns:a16="http://schemas.microsoft.com/office/drawing/2014/main" id="{A5947588-0B2D-47F1-A038-24C589E52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8" y="1536"/>
              <a:ext cx="294" cy="425"/>
            </a:xfrm>
            <a:custGeom>
              <a:avLst/>
              <a:gdLst>
                <a:gd name="T0" fmla="*/ 294 w 294"/>
                <a:gd name="T1" fmla="*/ 361 h 425"/>
                <a:gd name="T2" fmla="*/ 294 w 294"/>
                <a:gd name="T3" fmla="*/ 10 h 425"/>
                <a:gd name="T4" fmla="*/ 0 w 294"/>
                <a:gd name="T5" fmla="*/ 0 h 425"/>
                <a:gd name="T6" fmla="*/ 0 w 294"/>
                <a:gd name="T7" fmla="*/ 425 h 425"/>
                <a:gd name="T8" fmla="*/ 294 w 294"/>
                <a:gd name="T9" fmla="*/ 361 h 425"/>
                <a:gd name="T10" fmla="*/ 294 w 294"/>
                <a:gd name="T11" fmla="*/ 361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4"/>
                <a:gd name="T19" fmla="*/ 0 h 425"/>
                <a:gd name="T20" fmla="*/ 294 w 294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4" h="425">
                  <a:moveTo>
                    <a:pt x="294" y="361"/>
                  </a:moveTo>
                  <a:lnTo>
                    <a:pt x="294" y="10"/>
                  </a:lnTo>
                  <a:lnTo>
                    <a:pt x="0" y="0"/>
                  </a:lnTo>
                  <a:lnTo>
                    <a:pt x="0" y="425"/>
                  </a:lnTo>
                  <a:lnTo>
                    <a:pt x="294" y="361"/>
                  </a:ln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8" name="Freeform 104">
              <a:extLst>
                <a:ext uri="{FF2B5EF4-FFF2-40B4-BE49-F238E27FC236}">
                  <a16:creationId xmlns:a16="http://schemas.microsoft.com/office/drawing/2014/main" id="{9F587D26-BAB1-45F9-BFB7-49EFBC7E04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8" y="1536"/>
              <a:ext cx="294" cy="425"/>
            </a:xfrm>
            <a:custGeom>
              <a:avLst/>
              <a:gdLst>
                <a:gd name="T0" fmla="*/ 294 w 294"/>
                <a:gd name="T1" fmla="*/ 361 h 425"/>
                <a:gd name="T2" fmla="*/ 294 w 294"/>
                <a:gd name="T3" fmla="*/ 10 h 425"/>
                <a:gd name="T4" fmla="*/ 0 w 294"/>
                <a:gd name="T5" fmla="*/ 0 h 425"/>
                <a:gd name="T6" fmla="*/ 0 w 294"/>
                <a:gd name="T7" fmla="*/ 425 h 425"/>
                <a:gd name="T8" fmla="*/ 294 w 294"/>
                <a:gd name="T9" fmla="*/ 361 h 425"/>
                <a:gd name="T10" fmla="*/ 294 w 294"/>
                <a:gd name="T11" fmla="*/ 361 h 4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4"/>
                <a:gd name="T19" fmla="*/ 0 h 425"/>
                <a:gd name="T20" fmla="*/ 294 w 294"/>
                <a:gd name="T21" fmla="*/ 425 h 4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4" h="425">
                  <a:moveTo>
                    <a:pt x="294" y="361"/>
                  </a:moveTo>
                  <a:lnTo>
                    <a:pt x="294" y="10"/>
                  </a:lnTo>
                  <a:lnTo>
                    <a:pt x="0" y="0"/>
                  </a:lnTo>
                  <a:lnTo>
                    <a:pt x="0" y="425"/>
                  </a:lnTo>
                  <a:lnTo>
                    <a:pt x="294" y="36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99" name="Freeform 105">
              <a:extLst>
                <a:ext uri="{FF2B5EF4-FFF2-40B4-BE49-F238E27FC236}">
                  <a16:creationId xmlns:a16="http://schemas.microsoft.com/office/drawing/2014/main" id="{2213A07F-FF59-40CD-89C6-8F5F02657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" y="1023"/>
              <a:ext cx="294" cy="449"/>
            </a:xfrm>
            <a:custGeom>
              <a:avLst/>
              <a:gdLst>
                <a:gd name="T0" fmla="*/ 294 w 294"/>
                <a:gd name="T1" fmla="*/ 449 h 449"/>
                <a:gd name="T2" fmla="*/ 294 w 294"/>
                <a:gd name="T3" fmla="*/ 55 h 449"/>
                <a:gd name="T4" fmla="*/ 0 w 294"/>
                <a:gd name="T5" fmla="*/ 0 h 449"/>
                <a:gd name="T6" fmla="*/ 0 w 294"/>
                <a:gd name="T7" fmla="*/ 427 h 449"/>
                <a:gd name="T8" fmla="*/ 294 w 294"/>
                <a:gd name="T9" fmla="*/ 449 h 449"/>
                <a:gd name="T10" fmla="*/ 294 w 294"/>
                <a:gd name="T11" fmla="*/ 449 h 4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4"/>
                <a:gd name="T19" fmla="*/ 0 h 449"/>
                <a:gd name="T20" fmla="*/ 294 w 294"/>
                <a:gd name="T21" fmla="*/ 449 h 4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4" h="449">
                  <a:moveTo>
                    <a:pt x="294" y="449"/>
                  </a:moveTo>
                  <a:lnTo>
                    <a:pt x="294" y="55"/>
                  </a:lnTo>
                  <a:lnTo>
                    <a:pt x="0" y="0"/>
                  </a:lnTo>
                  <a:lnTo>
                    <a:pt x="0" y="427"/>
                  </a:lnTo>
                  <a:lnTo>
                    <a:pt x="294" y="449"/>
                  </a:ln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0" name="Freeform 106">
              <a:extLst>
                <a:ext uri="{FF2B5EF4-FFF2-40B4-BE49-F238E27FC236}">
                  <a16:creationId xmlns:a16="http://schemas.microsoft.com/office/drawing/2014/main" id="{445EE14E-A975-4CEE-ADAC-2411E4193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9" y="1023"/>
              <a:ext cx="294" cy="449"/>
            </a:xfrm>
            <a:custGeom>
              <a:avLst/>
              <a:gdLst>
                <a:gd name="T0" fmla="*/ 294 w 294"/>
                <a:gd name="T1" fmla="*/ 449 h 449"/>
                <a:gd name="T2" fmla="*/ 294 w 294"/>
                <a:gd name="T3" fmla="*/ 55 h 449"/>
                <a:gd name="T4" fmla="*/ 0 w 294"/>
                <a:gd name="T5" fmla="*/ 0 h 449"/>
                <a:gd name="T6" fmla="*/ 0 w 294"/>
                <a:gd name="T7" fmla="*/ 427 h 449"/>
                <a:gd name="T8" fmla="*/ 294 w 294"/>
                <a:gd name="T9" fmla="*/ 449 h 449"/>
                <a:gd name="T10" fmla="*/ 294 w 294"/>
                <a:gd name="T11" fmla="*/ 449 h 4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4"/>
                <a:gd name="T19" fmla="*/ 0 h 449"/>
                <a:gd name="T20" fmla="*/ 294 w 294"/>
                <a:gd name="T21" fmla="*/ 449 h 4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4" h="449">
                  <a:moveTo>
                    <a:pt x="294" y="449"/>
                  </a:moveTo>
                  <a:lnTo>
                    <a:pt x="294" y="55"/>
                  </a:lnTo>
                  <a:lnTo>
                    <a:pt x="0" y="0"/>
                  </a:lnTo>
                  <a:lnTo>
                    <a:pt x="0" y="427"/>
                  </a:lnTo>
                  <a:lnTo>
                    <a:pt x="294" y="44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1" name="Freeform 107">
              <a:extLst>
                <a:ext uri="{FF2B5EF4-FFF2-40B4-BE49-F238E27FC236}">
                  <a16:creationId xmlns:a16="http://schemas.microsoft.com/office/drawing/2014/main" id="{20DD4C6F-0597-44A7-A3F7-2352B3B89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545"/>
              <a:ext cx="156" cy="342"/>
            </a:xfrm>
            <a:custGeom>
              <a:avLst/>
              <a:gdLst>
                <a:gd name="T0" fmla="*/ 156 w 156"/>
                <a:gd name="T1" fmla="*/ 310 h 342"/>
                <a:gd name="T2" fmla="*/ 156 w 156"/>
                <a:gd name="T3" fmla="*/ 6 h 342"/>
                <a:gd name="T4" fmla="*/ 0 w 156"/>
                <a:gd name="T5" fmla="*/ 0 h 342"/>
                <a:gd name="T6" fmla="*/ 0 w 156"/>
                <a:gd name="T7" fmla="*/ 342 h 342"/>
                <a:gd name="T8" fmla="*/ 156 w 156"/>
                <a:gd name="T9" fmla="*/ 310 h 342"/>
                <a:gd name="T10" fmla="*/ 156 w 156"/>
                <a:gd name="T11" fmla="*/ 31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6"/>
                <a:gd name="T19" fmla="*/ 0 h 342"/>
                <a:gd name="T20" fmla="*/ 156 w 156"/>
                <a:gd name="T21" fmla="*/ 342 h 3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6" h="342">
                  <a:moveTo>
                    <a:pt x="156" y="310"/>
                  </a:moveTo>
                  <a:lnTo>
                    <a:pt x="156" y="6"/>
                  </a:lnTo>
                  <a:lnTo>
                    <a:pt x="0" y="0"/>
                  </a:lnTo>
                  <a:lnTo>
                    <a:pt x="0" y="342"/>
                  </a:lnTo>
                  <a:lnTo>
                    <a:pt x="156" y="3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2" name="Freeform 108">
              <a:extLst>
                <a:ext uri="{FF2B5EF4-FFF2-40B4-BE49-F238E27FC236}">
                  <a16:creationId xmlns:a16="http://schemas.microsoft.com/office/drawing/2014/main" id="{397FA1F2-F84E-4963-BE73-80EBD60C6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545"/>
              <a:ext cx="156" cy="342"/>
            </a:xfrm>
            <a:custGeom>
              <a:avLst/>
              <a:gdLst>
                <a:gd name="T0" fmla="*/ 156 w 156"/>
                <a:gd name="T1" fmla="*/ 310 h 342"/>
                <a:gd name="T2" fmla="*/ 156 w 156"/>
                <a:gd name="T3" fmla="*/ 6 h 342"/>
                <a:gd name="T4" fmla="*/ 0 w 156"/>
                <a:gd name="T5" fmla="*/ 0 h 342"/>
                <a:gd name="T6" fmla="*/ 0 w 156"/>
                <a:gd name="T7" fmla="*/ 342 h 342"/>
                <a:gd name="T8" fmla="*/ 156 w 156"/>
                <a:gd name="T9" fmla="*/ 310 h 342"/>
                <a:gd name="T10" fmla="*/ 156 w 156"/>
                <a:gd name="T11" fmla="*/ 310 h 3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6"/>
                <a:gd name="T19" fmla="*/ 0 h 342"/>
                <a:gd name="T20" fmla="*/ 156 w 156"/>
                <a:gd name="T21" fmla="*/ 342 h 3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6" h="342">
                  <a:moveTo>
                    <a:pt x="156" y="310"/>
                  </a:moveTo>
                  <a:lnTo>
                    <a:pt x="156" y="6"/>
                  </a:lnTo>
                  <a:lnTo>
                    <a:pt x="0" y="0"/>
                  </a:lnTo>
                  <a:lnTo>
                    <a:pt x="0" y="342"/>
                  </a:lnTo>
                  <a:lnTo>
                    <a:pt x="156" y="31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3" name="Freeform 109">
              <a:extLst>
                <a:ext uri="{FF2B5EF4-FFF2-40B4-BE49-F238E27FC236}">
                  <a16:creationId xmlns:a16="http://schemas.microsoft.com/office/drawing/2014/main" id="{BAA40771-D37F-4DD4-8D42-407AFFCB0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085"/>
              <a:ext cx="152" cy="401"/>
            </a:xfrm>
            <a:custGeom>
              <a:avLst/>
              <a:gdLst>
                <a:gd name="T0" fmla="*/ 152 w 152"/>
                <a:gd name="T1" fmla="*/ 401 h 401"/>
                <a:gd name="T2" fmla="*/ 152 w 152"/>
                <a:gd name="T3" fmla="*/ 29 h 401"/>
                <a:gd name="T4" fmla="*/ 0 w 152"/>
                <a:gd name="T5" fmla="*/ 0 h 401"/>
                <a:gd name="T6" fmla="*/ 0 w 152"/>
                <a:gd name="T7" fmla="*/ 391 h 401"/>
                <a:gd name="T8" fmla="*/ 152 w 152"/>
                <a:gd name="T9" fmla="*/ 401 h 401"/>
                <a:gd name="T10" fmla="*/ 152 w 152"/>
                <a:gd name="T11" fmla="*/ 401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401"/>
                <a:gd name="T20" fmla="*/ 152 w 152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401">
                  <a:moveTo>
                    <a:pt x="152" y="401"/>
                  </a:moveTo>
                  <a:lnTo>
                    <a:pt x="152" y="29"/>
                  </a:lnTo>
                  <a:lnTo>
                    <a:pt x="0" y="0"/>
                  </a:lnTo>
                  <a:lnTo>
                    <a:pt x="0" y="391"/>
                  </a:lnTo>
                  <a:lnTo>
                    <a:pt x="152" y="4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4" name="Freeform 110">
              <a:extLst>
                <a:ext uri="{FF2B5EF4-FFF2-40B4-BE49-F238E27FC236}">
                  <a16:creationId xmlns:a16="http://schemas.microsoft.com/office/drawing/2014/main" id="{89206DBE-48C0-4076-BF69-878BC840D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1085"/>
              <a:ext cx="152" cy="401"/>
            </a:xfrm>
            <a:custGeom>
              <a:avLst/>
              <a:gdLst>
                <a:gd name="T0" fmla="*/ 152 w 152"/>
                <a:gd name="T1" fmla="*/ 401 h 401"/>
                <a:gd name="T2" fmla="*/ 152 w 152"/>
                <a:gd name="T3" fmla="*/ 29 h 401"/>
                <a:gd name="T4" fmla="*/ 0 w 152"/>
                <a:gd name="T5" fmla="*/ 0 h 401"/>
                <a:gd name="T6" fmla="*/ 0 w 152"/>
                <a:gd name="T7" fmla="*/ 391 h 401"/>
                <a:gd name="T8" fmla="*/ 152 w 152"/>
                <a:gd name="T9" fmla="*/ 401 h 401"/>
                <a:gd name="T10" fmla="*/ 152 w 152"/>
                <a:gd name="T11" fmla="*/ 401 h 4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2"/>
                <a:gd name="T19" fmla="*/ 0 h 401"/>
                <a:gd name="T20" fmla="*/ 152 w 152"/>
                <a:gd name="T21" fmla="*/ 401 h 4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2" h="401">
                  <a:moveTo>
                    <a:pt x="152" y="401"/>
                  </a:moveTo>
                  <a:lnTo>
                    <a:pt x="152" y="29"/>
                  </a:lnTo>
                  <a:lnTo>
                    <a:pt x="0" y="0"/>
                  </a:lnTo>
                  <a:lnTo>
                    <a:pt x="0" y="391"/>
                  </a:lnTo>
                  <a:lnTo>
                    <a:pt x="152" y="40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5" name="Freeform 111">
              <a:extLst>
                <a:ext uri="{FF2B5EF4-FFF2-40B4-BE49-F238E27FC236}">
                  <a16:creationId xmlns:a16="http://schemas.microsoft.com/office/drawing/2014/main" id="{E6A186CC-9638-4464-B97B-E56B20E75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" y="735"/>
              <a:ext cx="16" cy="1741"/>
            </a:xfrm>
            <a:custGeom>
              <a:avLst/>
              <a:gdLst>
                <a:gd name="T0" fmla="*/ 16 w 16"/>
                <a:gd name="T1" fmla="*/ 1740 h 1741"/>
                <a:gd name="T2" fmla="*/ 16 w 16"/>
                <a:gd name="T3" fmla="*/ 0 h 1741"/>
                <a:gd name="T4" fmla="*/ 0 w 16"/>
                <a:gd name="T5" fmla="*/ 1 h 1741"/>
                <a:gd name="T6" fmla="*/ 0 w 16"/>
                <a:gd name="T7" fmla="*/ 1741 h 1741"/>
                <a:gd name="T8" fmla="*/ 16 w 16"/>
                <a:gd name="T9" fmla="*/ 1740 h 1741"/>
                <a:gd name="T10" fmla="*/ 16 w 16"/>
                <a:gd name="T11" fmla="*/ 1740 h 17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741"/>
                <a:gd name="T20" fmla="*/ 16 w 16"/>
                <a:gd name="T21" fmla="*/ 1741 h 17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741">
                  <a:moveTo>
                    <a:pt x="16" y="1740"/>
                  </a:moveTo>
                  <a:lnTo>
                    <a:pt x="16" y="0"/>
                  </a:lnTo>
                  <a:lnTo>
                    <a:pt x="0" y="1"/>
                  </a:lnTo>
                  <a:lnTo>
                    <a:pt x="0" y="1741"/>
                  </a:lnTo>
                  <a:lnTo>
                    <a:pt x="16" y="1740"/>
                  </a:lnTo>
                  <a:close/>
                </a:path>
              </a:pathLst>
            </a:cu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6" name="Freeform 112">
              <a:extLst>
                <a:ext uri="{FF2B5EF4-FFF2-40B4-BE49-F238E27FC236}">
                  <a16:creationId xmlns:a16="http://schemas.microsoft.com/office/drawing/2014/main" id="{E123EE0B-5CD1-4A34-B7CF-61AA53862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" y="735"/>
              <a:ext cx="16" cy="1741"/>
            </a:xfrm>
            <a:custGeom>
              <a:avLst/>
              <a:gdLst>
                <a:gd name="T0" fmla="*/ 16 w 16"/>
                <a:gd name="T1" fmla="*/ 1740 h 1741"/>
                <a:gd name="T2" fmla="*/ 16 w 16"/>
                <a:gd name="T3" fmla="*/ 0 h 1741"/>
                <a:gd name="T4" fmla="*/ 0 w 16"/>
                <a:gd name="T5" fmla="*/ 1 h 1741"/>
                <a:gd name="T6" fmla="*/ 0 w 16"/>
                <a:gd name="T7" fmla="*/ 1741 h 1741"/>
                <a:gd name="T8" fmla="*/ 16 w 16"/>
                <a:gd name="T9" fmla="*/ 1740 h 1741"/>
                <a:gd name="T10" fmla="*/ 16 w 16"/>
                <a:gd name="T11" fmla="*/ 1740 h 17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741"/>
                <a:gd name="T20" fmla="*/ 16 w 16"/>
                <a:gd name="T21" fmla="*/ 1741 h 17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741">
                  <a:moveTo>
                    <a:pt x="16" y="1740"/>
                  </a:moveTo>
                  <a:lnTo>
                    <a:pt x="16" y="0"/>
                  </a:lnTo>
                  <a:lnTo>
                    <a:pt x="0" y="1"/>
                  </a:lnTo>
                  <a:lnTo>
                    <a:pt x="0" y="1741"/>
                  </a:lnTo>
                  <a:lnTo>
                    <a:pt x="16" y="174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7" name="Freeform 113">
              <a:extLst>
                <a:ext uri="{FF2B5EF4-FFF2-40B4-BE49-F238E27FC236}">
                  <a16:creationId xmlns:a16="http://schemas.microsoft.com/office/drawing/2014/main" id="{2C83EA90-E2E3-4098-8264-3A624D22B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2" y="856"/>
              <a:ext cx="1073" cy="1615"/>
            </a:xfrm>
            <a:custGeom>
              <a:avLst/>
              <a:gdLst>
                <a:gd name="T0" fmla="*/ 1073 w 1073"/>
                <a:gd name="T1" fmla="*/ 1150 h 1615"/>
                <a:gd name="T2" fmla="*/ 1073 w 1073"/>
                <a:gd name="T3" fmla="*/ 248 h 1615"/>
                <a:gd name="T4" fmla="*/ 0 w 1073"/>
                <a:gd name="T5" fmla="*/ 0 h 1615"/>
                <a:gd name="T6" fmla="*/ 0 w 1073"/>
                <a:gd name="T7" fmla="*/ 1615 h 1615"/>
                <a:gd name="T8" fmla="*/ 1073 w 1073"/>
                <a:gd name="T9" fmla="*/ 1150 h 1615"/>
                <a:gd name="T10" fmla="*/ 1073 w 1073"/>
                <a:gd name="T11" fmla="*/ 1150 h 16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73"/>
                <a:gd name="T19" fmla="*/ 0 h 1615"/>
                <a:gd name="T20" fmla="*/ 1073 w 1073"/>
                <a:gd name="T21" fmla="*/ 1615 h 16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73" h="1615">
                  <a:moveTo>
                    <a:pt x="1073" y="1150"/>
                  </a:moveTo>
                  <a:lnTo>
                    <a:pt x="1073" y="248"/>
                  </a:lnTo>
                  <a:lnTo>
                    <a:pt x="0" y="0"/>
                  </a:lnTo>
                  <a:lnTo>
                    <a:pt x="0" y="1615"/>
                  </a:lnTo>
                  <a:lnTo>
                    <a:pt x="1073" y="115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8" name="Freeform 114">
              <a:extLst>
                <a:ext uri="{FF2B5EF4-FFF2-40B4-BE49-F238E27FC236}">
                  <a16:creationId xmlns:a16="http://schemas.microsoft.com/office/drawing/2014/main" id="{EDEFA181-DA27-469C-B78C-EC13DAF2D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4" y="752"/>
              <a:ext cx="292" cy="163"/>
            </a:xfrm>
            <a:custGeom>
              <a:avLst/>
              <a:gdLst>
                <a:gd name="T0" fmla="*/ 2 w 292"/>
                <a:gd name="T1" fmla="*/ 22 h 163"/>
                <a:gd name="T2" fmla="*/ 1 w 292"/>
                <a:gd name="T3" fmla="*/ 40 h 163"/>
                <a:gd name="T4" fmla="*/ 0 w 292"/>
                <a:gd name="T5" fmla="*/ 58 h 163"/>
                <a:gd name="T6" fmla="*/ 4 w 292"/>
                <a:gd name="T7" fmla="*/ 77 h 163"/>
                <a:gd name="T8" fmla="*/ 12 w 292"/>
                <a:gd name="T9" fmla="*/ 91 h 163"/>
                <a:gd name="T10" fmla="*/ 29 w 292"/>
                <a:gd name="T11" fmla="*/ 99 h 163"/>
                <a:gd name="T12" fmla="*/ 29 w 292"/>
                <a:gd name="T13" fmla="*/ 99 h 163"/>
                <a:gd name="T14" fmla="*/ 45 w 292"/>
                <a:gd name="T15" fmla="*/ 101 h 163"/>
                <a:gd name="T16" fmla="*/ 60 w 292"/>
                <a:gd name="T17" fmla="*/ 105 h 163"/>
                <a:gd name="T18" fmla="*/ 76 w 292"/>
                <a:gd name="T19" fmla="*/ 108 h 163"/>
                <a:gd name="T20" fmla="*/ 91 w 292"/>
                <a:gd name="T21" fmla="*/ 113 h 163"/>
                <a:gd name="T22" fmla="*/ 105 w 292"/>
                <a:gd name="T23" fmla="*/ 118 h 163"/>
                <a:gd name="T24" fmla="*/ 120 w 292"/>
                <a:gd name="T25" fmla="*/ 121 h 163"/>
                <a:gd name="T26" fmla="*/ 134 w 292"/>
                <a:gd name="T27" fmla="*/ 126 h 163"/>
                <a:gd name="T28" fmla="*/ 148 w 292"/>
                <a:gd name="T29" fmla="*/ 130 h 163"/>
                <a:gd name="T30" fmla="*/ 163 w 292"/>
                <a:gd name="T31" fmla="*/ 135 h 163"/>
                <a:gd name="T32" fmla="*/ 177 w 292"/>
                <a:gd name="T33" fmla="*/ 140 h 163"/>
                <a:gd name="T34" fmla="*/ 177 w 292"/>
                <a:gd name="T35" fmla="*/ 140 h 163"/>
                <a:gd name="T36" fmla="*/ 187 w 292"/>
                <a:gd name="T37" fmla="*/ 142 h 163"/>
                <a:gd name="T38" fmla="*/ 198 w 292"/>
                <a:gd name="T39" fmla="*/ 145 h 163"/>
                <a:gd name="T40" fmla="*/ 209 w 292"/>
                <a:gd name="T41" fmla="*/ 148 h 163"/>
                <a:gd name="T42" fmla="*/ 222 w 292"/>
                <a:gd name="T43" fmla="*/ 150 h 163"/>
                <a:gd name="T44" fmla="*/ 234 w 292"/>
                <a:gd name="T45" fmla="*/ 152 h 163"/>
                <a:gd name="T46" fmla="*/ 246 w 292"/>
                <a:gd name="T47" fmla="*/ 155 h 163"/>
                <a:gd name="T48" fmla="*/ 259 w 292"/>
                <a:gd name="T49" fmla="*/ 156 h 163"/>
                <a:gd name="T50" fmla="*/ 271 w 292"/>
                <a:gd name="T51" fmla="*/ 158 h 163"/>
                <a:gd name="T52" fmla="*/ 281 w 292"/>
                <a:gd name="T53" fmla="*/ 161 h 163"/>
                <a:gd name="T54" fmla="*/ 292 w 292"/>
                <a:gd name="T55" fmla="*/ 163 h 163"/>
                <a:gd name="T56" fmla="*/ 292 w 292"/>
                <a:gd name="T57" fmla="*/ 163 h 163"/>
                <a:gd name="T58" fmla="*/ 282 w 292"/>
                <a:gd name="T59" fmla="*/ 162 h 163"/>
                <a:gd name="T60" fmla="*/ 266 w 292"/>
                <a:gd name="T61" fmla="*/ 158 h 163"/>
                <a:gd name="T62" fmla="*/ 248 w 292"/>
                <a:gd name="T63" fmla="*/ 152 h 163"/>
                <a:gd name="T64" fmla="*/ 224 w 292"/>
                <a:gd name="T65" fmla="*/ 147 h 163"/>
                <a:gd name="T66" fmla="*/ 201 w 292"/>
                <a:gd name="T67" fmla="*/ 139 h 163"/>
                <a:gd name="T68" fmla="*/ 177 w 292"/>
                <a:gd name="T69" fmla="*/ 129 h 163"/>
                <a:gd name="T70" fmla="*/ 152 w 292"/>
                <a:gd name="T71" fmla="*/ 120 h 163"/>
                <a:gd name="T72" fmla="*/ 130 w 292"/>
                <a:gd name="T73" fmla="*/ 109 h 163"/>
                <a:gd name="T74" fmla="*/ 112 w 292"/>
                <a:gd name="T75" fmla="*/ 98 h 163"/>
                <a:gd name="T76" fmla="*/ 98 w 292"/>
                <a:gd name="T77" fmla="*/ 87 h 163"/>
                <a:gd name="T78" fmla="*/ 98 w 292"/>
                <a:gd name="T79" fmla="*/ 87 h 163"/>
                <a:gd name="T80" fmla="*/ 85 w 292"/>
                <a:gd name="T81" fmla="*/ 70 h 163"/>
                <a:gd name="T82" fmla="*/ 72 w 292"/>
                <a:gd name="T83" fmla="*/ 49 h 163"/>
                <a:gd name="T84" fmla="*/ 59 w 292"/>
                <a:gd name="T85" fmla="*/ 28 h 163"/>
                <a:gd name="T86" fmla="*/ 44 w 292"/>
                <a:gd name="T87" fmla="*/ 11 h 163"/>
                <a:gd name="T88" fmla="*/ 24 w 292"/>
                <a:gd name="T89" fmla="*/ 0 h 163"/>
                <a:gd name="T90" fmla="*/ 24 w 292"/>
                <a:gd name="T91" fmla="*/ 0 h 163"/>
                <a:gd name="T92" fmla="*/ 31 w 292"/>
                <a:gd name="T93" fmla="*/ 11 h 163"/>
                <a:gd name="T94" fmla="*/ 40 w 292"/>
                <a:gd name="T95" fmla="*/ 21 h 163"/>
                <a:gd name="T96" fmla="*/ 47 w 292"/>
                <a:gd name="T97" fmla="*/ 32 h 163"/>
                <a:gd name="T98" fmla="*/ 50 w 292"/>
                <a:gd name="T99" fmla="*/ 42 h 163"/>
                <a:gd name="T100" fmla="*/ 48 w 292"/>
                <a:gd name="T101" fmla="*/ 53 h 163"/>
                <a:gd name="T102" fmla="*/ 48 w 292"/>
                <a:gd name="T103" fmla="*/ 53 h 163"/>
                <a:gd name="T104" fmla="*/ 42 w 292"/>
                <a:gd name="T105" fmla="*/ 55 h 163"/>
                <a:gd name="T106" fmla="*/ 34 w 292"/>
                <a:gd name="T107" fmla="*/ 51 h 163"/>
                <a:gd name="T108" fmla="*/ 23 w 292"/>
                <a:gd name="T109" fmla="*/ 42 h 163"/>
                <a:gd name="T110" fmla="*/ 12 w 292"/>
                <a:gd name="T111" fmla="*/ 32 h 163"/>
                <a:gd name="T112" fmla="*/ 2 w 292"/>
                <a:gd name="T113" fmla="*/ 22 h 163"/>
                <a:gd name="T114" fmla="*/ 2 w 292"/>
                <a:gd name="T115" fmla="*/ 22 h 16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92"/>
                <a:gd name="T175" fmla="*/ 0 h 163"/>
                <a:gd name="T176" fmla="*/ 292 w 292"/>
                <a:gd name="T177" fmla="*/ 163 h 16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92" h="163">
                  <a:moveTo>
                    <a:pt x="2" y="22"/>
                  </a:moveTo>
                  <a:lnTo>
                    <a:pt x="1" y="40"/>
                  </a:lnTo>
                  <a:lnTo>
                    <a:pt x="0" y="58"/>
                  </a:lnTo>
                  <a:lnTo>
                    <a:pt x="4" y="77"/>
                  </a:lnTo>
                  <a:lnTo>
                    <a:pt x="12" y="91"/>
                  </a:lnTo>
                  <a:lnTo>
                    <a:pt x="29" y="99"/>
                  </a:lnTo>
                  <a:lnTo>
                    <a:pt x="45" y="101"/>
                  </a:lnTo>
                  <a:lnTo>
                    <a:pt x="60" y="105"/>
                  </a:lnTo>
                  <a:lnTo>
                    <a:pt x="76" y="108"/>
                  </a:lnTo>
                  <a:lnTo>
                    <a:pt x="91" y="113"/>
                  </a:lnTo>
                  <a:lnTo>
                    <a:pt x="105" y="118"/>
                  </a:lnTo>
                  <a:lnTo>
                    <a:pt x="120" y="121"/>
                  </a:lnTo>
                  <a:lnTo>
                    <a:pt x="134" y="126"/>
                  </a:lnTo>
                  <a:lnTo>
                    <a:pt x="148" y="130"/>
                  </a:lnTo>
                  <a:lnTo>
                    <a:pt x="163" y="135"/>
                  </a:lnTo>
                  <a:lnTo>
                    <a:pt x="177" y="140"/>
                  </a:lnTo>
                  <a:lnTo>
                    <a:pt x="187" y="142"/>
                  </a:lnTo>
                  <a:lnTo>
                    <a:pt x="198" y="145"/>
                  </a:lnTo>
                  <a:lnTo>
                    <a:pt x="209" y="148"/>
                  </a:lnTo>
                  <a:lnTo>
                    <a:pt x="222" y="150"/>
                  </a:lnTo>
                  <a:lnTo>
                    <a:pt x="234" y="152"/>
                  </a:lnTo>
                  <a:lnTo>
                    <a:pt x="246" y="155"/>
                  </a:lnTo>
                  <a:lnTo>
                    <a:pt x="259" y="156"/>
                  </a:lnTo>
                  <a:lnTo>
                    <a:pt x="271" y="158"/>
                  </a:lnTo>
                  <a:lnTo>
                    <a:pt x="281" y="161"/>
                  </a:lnTo>
                  <a:lnTo>
                    <a:pt x="292" y="163"/>
                  </a:lnTo>
                  <a:lnTo>
                    <a:pt x="282" y="162"/>
                  </a:lnTo>
                  <a:lnTo>
                    <a:pt x="266" y="158"/>
                  </a:lnTo>
                  <a:lnTo>
                    <a:pt x="248" y="152"/>
                  </a:lnTo>
                  <a:lnTo>
                    <a:pt x="224" y="147"/>
                  </a:lnTo>
                  <a:lnTo>
                    <a:pt x="201" y="139"/>
                  </a:lnTo>
                  <a:lnTo>
                    <a:pt x="177" y="129"/>
                  </a:lnTo>
                  <a:lnTo>
                    <a:pt x="152" y="120"/>
                  </a:lnTo>
                  <a:lnTo>
                    <a:pt x="130" y="109"/>
                  </a:lnTo>
                  <a:lnTo>
                    <a:pt x="112" y="98"/>
                  </a:lnTo>
                  <a:lnTo>
                    <a:pt x="98" y="87"/>
                  </a:lnTo>
                  <a:lnTo>
                    <a:pt x="85" y="70"/>
                  </a:lnTo>
                  <a:lnTo>
                    <a:pt x="72" y="49"/>
                  </a:lnTo>
                  <a:lnTo>
                    <a:pt x="59" y="28"/>
                  </a:lnTo>
                  <a:lnTo>
                    <a:pt x="44" y="11"/>
                  </a:lnTo>
                  <a:lnTo>
                    <a:pt x="24" y="0"/>
                  </a:lnTo>
                  <a:lnTo>
                    <a:pt x="31" y="11"/>
                  </a:lnTo>
                  <a:lnTo>
                    <a:pt x="40" y="21"/>
                  </a:lnTo>
                  <a:lnTo>
                    <a:pt x="47" y="32"/>
                  </a:lnTo>
                  <a:lnTo>
                    <a:pt x="50" y="42"/>
                  </a:lnTo>
                  <a:lnTo>
                    <a:pt x="48" y="53"/>
                  </a:lnTo>
                  <a:lnTo>
                    <a:pt x="42" y="55"/>
                  </a:lnTo>
                  <a:lnTo>
                    <a:pt x="34" y="51"/>
                  </a:lnTo>
                  <a:lnTo>
                    <a:pt x="23" y="42"/>
                  </a:lnTo>
                  <a:lnTo>
                    <a:pt x="12" y="32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6161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09" name="Freeform 115">
              <a:extLst>
                <a:ext uri="{FF2B5EF4-FFF2-40B4-BE49-F238E27FC236}">
                  <a16:creationId xmlns:a16="http://schemas.microsoft.com/office/drawing/2014/main" id="{9CBD1334-3BBE-4852-9B66-6A0A53854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3" y="1044"/>
              <a:ext cx="102" cy="185"/>
            </a:xfrm>
            <a:custGeom>
              <a:avLst/>
              <a:gdLst>
                <a:gd name="T0" fmla="*/ 102 w 102"/>
                <a:gd name="T1" fmla="*/ 19 h 185"/>
                <a:gd name="T2" fmla="*/ 93 w 102"/>
                <a:gd name="T3" fmla="*/ 16 h 185"/>
                <a:gd name="T4" fmla="*/ 83 w 102"/>
                <a:gd name="T5" fmla="*/ 13 h 185"/>
                <a:gd name="T6" fmla="*/ 72 w 102"/>
                <a:gd name="T7" fmla="*/ 9 h 185"/>
                <a:gd name="T8" fmla="*/ 61 w 102"/>
                <a:gd name="T9" fmla="*/ 6 h 185"/>
                <a:gd name="T10" fmla="*/ 49 w 102"/>
                <a:gd name="T11" fmla="*/ 3 h 185"/>
                <a:gd name="T12" fmla="*/ 37 w 102"/>
                <a:gd name="T13" fmla="*/ 1 h 185"/>
                <a:gd name="T14" fmla="*/ 27 w 102"/>
                <a:gd name="T15" fmla="*/ 0 h 185"/>
                <a:gd name="T16" fmla="*/ 19 w 102"/>
                <a:gd name="T17" fmla="*/ 1 h 185"/>
                <a:gd name="T18" fmla="*/ 12 w 102"/>
                <a:gd name="T19" fmla="*/ 3 h 185"/>
                <a:gd name="T20" fmla="*/ 7 w 102"/>
                <a:gd name="T21" fmla="*/ 8 h 185"/>
                <a:gd name="T22" fmla="*/ 7 w 102"/>
                <a:gd name="T23" fmla="*/ 8 h 185"/>
                <a:gd name="T24" fmla="*/ 5 w 102"/>
                <a:gd name="T25" fmla="*/ 17 h 185"/>
                <a:gd name="T26" fmla="*/ 2 w 102"/>
                <a:gd name="T27" fmla="*/ 32 h 185"/>
                <a:gd name="T28" fmla="*/ 1 w 102"/>
                <a:gd name="T29" fmla="*/ 51 h 185"/>
                <a:gd name="T30" fmla="*/ 0 w 102"/>
                <a:gd name="T31" fmla="*/ 71 h 185"/>
                <a:gd name="T32" fmla="*/ 0 w 102"/>
                <a:gd name="T33" fmla="*/ 94 h 185"/>
                <a:gd name="T34" fmla="*/ 0 w 102"/>
                <a:gd name="T35" fmla="*/ 116 h 185"/>
                <a:gd name="T36" fmla="*/ 0 w 102"/>
                <a:gd name="T37" fmla="*/ 137 h 185"/>
                <a:gd name="T38" fmla="*/ 1 w 102"/>
                <a:gd name="T39" fmla="*/ 157 h 185"/>
                <a:gd name="T40" fmla="*/ 1 w 102"/>
                <a:gd name="T41" fmla="*/ 173 h 185"/>
                <a:gd name="T42" fmla="*/ 2 w 102"/>
                <a:gd name="T43" fmla="*/ 185 h 185"/>
                <a:gd name="T44" fmla="*/ 2 w 102"/>
                <a:gd name="T45" fmla="*/ 185 h 185"/>
                <a:gd name="T46" fmla="*/ 1 w 102"/>
                <a:gd name="T47" fmla="*/ 172 h 185"/>
                <a:gd name="T48" fmla="*/ 1 w 102"/>
                <a:gd name="T49" fmla="*/ 157 h 185"/>
                <a:gd name="T50" fmla="*/ 2 w 102"/>
                <a:gd name="T51" fmla="*/ 142 h 185"/>
                <a:gd name="T52" fmla="*/ 4 w 102"/>
                <a:gd name="T53" fmla="*/ 125 h 185"/>
                <a:gd name="T54" fmla="*/ 7 w 102"/>
                <a:gd name="T55" fmla="*/ 110 h 185"/>
                <a:gd name="T56" fmla="*/ 11 w 102"/>
                <a:gd name="T57" fmla="*/ 94 h 185"/>
                <a:gd name="T58" fmla="*/ 15 w 102"/>
                <a:gd name="T59" fmla="*/ 80 h 185"/>
                <a:gd name="T60" fmla="*/ 21 w 102"/>
                <a:gd name="T61" fmla="*/ 66 h 185"/>
                <a:gd name="T62" fmla="*/ 28 w 102"/>
                <a:gd name="T63" fmla="*/ 56 h 185"/>
                <a:gd name="T64" fmla="*/ 36 w 102"/>
                <a:gd name="T65" fmla="*/ 46 h 185"/>
                <a:gd name="T66" fmla="*/ 36 w 102"/>
                <a:gd name="T67" fmla="*/ 46 h 185"/>
                <a:gd name="T68" fmla="*/ 41 w 102"/>
                <a:gd name="T69" fmla="*/ 45 h 185"/>
                <a:gd name="T70" fmla="*/ 45 w 102"/>
                <a:gd name="T71" fmla="*/ 44 h 185"/>
                <a:gd name="T72" fmla="*/ 52 w 102"/>
                <a:gd name="T73" fmla="*/ 45 h 185"/>
                <a:gd name="T74" fmla="*/ 58 w 102"/>
                <a:gd name="T75" fmla="*/ 45 h 185"/>
                <a:gd name="T76" fmla="*/ 63 w 102"/>
                <a:gd name="T77" fmla="*/ 45 h 185"/>
                <a:gd name="T78" fmla="*/ 63 w 102"/>
                <a:gd name="T79" fmla="*/ 45 h 185"/>
                <a:gd name="T80" fmla="*/ 77 w 102"/>
                <a:gd name="T81" fmla="*/ 38 h 185"/>
                <a:gd name="T82" fmla="*/ 83 w 102"/>
                <a:gd name="T83" fmla="*/ 30 h 185"/>
                <a:gd name="T84" fmla="*/ 86 w 102"/>
                <a:gd name="T85" fmla="*/ 23 h 185"/>
                <a:gd name="T86" fmla="*/ 91 w 102"/>
                <a:gd name="T87" fmla="*/ 19 h 185"/>
                <a:gd name="T88" fmla="*/ 102 w 102"/>
                <a:gd name="T89" fmla="*/ 19 h 185"/>
                <a:gd name="T90" fmla="*/ 102 w 102"/>
                <a:gd name="T91" fmla="*/ 19 h 18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2"/>
                <a:gd name="T139" fmla="*/ 0 h 185"/>
                <a:gd name="T140" fmla="*/ 102 w 102"/>
                <a:gd name="T141" fmla="*/ 185 h 18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2" h="185">
                  <a:moveTo>
                    <a:pt x="102" y="19"/>
                  </a:moveTo>
                  <a:lnTo>
                    <a:pt x="93" y="16"/>
                  </a:lnTo>
                  <a:lnTo>
                    <a:pt x="83" y="13"/>
                  </a:lnTo>
                  <a:lnTo>
                    <a:pt x="72" y="9"/>
                  </a:lnTo>
                  <a:lnTo>
                    <a:pt x="61" y="6"/>
                  </a:lnTo>
                  <a:lnTo>
                    <a:pt x="49" y="3"/>
                  </a:lnTo>
                  <a:lnTo>
                    <a:pt x="37" y="1"/>
                  </a:lnTo>
                  <a:lnTo>
                    <a:pt x="27" y="0"/>
                  </a:lnTo>
                  <a:lnTo>
                    <a:pt x="19" y="1"/>
                  </a:lnTo>
                  <a:lnTo>
                    <a:pt x="12" y="3"/>
                  </a:lnTo>
                  <a:lnTo>
                    <a:pt x="7" y="8"/>
                  </a:lnTo>
                  <a:lnTo>
                    <a:pt x="5" y="17"/>
                  </a:lnTo>
                  <a:lnTo>
                    <a:pt x="2" y="32"/>
                  </a:lnTo>
                  <a:lnTo>
                    <a:pt x="1" y="51"/>
                  </a:lnTo>
                  <a:lnTo>
                    <a:pt x="0" y="71"/>
                  </a:lnTo>
                  <a:lnTo>
                    <a:pt x="0" y="94"/>
                  </a:lnTo>
                  <a:lnTo>
                    <a:pt x="0" y="116"/>
                  </a:lnTo>
                  <a:lnTo>
                    <a:pt x="0" y="137"/>
                  </a:lnTo>
                  <a:lnTo>
                    <a:pt x="1" y="157"/>
                  </a:lnTo>
                  <a:lnTo>
                    <a:pt x="1" y="173"/>
                  </a:lnTo>
                  <a:lnTo>
                    <a:pt x="2" y="185"/>
                  </a:lnTo>
                  <a:lnTo>
                    <a:pt x="1" y="172"/>
                  </a:lnTo>
                  <a:lnTo>
                    <a:pt x="1" y="157"/>
                  </a:lnTo>
                  <a:lnTo>
                    <a:pt x="2" y="142"/>
                  </a:lnTo>
                  <a:lnTo>
                    <a:pt x="4" y="125"/>
                  </a:lnTo>
                  <a:lnTo>
                    <a:pt x="7" y="110"/>
                  </a:lnTo>
                  <a:lnTo>
                    <a:pt x="11" y="94"/>
                  </a:lnTo>
                  <a:lnTo>
                    <a:pt x="15" y="80"/>
                  </a:lnTo>
                  <a:lnTo>
                    <a:pt x="21" y="66"/>
                  </a:lnTo>
                  <a:lnTo>
                    <a:pt x="28" y="56"/>
                  </a:lnTo>
                  <a:lnTo>
                    <a:pt x="36" y="46"/>
                  </a:lnTo>
                  <a:lnTo>
                    <a:pt x="41" y="45"/>
                  </a:lnTo>
                  <a:lnTo>
                    <a:pt x="45" y="44"/>
                  </a:lnTo>
                  <a:lnTo>
                    <a:pt x="52" y="45"/>
                  </a:lnTo>
                  <a:lnTo>
                    <a:pt x="58" y="45"/>
                  </a:lnTo>
                  <a:lnTo>
                    <a:pt x="63" y="45"/>
                  </a:lnTo>
                  <a:lnTo>
                    <a:pt x="77" y="38"/>
                  </a:lnTo>
                  <a:lnTo>
                    <a:pt x="83" y="30"/>
                  </a:lnTo>
                  <a:lnTo>
                    <a:pt x="86" y="23"/>
                  </a:lnTo>
                  <a:lnTo>
                    <a:pt x="91" y="19"/>
                  </a:lnTo>
                  <a:lnTo>
                    <a:pt x="102" y="19"/>
                  </a:ln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0" name="Freeform 116">
              <a:extLst>
                <a:ext uri="{FF2B5EF4-FFF2-40B4-BE49-F238E27FC236}">
                  <a16:creationId xmlns:a16="http://schemas.microsoft.com/office/drawing/2014/main" id="{0CFD64DC-8C33-4C12-BA14-EF5F8C9A29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" y="1720"/>
              <a:ext cx="149" cy="212"/>
            </a:xfrm>
            <a:custGeom>
              <a:avLst/>
              <a:gdLst>
                <a:gd name="T0" fmla="*/ 12 w 149"/>
                <a:gd name="T1" fmla="*/ 12 h 212"/>
                <a:gd name="T2" fmla="*/ 13 w 149"/>
                <a:gd name="T3" fmla="*/ 28 h 212"/>
                <a:gd name="T4" fmla="*/ 14 w 149"/>
                <a:gd name="T5" fmla="*/ 45 h 212"/>
                <a:gd name="T6" fmla="*/ 15 w 149"/>
                <a:gd name="T7" fmla="*/ 61 h 212"/>
                <a:gd name="T8" fmla="*/ 15 w 149"/>
                <a:gd name="T9" fmla="*/ 76 h 212"/>
                <a:gd name="T10" fmla="*/ 15 w 149"/>
                <a:gd name="T11" fmla="*/ 92 h 212"/>
                <a:gd name="T12" fmla="*/ 14 w 149"/>
                <a:gd name="T13" fmla="*/ 107 h 212"/>
                <a:gd name="T14" fmla="*/ 13 w 149"/>
                <a:gd name="T15" fmla="*/ 124 h 212"/>
                <a:gd name="T16" fmla="*/ 10 w 149"/>
                <a:gd name="T17" fmla="*/ 140 h 212"/>
                <a:gd name="T18" fmla="*/ 7 w 149"/>
                <a:gd name="T19" fmla="*/ 156 h 212"/>
                <a:gd name="T20" fmla="*/ 3 w 149"/>
                <a:gd name="T21" fmla="*/ 172 h 212"/>
                <a:gd name="T22" fmla="*/ 3 w 149"/>
                <a:gd name="T23" fmla="*/ 172 h 212"/>
                <a:gd name="T24" fmla="*/ 1 w 149"/>
                <a:gd name="T25" fmla="*/ 178 h 212"/>
                <a:gd name="T26" fmla="*/ 0 w 149"/>
                <a:gd name="T27" fmla="*/ 189 h 212"/>
                <a:gd name="T28" fmla="*/ 0 w 149"/>
                <a:gd name="T29" fmla="*/ 200 h 212"/>
                <a:gd name="T30" fmla="*/ 5 w 149"/>
                <a:gd name="T31" fmla="*/ 208 h 212"/>
                <a:gd name="T32" fmla="*/ 16 w 149"/>
                <a:gd name="T33" fmla="*/ 212 h 212"/>
                <a:gd name="T34" fmla="*/ 16 w 149"/>
                <a:gd name="T35" fmla="*/ 212 h 212"/>
                <a:gd name="T36" fmla="*/ 29 w 149"/>
                <a:gd name="T37" fmla="*/ 208 h 212"/>
                <a:gd name="T38" fmla="*/ 35 w 149"/>
                <a:gd name="T39" fmla="*/ 203 h 212"/>
                <a:gd name="T40" fmla="*/ 37 w 149"/>
                <a:gd name="T41" fmla="*/ 196 h 212"/>
                <a:gd name="T42" fmla="*/ 43 w 149"/>
                <a:gd name="T43" fmla="*/ 188 h 212"/>
                <a:gd name="T44" fmla="*/ 56 w 149"/>
                <a:gd name="T45" fmla="*/ 182 h 212"/>
                <a:gd name="T46" fmla="*/ 56 w 149"/>
                <a:gd name="T47" fmla="*/ 182 h 212"/>
                <a:gd name="T48" fmla="*/ 64 w 149"/>
                <a:gd name="T49" fmla="*/ 181 h 212"/>
                <a:gd name="T50" fmla="*/ 73 w 149"/>
                <a:gd name="T51" fmla="*/ 181 h 212"/>
                <a:gd name="T52" fmla="*/ 81 w 149"/>
                <a:gd name="T53" fmla="*/ 181 h 212"/>
                <a:gd name="T54" fmla="*/ 89 w 149"/>
                <a:gd name="T55" fmla="*/ 182 h 212"/>
                <a:gd name="T56" fmla="*/ 98 w 149"/>
                <a:gd name="T57" fmla="*/ 182 h 212"/>
                <a:gd name="T58" fmla="*/ 107 w 149"/>
                <a:gd name="T59" fmla="*/ 183 h 212"/>
                <a:gd name="T60" fmla="*/ 116 w 149"/>
                <a:gd name="T61" fmla="*/ 183 h 212"/>
                <a:gd name="T62" fmla="*/ 127 w 149"/>
                <a:gd name="T63" fmla="*/ 183 h 212"/>
                <a:gd name="T64" fmla="*/ 137 w 149"/>
                <a:gd name="T65" fmla="*/ 182 h 212"/>
                <a:gd name="T66" fmla="*/ 149 w 149"/>
                <a:gd name="T67" fmla="*/ 178 h 212"/>
                <a:gd name="T68" fmla="*/ 149 w 149"/>
                <a:gd name="T69" fmla="*/ 178 h 212"/>
                <a:gd name="T70" fmla="*/ 131 w 149"/>
                <a:gd name="T71" fmla="*/ 177 h 212"/>
                <a:gd name="T72" fmla="*/ 113 w 149"/>
                <a:gd name="T73" fmla="*/ 176 h 212"/>
                <a:gd name="T74" fmla="*/ 95 w 149"/>
                <a:gd name="T75" fmla="*/ 172 h 212"/>
                <a:gd name="T76" fmla="*/ 79 w 149"/>
                <a:gd name="T77" fmla="*/ 165 h 212"/>
                <a:gd name="T78" fmla="*/ 65 w 149"/>
                <a:gd name="T79" fmla="*/ 155 h 212"/>
                <a:gd name="T80" fmla="*/ 65 w 149"/>
                <a:gd name="T81" fmla="*/ 155 h 212"/>
                <a:gd name="T82" fmla="*/ 56 w 149"/>
                <a:gd name="T83" fmla="*/ 142 h 212"/>
                <a:gd name="T84" fmla="*/ 53 w 149"/>
                <a:gd name="T85" fmla="*/ 127 h 212"/>
                <a:gd name="T86" fmla="*/ 55 w 149"/>
                <a:gd name="T87" fmla="*/ 112 h 212"/>
                <a:gd name="T88" fmla="*/ 56 w 149"/>
                <a:gd name="T89" fmla="*/ 96 h 212"/>
                <a:gd name="T90" fmla="*/ 55 w 149"/>
                <a:gd name="T91" fmla="*/ 79 h 212"/>
                <a:gd name="T92" fmla="*/ 55 w 149"/>
                <a:gd name="T93" fmla="*/ 79 h 212"/>
                <a:gd name="T94" fmla="*/ 49 w 149"/>
                <a:gd name="T95" fmla="*/ 63 h 212"/>
                <a:gd name="T96" fmla="*/ 41 w 149"/>
                <a:gd name="T97" fmla="*/ 49 h 212"/>
                <a:gd name="T98" fmla="*/ 30 w 149"/>
                <a:gd name="T99" fmla="*/ 34 h 212"/>
                <a:gd name="T100" fmla="*/ 20 w 149"/>
                <a:gd name="T101" fmla="*/ 18 h 212"/>
                <a:gd name="T102" fmla="*/ 9 w 149"/>
                <a:gd name="T103" fmla="*/ 0 h 212"/>
                <a:gd name="T104" fmla="*/ 12 w 149"/>
                <a:gd name="T105" fmla="*/ 12 h 212"/>
                <a:gd name="T106" fmla="*/ 12 w 149"/>
                <a:gd name="T107" fmla="*/ 12 h 2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49"/>
                <a:gd name="T163" fmla="*/ 0 h 212"/>
                <a:gd name="T164" fmla="*/ 149 w 149"/>
                <a:gd name="T165" fmla="*/ 212 h 2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49" h="212">
                  <a:moveTo>
                    <a:pt x="12" y="12"/>
                  </a:moveTo>
                  <a:lnTo>
                    <a:pt x="13" y="28"/>
                  </a:lnTo>
                  <a:lnTo>
                    <a:pt x="14" y="45"/>
                  </a:lnTo>
                  <a:lnTo>
                    <a:pt x="15" y="61"/>
                  </a:lnTo>
                  <a:lnTo>
                    <a:pt x="15" y="76"/>
                  </a:lnTo>
                  <a:lnTo>
                    <a:pt x="15" y="92"/>
                  </a:lnTo>
                  <a:lnTo>
                    <a:pt x="14" y="107"/>
                  </a:lnTo>
                  <a:lnTo>
                    <a:pt x="13" y="124"/>
                  </a:lnTo>
                  <a:lnTo>
                    <a:pt x="10" y="140"/>
                  </a:lnTo>
                  <a:lnTo>
                    <a:pt x="7" y="156"/>
                  </a:lnTo>
                  <a:lnTo>
                    <a:pt x="3" y="172"/>
                  </a:lnTo>
                  <a:lnTo>
                    <a:pt x="1" y="178"/>
                  </a:lnTo>
                  <a:lnTo>
                    <a:pt x="0" y="189"/>
                  </a:lnTo>
                  <a:lnTo>
                    <a:pt x="0" y="200"/>
                  </a:lnTo>
                  <a:lnTo>
                    <a:pt x="5" y="208"/>
                  </a:lnTo>
                  <a:lnTo>
                    <a:pt x="16" y="212"/>
                  </a:lnTo>
                  <a:lnTo>
                    <a:pt x="29" y="208"/>
                  </a:lnTo>
                  <a:lnTo>
                    <a:pt x="35" y="203"/>
                  </a:lnTo>
                  <a:lnTo>
                    <a:pt x="37" y="196"/>
                  </a:lnTo>
                  <a:lnTo>
                    <a:pt x="43" y="188"/>
                  </a:lnTo>
                  <a:lnTo>
                    <a:pt x="56" y="182"/>
                  </a:lnTo>
                  <a:lnTo>
                    <a:pt x="64" y="181"/>
                  </a:lnTo>
                  <a:lnTo>
                    <a:pt x="73" y="181"/>
                  </a:lnTo>
                  <a:lnTo>
                    <a:pt x="81" y="181"/>
                  </a:lnTo>
                  <a:lnTo>
                    <a:pt x="89" y="182"/>
                  </a:lnTo>
                  <a:lnTo>
                    <a:pt x="98" y="182"/>
                  </a:lnTo>
                  <a:lnTo>
                    <a:pt x="107" y="183"/>
                  </a:lnTo>
                  <a:lnTo>
                    <a:pt x="116" y="183"/>
                  </a:lnTo>
                  <a:lnTo>
                    <a:pt x="127" y="183"/>
                  </a:lnTo>
                  <a:lnTo>
                    <a:pt x="137" y="182"/>
                  </a:lnTo>
                  <a:lnTo>
                    <a:pt x="149" y="178"/>
                  </a:lnTo>
                  <a:lnTo>
                    <a:pt x="131" y="177"/>
                  </a:lnTo>
                  <a:lnTo>
                    <a:pt x="113" y="176"/>
                  </a:lnTo>
                  <a:lnTo>
                    <a:pt x="95" y="172"/>
                  </a:lnTo>
                  <a:lnTo>
                    <a:pt x="79" y="165"/>
                  </a:lnTo>
                  <a:lnTo>
                    <a:pt x="65" y="155"/>
                  </a:lnTo>
                  <a:lnTo>
                    <a:pt x="56" y="142"/>
                  </a:lnTo>
                  <a:lnTo>
                    <a:pt x="53" y="127"/>
                  </a:lnTo>
                  <a:lnTo>
                    <a:pt x="55" y="112"/>
                  </a:lnTo>
                  <a:lnTo>
                    <a:pt x="56" y="96"/>
                  </a:lnTo>
                  <a:lnTo>
                    <a:pt x="55" y="79"/>
                  </a:lnTo>
                  <a:lnTo>
                    <a:pt x="49" y="63"/>
                  </a:lnTo>
                  <a:lnTo>
                    <a:pt x="41" y="49"/>
                  </a:lnTo>
                  <a:lnTo>
                    <a:pt x="30" y="34"/>
                  </a:lnTo>
                  <a:lnTo>
                    <a:pt x="20" y="18"/>
                  </a:lnTo>
                  <a:lnTo>
                    <a:pt x="9" y="0"/>
                  </a:lnTo>
                  <a:lnTo>
                    <a:pt x="12" y="12"/>
                  </a:lnTo>
                  <a:close/>
                </a:path>
              </a:pathLst>
            </a:custGeom>
            <a:solidFill>
              <a:srgbClr val="7C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1" name="Freeform 117">
              <a:extLst>
                <a:ext uri="{FF2B5EF4-FFF2-40B4-BE49-F238E27FC236}">
                  <a16:creationId xmlns:a16="http://schemas.microsoft.com/office/drawing/2014/main" id="{F50B74C6-C0E5-44FB-95F4-EE006E316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" y="1450"/>
              <a:ext cx="25" cy="367"/>
            </a:xfrm>
            <a:custGeom>
              <a:avLst/>
              <a:gdLst>
                <a:gd name="T0" fmla="*/ 25 w 25"/>
                <a:gd name="T1" fmla="*/ 367 h 367"/>
                <a:gd name="T2" fmla="*/ 25 w 25"/>
                <a:gd name="T3" fmla="*/ 0 h 367"/>
                <a:gd name="T4" fmla="*/ 0 w 25"/>
                <a:gd name="T5" fmla="*/ 0 h 367"/>
                <a:gd name="T6" fmla="*/ 0 w 25"/>
                <a:gd name="T7" fmla="*/ 367 h 367"/>
                <a:gd name="T8" fmla="*/ 25 w 25"/>
                <a:gd name="T9" fmla="*/ 367 h 367"/>
                <a:gd name="T10" fmla="*/ 25 w 25"/>
                <a:gd name="T11" fmla="*/ 367 h 3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367"/>
                <a:gd name="T20" fmla="*/ 25 w 25"/>
                <a:gd name="T21" fmla="*/ 367 h 3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367">
                  <a:moveTo>
                    <a:pt x="25" y="367"/>
                  </a:moveTo>
                  <a:lnTo>
                    <a:pt x="25" y="0"/>
                  </a:lnTo>
                  <a:lnTo>
                    <a:pt x="0" y="0"/>
                  </a:lnTo>
                  <a:lnTo>
                    <a:pt x="0" y="367"/>
                  </a:lnTo>
                  <a:lnTo>
                    <a:pt x="25" y="367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2" name="Freeform 118">
              <a:extLst>
                <a:ext uri="{FF2B5EF4-FFF2-40B4-BE49-F238E27FC236}">
                  <a16:creationId xmlns:a16="http://schemas.microsoft.com/office/drawing/2014/main" id="{68DE3AA3-423A-4326-A497-15D01DED5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" y="1450"/>
              <a:ext cx="25" cy="367"/>
            </a:xfrm>
            <a:custGeom>
              <a:avLst/>
              <a:gdLst>
                <a:gd name="T0" fmla="*/ 25 w 25"/>
                <a:gd name="T1" fmla="*/ 367 h 367"/>
                <a:gd name="T2" fmla="*/ 25 w 25"/>
                <a:gd name="T3" fmla="*/ 0 h 367"/>
                <a:gd name="T4" fmla="*/ 0 w 25"/>
                <a:gd name="T5" fmla="*/ 0 h 367"/>
                <a:gd name="T6" fmla="*/ 0 w 25"/>
                <a:gd name="T7" fmla="*/ 367 h 367"/>
                <a:gd name="T8" fmla="*/ 25 w 25"/>
                <a:gd name="T9" fmla="*/ 367 h 367"/>
                <a:gd name="T10" fmla="*/ 25 w 25"/>
                <a:gd name="T11" fmla="*/ 367 h 3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367"/>
                <a:gd name="T20" fmla="*/ 25 w 25"/>
                <a:gd name="T21" fmla="*/ 367 h 3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367">
                  <a:moveTo>
                    <a:pt x="25" y="367"/>
                  </a:moveTo>
                  <a:lnTo>
                    <a:pt x="25" y="0"/>
                  </a:lnTo>
                  <a:lnTo>
                    <a:pt x="0" y="0"/>
                  </a:lnTo>
                  <a:lnTo>
                    <a:pt x="0" y="367"/>
                  </a:lnTo>
                  <a:lnTo>
                    <a:pt x="25" y="36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3" name="Freeform 119">
              <a:extLst>
                <a:ext uri="{FF2B5EF4-FFF2-40B4-BE49-F238E27FC236}">
                  <a16:creationId xmlns:a16="http://schemas.microsoft.com/office/drawing/2014/main" id="{CFFC08C8-979A-4EE4-A4C5-2985887A3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6" y="1395"/>
              <a:ext cx="68" cy="55"/>
            </a:xfrm>
            <a:custGeom>
              <a:avLst/>
              <a:gdLst>
                <a:gd name="T0" fmla="*/ 33 w 68"/>
                <a:gd name="T1" fmla="*/ 55 h 55"/>
                <a:gd name="T2" fmla="*/ 68 w 68"/>
                <a:gd name="T3" fmla="*/ 55 h 55"/>
                <a:gd name="T4" fmla="*/ 68 w 68"/>
                <a:gd name="T5" fmla="*/ 37 h 55"/>
                <a:gd name="T6" fmla="*/ 68 w 68"/>
                <a:gd name="T7" fmla="*/ 37 h 55"/>
                <a:gd name="T8" fmla="*/ 68 w 68"/>
                <a:gd name="T9" fmla="*/ 35 h 55"/>
                <a:gd name="T10" fmla="*/ 67 w 68"/>
                <a:gd name="T11" fmla="*/ 32 h 55"/>
                <a:gd name="T12" fmla="*/ 65 w 68"/>
                <a:gd name="T13" fmla="*/ 28 h 55"/>
                <a:gd name="T14" fmla="*/ 61 w 68"/>
                <a:gd name="T15" fmla="*/ 26 h 55"/>
                <a:gd name="T16" fmla="*/ 58 w 68"/>
                <a:gd name="T17" fmla="*/ 24 h 55"/>
                <a:gd name="T18" fmla="*/ 58 w 68"/>
                <a:gd name="T19" fmla="*/ 24 h 55"/>
                <a:gd name="T20" fmla="*/ 52 w 68"/>
                <a:gd name="T21" fmla="*/ 24 h 55"/>
                <a:gd name="T22" fmla="*/ 47 w 68"/>
                <a:gd name="T23" fmla="*/ 24 h 55"/>
                <a:gd name="T24" fmla="*/ 43 w 68"/>
                <a:gd name="T25" fmla="*/ 24 h 55"/>
                <a:gd name="T26" fmla="*/ 40 w 68"/>
                <a:gd name="T27" fmla="*/ 23 h 55"/>
                <a:gd name="T28" fmla="*/ 39 w 68"/>
                <a:gd name="T29" fmla="*/ 23 h 55"/>
                <a:gd name="T30" fmla="*/ 27 w 68"/>
                <a:gd name="T31" fmla="*/ 9 h 55"/>
                <a:gd name="T32" fmla="*/ 24 w 68"/>
                <a:gd name="T33" fmla="*/ 1 h 55"/>
                <a:gd name="T34" fmla="*/ 0 w 68"/>
                <a:gd name="T35" fmla="*/ 0 h 55"/>
                <a:gd name="T36" fmla="*/ 0 w 68"/>
                <a:gd name="T37" fmla="*/ 39 h 55"/>
                <a:gd name="T38" fmla="*/ 0 w 68"/>
                <a:gd name="T39" fmla="*/ 39 h 55"/>
                <a:gd name="T40" fmla="*/ 2 w 68"/>
                <a:gd name="T41" fmla="*/ 39 h 55"/>
                <a:gd name="T42" fmla="*/ 8 w 68"/>
                <a:gd name="T43" fmla="*/ 39 h 55"/>
                <a:gd name="T44" fmla="*/ 15 w 68"/>
                <a:gd name="T45" fmla="*/ 39 h 55"/>
                <a:gd name="T46" fmla="*/ 22 w 68"/>
                <a:gd name="T47" fmla="*/ 41 h 55"/>
                <a:gd name="T48" fmla="*/ 27 w 68"/>
                <a:gd name="T49" fmla="*/ 43 h 55"/>
                <a:gd name="T50" fmla="*/ 27 w 68"/>
                <a:gd name="T51" fmla="*/ 43 h 55"/>
                <a:gd name="T52" fmla="*/ 30 w 68"/>
                <a:gd name="T53" fmla="*/ 45 h 55"/>
                <a:gd name="T54" fmla="*/ 31 w 68"/>
                <a:gd name="T55" fmla="*/ 49 h 55"/>
                <a:gd name="T56" fmla="*/ 32 w 68"/>
                <a:gd name="T57" fmla="*/ 52 h 55"/>
                <a:gd name="T58" fmla="*/ 32 w 68"/>
                <a:gd name="T59" fmla="*/ 55 h 55"/>
                <a:gd name="T60" fmla="*/ 33 w 68"/>
                <a:gd name="T61" fmla="*/ 55 h 55"/>
                <a:gd name="T62" fmla="*/ 33 w 68"/>
                <a:gd name="T63" fmla="*/ 55 h 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8"/>
                <a:gd name="T97" fmla="*/ 0 h 55"/>
                <a:gd name="T98" fmla="*/ 68 w 68"/>
                <a:gd name="T99" fmla="*/ 55 h 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8" h="55">
                  <a:moveTo>
                    <a:pt x="33" y="55"/>
                  </a:moveTo>
                  <a:lnTo>
                    <a:pt x="68" y="55"/>
                  </a:lnTo>
                  <a:lnTo>
                    <a:pt x="68" y="37"/>
                  </a:lnTo>
                  <a:lnTo>
                    <a:pt x="68" y="35"/>
                  </a:lnTo>
                  <a:lnTo>
                    <a:pt x="67" y="32"/>
                  </a:lnTo>
                  <a:lnTo>
                    <a:pt x="65" y="28"/>
                  </a:lnTo>
                  <a:lnTo>
                    <a:pt x="61" y="26"/>
                  </a:lnTo>
                  <a:lnTo>
                    <a:pt x="58" y="24"/>
                  </a:lnTo>
                  <a:lnTo>
                    <a:pt x="52" y="24"/>
                  </a:lnTo>
                  <a:lnTo>
                    <a:pt x="47" y="24"/>
                  </a:lnTo>
                  <a:lnTo>
                    <a:pt x="43" y="24"/>
                  </a:lnTo>
                  <a:lnTo>
                    <a:pt x="40" y="23"/>
                  </a:lnTo>
                  <a:lnTo>
                    <a:pt x="39" y="23"/>
                  </a:lnTo>
                  <a:lnTo>
                    <a:pt x="27" y="9"/>
                  </a:lnTo>
                  <a:lnTo>
                    <a:pt x="24" y="1"/>
                  </a:lnTo>
                  <a:lnTo>
                    <a:pt x="0" y="0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8" y="39"/>
                  </a:lnTo>
                  <a:lnTo>
                    <a:pt x="15" y="39"/>
                  </a:lnTo>
                  <a:lnTo>
                    <a:pt x="22" y="41"/>
                  </a:lnTo>
                  <a:lnTo>
                    <a:pt x="27" y="43"/>
                  </a:lnTo>
                  <a:lnTo>
                    <a:pt x="30" y="45"/>
                  </a:lnTo>
                  <a:lnTo>
                    <a:pt x="31" y="49"/>
                  </a:lnTo>
                  <a:lnTo>
                    <a:pt x="32" y="52"/>
                  </a:lnTo>
                  <a:lnTo>
                    <a:pt x="32" y="55"/>
                  </a:lnTo>
                  <a:lnTo>
                    <a:pt x="33" y="55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4" name="Freeform 120">
              <a:extLst>
                <a:ext uri="{FF2B5EF4-FFF2-40B4-BE49-F238E27FC236}">
                  <a16:creationId xmlns:a16="http://schemas.microsoft.com/office/drawing/2014/main" id="{FC012408-C56E-4D34-8128-F75EA3A21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6" y="1395"/>
              <a:ext cx="68" cy="55"/>
            </a:xfrm>
            <a:custGeom>
              <a:avLst/>
              <a:gdLst>
                <a:gd name="T0" fmla="*/ 33 w 68"/>
                <a:gd name="T1" fmla="*/ 55 h 55"/>
                <a:gd name="T2" fmla="*/ 68 w 68"/>
                <a:gd name="T3" fmla="*/ 55 h 55"/>
                <a:gd name="T4" fmla="*/ 68 w 68"/>
                <a:gd name="T5" fmla="*/ 37 h 55"/>
                <a:gd name="T6" fmla="*/ 68 w 68"/>
                <a:gd name="T7" fmla="*/ 37 h 55"/>
                <a:gd name="T8" fmla="*/ 68 w 68"/>
                <a:gd name="T9" fmla="*/ 35 h 55"/>
                <a:gd name="T10" fmla="*/ 67 w 68"/>
                <a:gd name="T11" fmla="*/ 32 h 55"/>
                <a:gd name="T12" fmla="*/ 65 w 68"/>
                <a:gd name="T13" fmla="*/ 28 h 55"/>
                <a:gd name="T14" fmla="*/ 61 w 68"/>
                <a:gd name="T15" fmla="*/ 26 h 55"/>
                <a:gd name="T16" fmla="*/ 58 w 68"/>
                <a:gd name="T17" fmla="*/ 24 h 55"/>
                <a:gd name="T18" fmla="*/ 58 w 68"/>
                <a:gd name="T19" fmla="*/ 24 h 55"/>
                <a:gd name="T20" fmla="*/ 52 w 68"/>
                <a:gd name="T21" fmla="*/ 24 h 55"/>
                <a:gd name="T22" fmla="*/ 47 w 68"/>
                <a:gd name="T23" fmla="*/ 24 h 55"/>
                <a:gd name="T24" fmla="*/ 43 w 68"/>
                <a:gd name="T25" fmla="*/ 24 h 55"/>
                <a:gd name="T26" fmla="*/ 40 w 68"/>
                <a:gd name="T27" fmla="*/ 23 h 55"/>
                <a:gd name="T28" fmla="*/ 39 w 68"/>
                <a:gd name="T29" fmla="*/ 23 h 55"/>
                <a:gd name="T30" fmla="*/ 27 w 68"/>
                <a:gd name="T31" fmla="*/ 9 h 55"/>
                <a:gd name="T32" fmla="*/ 24 w 68"/>
                <a:gd name="T33" fmla="*/ 1 h 55"/>
                <a:gd name="T34" fmla="*/ 0 w 68"/>
                <a:gd name="T35" fmla="*/ 0 h 55"/>
                <a:gd name="T36" fmla="*/ 0 w 68"/>
                <a:gd name="T37" fmla="*/ 39 h 55"/>
                <a:gd name="T38" fmla="*/ 0 w 68"/>
                <a:gd name="T39" fmla="*/ 39 h 55"/>
                <a:gd name="T40" fmla="*/ 2 w 68"/>
                <a:gd name="T41" fmla="*/ 39 h 55"/>
                <a:gd name="T42" fmla="*/ 8 w 68"/>
                <a:gd name="T43" fmla="*/ 39 h 55"/>
                <a:gd name="T44" fmla="*/ 15 w 68"/>
                <a:gd name="T45" fmla="*/ 39 h 55"/>
                <a:gd name="T46" fmla="*/ 22 w 68"/>
                <a:gd name="T47" fmla="*/ 41 h 55"/>
                <a:gd name="T48" fmla="*/ 27 w 68"/>
                <a:gd name="T49" fmla="*/ 43 h 55"/>
                <a:gd name="T50" fmla="*/ 27 w 68"/>
                <a:gd name="T51" fmla="*/ 43 h 55"/>
                <a:gd name="T52" fmla="*/ 30 w 68"/>
                <a:gd name="T53" fmla="*/ 45 h 55"/>
                <a:gd name="T54" fmla="*/ 31 w 68"/>
                <a:gd name="T55" fmla="*/ 49 h 55"/>
                <a:gd name="T56" fmla="*/ 32 w 68"/>
                <a:gd name="T57" fmla="*/ 52 h 55"/>
                <a:gd name="T58" fmla="*/ 32 w 68"/>
                <a:gd name="T59" fmla="*/ 55 h 55"/>
                <a:gd name="T60" fmla="*/ 33 w 68"/>
                <a:gd name="T61" fmla="*/ 55 h 55"/>
                <a:gd name="T62" fmla="*/ 33 w 68"/>
                <a:gd name="T63" fmla="*/ 55 h 5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8"/>
                <a:gd name="T97" fmla="*/ 0 h 55"/>
                <a:gd name="T98" fmla="*/ 68 w 68"/>
                <a:gd name="T99" fmla="*/ 55 h 5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8" h="55">
                  <a:moveTo>
                    <a:pt x="33" y="55"/>
                  </a:moveTo>
                  <a:lnTo>
                    <a:pt x="68" y="55"/>
                  </a:lnTo>
                  <a:lnTo>
                    <a:pt x="68" y="37"/>
                  </a:lnTo>
                  <a:lnTo>
                    <a:pt x="68" y="35"/>
                  </a:lnTo>
                  <a:lnTo>
                    <a:pt x="67" y="32"/>
                  </a:lnTo>
                  <a:lnTo>
                    <a:pt x="65" y="28"/>
                  </a:lnTo>
                  <a:lnTo>
                    <a:pt x="61" y="26"/>
                  </a:lnTo>
                  <a:lnTo>
                    <a:pt x="58" y="24"/>
                  </a:lnTo>
                  <a:lnTo>
                    <a:pt x="52" y="24"/>
                  </a:lnTo>
                  <a:lnTo>
                    <a:pt x="47" y="24"/>
                  </a:lnTo>
                  <a:lnTo>
                    <a:pt x="43" y="24"/>
                  </a:lnTo>
                  <a:lnTo>
                    <a:pt x="40" y="23"/>
                  </a:lnTo>
                  <a:lnTo>
                    <a:pt x="39" y="23"/>
                  </a:lnTo>
                  <a:lnTo>
                    <a:pt x="27" y="9"/>
                  </a:lnTo>
                  <a:lnTo>
                    <a:pt x="24" y="1"/>
                  </a:lnTo>
                  <a:lnTo>
                    <a:pt x="0" y="0"/>
                  </a:lnTo>
                  <a:lnTo>
                    <a:pt x="0" y="39"/>
                  </a:lnTo>
                  <a:lnTo>
                    <a:pt x="2" y="39"/>
                  </a:lnTo>
                  <a:lnTo>
                    <a:pt x="8" y="39"/>
                  </a:lnTo>
                  <a:lnTo>
                    <a:pt x="15" y="39"/>
                  </a:lnTo>
                  <a:lnTo>
                    <a:pt x="22" y="41"/>
                  </a:lnTo>
                  <a:lnTo>
                    <a:pt x="27" y="43"/>
                  </a:lnTo>
                  <a:lnTo>
                    <a:pt x="30" y="45"/>
                  </a:lnTo>
                  <a:lnTo>
                    <a:pt x="31" y="49"/>
                  </a:lnTo>
                  <a:lnTo>
                    <a:pt x="32" y="52"/>
                  </a:lnTo>
                  <a:lnTo>
                    <a:pt x="32" y="55"/>
                  </a:lnTo>
                  <a:lnTo>
                    <a:pt x="33" y="5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5" name="Freeform 121">
              <a:extLst>
                <a:ext uri="{FF2B5EF4-FFF2-40B4-BE49-F238E27FC236}">
                  <a16:creationId xmlns:a16="http://schemas.microsoft.com/office/drawing/2014/main" id="{3131DD60-8489-4A8A-88C0-54169108A8E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6" y="1817"/>
              <a:ext cx="68" cy="54"/>
            </a:xfrm>
            <a:custGeom>
              <a:avLst/>
              <a:gdLst>
                <a:gd name="T0" fmla="*/ 33 w 68"/>
                <a:gd name="T1" fmla="*/ 0 h 54"/>
                <a:gd name="T2" fmla="*/ 68 w 68"/>
                <a:gd name="T3" fmla="*/ 0 h 54"/>
                <a:gd name="T4" fmla="*/ 68 w 68"/>
                <a:gd name="T5" fmla="*/ 17 h 54"/>
                <a:gd name="T6" fmla="*/ 68 w 68"/>
                <a:gd name="T7" fmla="*/ 17 h 54"/>
                <a:gd name="T8" fmla="*/ 68 w 68"/>
                <a:gd name="T9" fmla="*/ 20 h 54"/>
                <a:gd name="T10" fmla="*/ 67 w 68"/>
                <a:gd name="T11" fmla="*/ 22 h 54"/>
                <a:gd name="T12" fmla="*/ 65 w 68"/>
                <a:gd name="T13" fmla="*/ 27 h 54"/>
                <a:gd name="T14" fmla="*/ 61 w 68"/>
                <a:gd name="T15" fmla="*/ 29 h 54"/>
                <a:gd name="T16" fmla="*/ 58 w 68"/>
                <a:gd name="T17" fmla="*/ 30 h 54"/>
                <a:gd name="T18" fmla="*/ 58 w 68"/>
                <a:gd name="T19" fmla="*/ 30 h 54"/>
                <a:gd name="T20" fmla="*/ 52 w 68"/>
                <a:gd name="T21" fmla="*/ 30 h 54"/>
                <a:gd name="T22" fmla="*/ 47 w 68"/>
                <a:gd name="T23" fmla="*/ 30 h 54"/>
                <a:gd name="T24" fmla="*/ 43 w 68"/>
                <a:gd name="T25" fmla="*/ 30 h 54"/>
                <a:gd name="T26" fmla="*/ 40 w 68"/>
                <a:gd name="T27" fmla="*/ 31 h 54"/>
                <a:gd name="T28" fmla="*/ 39 w 68"/>
                <a:gd name="T29" fmla="*/ 31 h 54"/>
                <a:gd name="T30" fmla="*/ 28 w 68"/>
                <a:gd name="T31" fmla="*/ 41 h 54"/>
                <a:gd name="T32" fmla="*/ 25 w 68"/>
                <a:gd name="T33" fmla="*/ 50 h 54"/>
                <a:gd name="T34" fmla="*/ 0 w 68"/>
                <a:gd name="T35" fmla="*/ 54 h 54"/>
                <a:gd name="T36" fmla="*/ 0 w 68"/>
                <a:gd name="T37" fmla="*/ 15 h 54"/>
                <a:gd name="T38" fmla="*/ 0 w 68"/>
                <a:gd name="T39" fmla="*/ 15 h 54"/>
                <a:gd name="T40" fmla="*/ 2 w 68"/>
                <a:gd name="T41" fmla="*/ 15 h 54"/>
                <a:gd name="T42" fmla="*/ 8 w 68"/>
                <a:gd name="T43" fmla="*/ 15 h 54"/>
                <a:gd name="T44" fmla="*/ 15 w 68"/>
                <a:gd name="T45" fmla="*/ 15 h 54"/>
                <a:gd name="T46" fmla="*/ 22 w 68"/>
                <a:gd name="T47" fmla="*/ 14 h 54"/>
                <a:gd name="T48" fmla="*/ 27 w 68"/>
                <a:gd name="T49" fmla="*/ 11 h 54"/>
                <a:gd name="T50" fmla="*/ 27 w 68"/>
                <a:gd name="T51" fmla="*/ 11 h 54"/>
                <a:gd name="T52" fmla="*/ 30 w 68"/>
                <a:gd name="T53" fmla="*/ 9 h 54"/>
                <a:gd name="T54" fmla="*/ 31 w 68"/>
                <a:gd name="T55" fmla="*/ 6 h 54"/>
                <a:gd name="T56" fmla="*/ 32 w 68"/>
                <a:gd name="T57" fmla="*/ 2 h 54"/>
                <a:gd name="T58" fmla="*/ 32 w 68"/>
                <a:gd name="T59" fmla="*/ 0 h 54"/>
                <a:gd name="T60" fmla="*/ 33 w 68"/>
                <a:gd name="T61" fmla="*/ 0 h 54"/>
                <a:gd name="T62" fmla="*/ 33 w 68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8"/>
                <a:gd name="T97" fmla="*/ 0 h 54"/>
                <a:gd name="T98" fmla="*/ 68 w 68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8" h="54">
                  <a:moveTo>
                    <a:pt x="33" y="0"/>
                  </a:moveTo>
                  <a:lnTo>
                    <a:pt x="68" y="0"/>
                  </a:lnTo>
                  <a:lnTo>
                    <a:pt x="68" y="17"/>
                  </a:lnTo>
                  <a:lnTo>
                    <a:pt x="68" y="20"/>
                  </a:lnTo>
                  <a:lnTo>
                    <a:pt x="67" y="22"/>
                  </a:lnTo>
                  <a:lnTo>
                    <a:pt x="65" y="27"/>
                  </a:lnTo>
                  <a:lnTo>
                    <a:pt x="61" y="29"/>
                  </a:lnTo>
                  <a:lnTo>
                    <a:pt x="58" y="30"/>
                  </a:lnTo>
                  <a:lnTo>
                    <a:pt x="52" y="30"/>
                  </a:lnTo>
                  <a:lnTo>
                    <a:pt x="47" y="30"/>
                  </a:lnTo>
                  <a:lnTo>
                    <a:pt x="43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28" y="41"/>
                  </a:lnTo>
                  <a:lnTo>
                    <a:pt x="25" y="50"/>
                  </a:lnTo>
                  <a:lnTo>
                    <a:pt x="0" y="54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8" y="15"/>
                  </a:lnTo>
                  <a:lnTo>
                    <a:pt x="15" y="15"/>
                  </a:lnTo>
                  <a:lnTo>
                    <a:pt x="22" y="14"/>
                  </a:lnTo>
                  <a:lnTo>
                    <a:pt x="27" y="11"/>
                  </a:lnTo>
                  <a:lnTo>
                    <a:pt x="30" y="9"/>
                  </a:lnTo>
                  <a:lnTo>
                    <a:pt x="31" y="6"/>
                  </a:lnTo>
                  <a:lnTo>
                    <a:pt x="32" y="2"/>
                  </a:lnTo>
                  <a:lnTo>
                    <a:pt x="32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6" name="Freeform 122">
              <a:extLst>
                <a:ext uri="{FF2B5EF4-FFF2-40B4-BE49-F238E27FC236}">
                  <a16:creationId xmlns:a16="http://schemas.microsoft.com/office/drawing/2014/main" id="{F374227C-2BB0-4700-8E80-9CEE695D9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6" y="1817"/>
              <a:ext cx="68" cy="54"/>
            </a:xfrm>
            <a:custGeom>
              <a:avLst/>
              <a:gdLst>
                <a:gd name="T0" fmla="*/ 33 w 68"/>
                <a:gd name="T1" fmla="*/ 0 h 54"/>
                <a:gd name="T2" fmla="*/ 68 w 68"/>
                <a:gd name="T3" fmla="*/ 0 h 54"/>
                <a:gd name="T4" fmla="*/ 68 w 68"/>
                <a:gd name="T5" fmla="*/ 17 h 54"/>
                <a:gd name="T6" fmla="*/ 68 w 68"/>
                <a:gd name="T7" fmla="*/ 17 h 54"/>
                <a:gd name="T8" fmla="*/ 68 w 68"/>
                <a:gd name="T9" fmla="*/ 20 h 54"/>
                <a:gd name="T10" fmla="*/ 67 w 68"/>
                <a:gd name="T11" fmla="*/ 22 h 54"/>
                <a:gd name="T12" fmla="*/ 65 w 68"/>
                <a:gd name="T13" fmla="*/ 27 h 54"/>
                <a:gd name="T14" fmla="*/ 61 w 68"/>
                <a:gd name="T15" fmla="*/ 29 h 54"/>
                <a:gd name="T16" fmla="*/ 58 w 68"/>
                <a:gd name="T17" fmla="*/ 30 h 54"/>
                <a:gd name="T18" fmla="*/ 58 w 68"/>
                <a:gd name="T19" fmla="*/ 30 h 54"/>
                <a:gd name="T20" fmla="*/ 52 w 68"/>
                <a:gd name="T21" fmla="*/ 30 h 54"/>
                <a:gd name="T22" fmla="*/ 47 w 68"/>
                <a:gd name="T23" fmla="*/ 30 h 54"/>
                <a:gd name="T24" fmla="*/ 43 w 68"/>
                <a:gd name="T25" fmla="*/ 30 h 54"/>
                <a:gd name="T26" fmla="*/ 40 w 68"/>
                <a:gd name="T27" fmla="*/ 31 h 54"/>
                <a:gd name="T28" fmla="*/ 39 w 68"/>
                <a:gd name="T29" fmla="*/ 31 h 54"/>
                <a:gd name="T30" fmla="*/ 28 w 68"/>
                <a:gd name="T31" fmla="*/ 41 h 54"/>
                <a:gd name="T32" fmla="*/ 25 w 68"/>
                <a:gd name="T33" fmla="*/ 50 h 54"/>
                <a:gd name="T34" fmla="*/ 0 w 68"/>
                <a:gd name="T35" fmla="*/ 54 h 54"/>
                <a:gd name="T36" fmla="*/ 0 w 68"/>
                <a:gd name="T37" fmla="*/ 15 h 54"/>
                <a:gd name="T38" fmla="*/ 0 w 68"/>
                <a:gd name="T39" fmla="*/ 15 h 54"/>
                <a:gd name="T40" fmla="*/ 2 w 68"/>
                <a:gd name="T41" fmla="*/ 15 h 54"/>
                <a:gd name="T42" fmla="*/ 8 w 68"/>
                <a:gd name="T43" fmla="*/ 15 h 54"/>
                <a:gd name="T44" fmla="*/ 15 w 68"/>
                <a:gd name="T45" fmla="*/ 15 h 54"/>
                <a:gd name="T46" fmla="*/ 22 w 68"/>
                <a:gd name="T47" fmla="*/ 14 h 54"/>
                <a:gd name="T48" fmla="*/ 27 w 68"/>
                <a:gd name="T49" fmla="*/ 11 h 54"/>
                <a:gd name="T50" fmla="*/ 27 w 68"/>
                <a:gd name="T51" fmla="*/ 11 h 54"/>
                <a:gd name="T52" fmla="*/ 30 w 68"/>
                <a:gd name="T53" fmla="*/ 9 h 54"/>
                <a:gd name="T54" fmla="*/ 31 w 68"/>
                <a:gd name="T55" fmla="*/ 6 h 54"/>
                <a:gd name="T56" fmla="*/ 32 w 68"/>
                <a:gd name="T57" fmla="*/ 2 h 54"/>
                <a:gd name="T58" fmla="*/ 32 w 68"/>
                <a:gd name="T59" fmla="*/ 0 h 54"/>
                <a:gd name="T60" fmla="*/ 33 w 68"/>
                <a:gd name="T61" fmla="*/ 0 h 54"/>
                <a:gd name="T62" fmla="*/ 33 w 68"/>
                <a:gd name="T63" fmla="*/ 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8"/>
                <a:gd name="T97" fmla="*/ 0 h 54"/>
                <a:gd name="T98" fmla="*/ 68 w 68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8" h="54">
                  <a:moveTo>
                    <a:pt x="33" y="0"/>
                  </a:moveTo>
                  <a:lnTo>
                    <a:pt x="68" y="0"/>
                  </a:lnTo>
                  <a:lnTo>
                    <a:pt x="68" y="17"/>
                  </a:lnTo>
                  <a:lnTo>
                    <a:pt x="68" y="20"/>
                  </a:lnTo>
                  <a:lnTo>
                    <a:pt x="67" y="22"/>
                  </a:lnTo>
                  <a:lnTo>
                    <a:pt x="65" y="27"/>
                  </a:lnTo>
                  <a:lnTo>
                    <a:pt x="61" y="29"/>
                  </a:lnTo>
                  <a:lnTo>
                    <a:pt x="58" y="30"/>
                  </a:lnTo>
                  <a:lnTo>
                    <a:pt x="52" y="30"/>
                  </a:lnTo>
                  <a:lnTo>
                    <a:pt x="47" y="30"/>
                  </a:lnTo>
                  <a:lnTo>
                    <a:pt x="43" y="30"/>
                  </a:lnTo>
                  <a:lnTo>
                    <a:pt x="40" y="31"/>
                  </a:lnTo>
                  <a:lnTo>
                    <a:pt x="39" y="31"/>
                  </a:lnTo>
                  <a:lnTo>
                    <a:pt x="28" y="41"/>
                  </a:lnTo>
                  <a:lnTo>
                    <a:pt x="25" y="50"/>
                  </a:lnTo>
                  <a:lnTo>
                    <a:pt x="0" y="54"/>
                  </a:lnTo>
                  <a:lnTo>
                    <a:pt x="0" y="15"/>
                  </a:lnTo>
                  <a:lnTo>
                    <a:pt x="2" y="15"/>
                  </a:lnTo>
                  <a:lnTo>
                    <a:pt x="8" y="15"/>
                  </a:lnTo>
                  <a:lnTo>
                    <a:pt x="15" y="15"/>
                  </a:lnTo>
                  <a:lnTo>
                    <a:pt x="22" y="14"/>
                  </a:lnTo>
                  <a:lnTo>
                    <a:pt x="27" y="11"/>
                  </a:lnTo>
                  <a:lnTo>
                    <a:pt x="30" y="9"/>
                  </a:lnTo>
                  <a:lnTo>
                    <a:pt x="31" y="6"/>
                  </a:lnTo>
                  <a:lnTo>
                    <a:pt x="32" y="2"/>
                  </a:lnTo>
                  <a:lnTo>
                    <a:pt x="32" y="0"/>
                  </a:lnTo>
                  <a:lnTo>
                    <a:pt x="3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7" name="Freeform 123">
              <a:extLst>
                <a:ext uri="{FF2B5EF4-FFF2-40B4-BE49-F238E27FC236}">
                  <a16:creationId xmlns:a16="http://schemas.microsoft.com/office/drawing/2014/main" id="{BE41FFEF-8F95-4E35-84D0-A8F39FC2B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2" y="1453"/>
              <a:ext cx="6" cy="359"/>
            </a:xfrm>
            <a:custGeom>
              <a:avLst/>
              <a:gdLst>
                <a:gd name="T0" fmla="*/ 6 w 6"/>
                <a:gd name="T1" fmla="*/ 359 h 359"/>
                <a:gd name="T2" fmla="*/ 6 w 6"/>
                <a:gd name="T3" fmla="*/ 0 h 359"/>
                <a:gd name="T4" fmla="*/ 0 w 6"/>
                <a:gd name="T5" fmla="*/ 0 h 359"/>
                <a:gd name="T6" fmla="*/ 0 w 6"/>
                <a:gd name="T7" fmla="*/ 359 h 359"/>
                <a:gd name="T8" fmla="*/ 6 w 6"/>
                <a:gd name="T9" fmla="*/ 359 h 359"/>
                <a:gd name="T10" fmla="*/ 6 w 6"/>
                <a:gd name="T11" fmla="*/ 359 h 3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359"/>
                <a:gd name="T20" fmla="*/ 6 w 6"/>
                <a:gd name="T21" fmla="*/ 359 h 3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359">
                  <a:moveTo>
                    <a:pt x="6" y="359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359"/>
                  </a:lnTo>
                  <a:lnTo>
                    <a:pt x="6" y="3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8" name="Freeform 124">
              <a:extLst>
                <a:ext uri="{FF2B5EF4-FFF2-40B4-BE49-F238E27FC236}">
                  <a16:creationId xmlns:a16="http://schemas.microsoft.com/office/drawing/2014/main" id="{2B47AED7-CAD0-4FF2-AC55-8D01BA52C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" y="3288"/>
              <a:ext cx="202" cy="163"/>
            </a:xfrm>
            <a:custGeom>
              <a:avLst/>
              <a:gdLst>
                <a:gd name="T0" fmla="*/ 202 w 202"/>
                <a:gd name="T1" fmla="*/ 129 h 163"/>
                <a:gd name="T2" fmla="*/ 202 w 202"/>
                <a:gd name="T3" fmla="*/ 0 h 163"/>
                <a:gd name="T4" fmla="*/ 0 w 202"/>
                <a:gd name="T5" fmla="*/ 34 h 163"/>
                <a:gd name="T6" fmla="*/ 0 w 202"/>
                <a:gd name="T7" fmla="*/ 163 h 163"/>
                <a:gd name="T8" fmla="*/ 202 w 202"/>
                <a:gd name="T9" fmla="*/ 129 h 163"/>
                <a:gd name="T10" fmla="*/ 202 w 202"/>
                <a:gd name="T11" fmla="*/ 129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2"/>
                <a:gd name="T19" fmla="*/ 0 h 163"/>
                <a:gd name="T20" fmla="*/ 202 w 202"/>
                <a:gd name="T21" fmla="*/ 163 h 1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2" h="163">
                  <a:moveTo>
                    <a:pt x="202" y="129"/>
                  </a:moveTo>
                  <a:lnTo>
                    <a:pt x="202" y="0"/>
                  </a:lnTo>
                  <a:lnTo>
                    <a:pt x="0" y="34"/>
                  </a:lnTo>
                  <a:lnTo>
                    <a:pt x="0" y="163"/>
                  </a:lnTo>
                  <a:lnTo>
                    <a:pt x="202" y="129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19" name="Freeform 125">
              <a:extLst>
                <a:ext uri="{FF2B5EF4-FFF2-40B4-BE49-F238E27FC236}">
                  <a16:creationId xmlns:a16="http://schemas.microsoft.com/office/drawing/2014/main" id="{3F23D311-6B0D-4E6D-A091-41A4E160A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8" y="3288"/>
              <a:ext cx="202" cy="163"/>
            </a:xfrm>
            <a:custGeom>
              <a:avLst/>
              <a:gdLst>
                <a:gd name="T0" fmla="*/ 202 w 202"/>
                <a:gd name="T1" fmla="*/ 129 h 163"/>
                <a:gd name="T2" fmla="*/ 202 w 202"/>
                <a:gd name="T3" fmla="*/ 0 h 163"/>
                <a:gd name="T4" fmla="*/ 0 w 202"/>
                <a:gd name="T5" fmla="*/ 34 h 163"/>
                <a:gd name="T6" fmla="*/ 0 w 202"/>
                <a:gd name="T7" fmla="*/ 163 h 163"/>
                <a:gd name="T8" fmla="*/ 202 w 202"/>
                <a:gd name="T9" fmla="*/ 129 h 163"/>
                <a:gd name="T10" fmla="*/ 202 w 202"/>
                <a:gd name="T11" fmla="*/ 129 h 1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2"/>
                <a:gd name="T19" fmla="*/ 0 h 163"/>
                <a:gd name="T20" fmla="*/ 202 w 202"/>
                <a:gd name="T21" fmla="*/ 163 h 1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2" h="163">
                  <a:moveTo>
                    <a:pt x="202" y="129"/>
                  </a:moveTo>
                  <a:lnTo>
                    <a:pt x="202" y="0"/>
                  </a:lnTo>
                  <a:lnTo>
                    <a:pt x="0" y="34"/>
                  </a:lnTo>
                  <a:lnTo>
                    <a:pt x="0" y="163"/>
                  </a:lnTo>
                  <a:lnTo>
                    <a:pt x="202" y="12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0" name="Freeform 126">
              <a:extLst>
                <a:ext uri="{FF2B5EF4-FFF2-40B4-BE49-F238E27FC236}">
                  <a16:creationId xmlns:a16="http://schemas.microsoft.com/office/drawing/2014/main" id="{4F626BE2-6724-4DFC-8363-A2D3AA9FB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0" y="3187"/>
              <a:ext cx="122" cy="230"/>
            </a:xfrm>
            <a:custGeom>
              <a:avLst/>
              <a:gdLst>
                <a:gd name="T0" fmla="*/ 122 w 122"/>
                <a:gd name="T1" fmla="*/ 133 h 230"/>
                <a:gd name="T2" fmla="*/ 122 w 122"/>
                <a:gd name="T3" fmla="*/ 0 h 230"/>
                <a:gd name="T4" fmla="*/ 0 w 122"/>
                <a:gd name="T5" fmla="*/ 99 h 230"/>
                <a:gd name="T6" fmla="*/ 0 w 122"/>
                <a:gd name="T7" fmla="*/ 230 h 230"/>
                <a:gd name="T8" fmla="*/ 122 w 122"/>
                <a:gd name="T9" fmla="*/ 133 h 230"/>
                <a:gd name="T10" fmla="*/ 122 w 122"/>
                <a:gd name="T11" fmla="*/ 133 h 2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"/>
                <a:gd name="T19" fmla="*/ 0 h 230"/>
                <a:gd name="T20" fmla="*/ 122 w 122"/>
                <a:gd name="T21" fmla="*/ 230 h 2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" h="230">
                  <a:moveTo>
                    <a:pt x="122" y="133"/>
                  </a:moveTo>
                  <a:lnTo>
                    <a:pt x="122" y="0"/>
                  </a:lnTo>
                  <a:lnTo>
                    <a:pt x="0" y="99"/>
                  </a:lnTo>
                  <a:lnTo>
                    <a:pt x="0" y="230"/>
                  </a:lnTo>
                  <a:lnTo>
                    <a:pt x="122" y="133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1" name="Freeform 127">
              <a:extLst>
                <a:ext uri="{FF2B5EF4-FFF2-40B4-BE49-F238E27FC236}">
                  <a16:creationId xmlns:a16="http://schemas.microsoft.com/office/drawing/2014/main" id="{E3D5C6E9-596F-4060-9E0C-0E56BCD0A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0" y="3187"/>
              <a:ext cx="122" cy="230"/>
            </a:xfrm>
            <a:custGeom>
              <a:avLst/>
              <a:gdLst>
                <a:gd name="T0" fmla="*/ 122 w 122"/>
                <a:gd name="T1" fmla="*/ 133 h 230"/>
                <a:gd name="T2" fmla="*/ 122 w 122"/>
                <a:gd name="T3" fmla="*/ 0 h 230"/>
                <a:gd name="T4" fmla="*/ 0 w 122"/>
                <a:gd name="T5" fmla="*/ 99 h 230"/>
                <a:gd name="T6" fmla="*/ 0 w 122"/>
                <a:gd name="T7" fmla="*/ 230 h 230"/>
                <a:gd name="T8" fmla="*/ 122 w 122"/>
                <a:gd name="T9" fmla="*/ 133 h 230"/>
                <a:gd name="T10" fmla="*/ 122 w 122"/>
                <a:gd name="T11" fmla="*/ 133 h 2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2"/>
                <a:gd name="T19" fmla="*/ 0 h 230"/>
                <a:gd name="T20" fmla="*/ 122 w 122"/>
                <a:gd name="T21" fmla="*/ 230 h 2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2" h="230">
                  <a:moveTo>
                    <a:pt x="122" y="133"/>
                  </a:moveTo>
                  <a:lnTo>
                    <a:pt x="122" y="0"/>
                  </a:lnTo>
                  <a:lnTo>
                    <a:pt x="0" y="99"/>
                  </a:lnTo>
                  <a:lnTo>
                    <a:pt x="0" y="230"/>
                  </a:lnTo>
                  <a:lnTo>
                    <a:pt x="122" y="13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2" name="Freeform 128">
              <a:extLst>
                <a:ext uri="{FF2B5EF4-FFF2-40B4-BE49-F238E27FC236}">
                  <a16:creationId xmlns:a16="http://schemas.microsoft.com/office/drawing/2014/main" id="{80A5EC70-1BE6-4CBF-B1FB-82E760A06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6" y="3194"/>
              <a:ext cx="572" cy="257"/>
            </a:xfrm>
            <a:custGeom>
              <a:avLst/>
              <a:gdLst>
                <a:gd name="T0" fmla="*/ 572 w 572"/>
                <a:gd name="T1" fmla="*/ 257 h 257"/>
                <a:gd name="T2" fmla="*/ 572 w 572"/>
                <a:gd name="T3" fmla="*/ 128 h 257"/>
                <a:gd name="T4" fmla="*/ 0 w 572"/>
                <a:gd name="T5" fmla="*/ 0 h 257"/>
                <a:gd name="T6" fmla="*/ 0 w 572"/>
                <a:gd name="T7" fmla="*/ 129 h 257"/>
                <a:gd name="T8" fmla="*/ 572 w 572"/>
                <a:gd name="T9" fmla="*/ 257 h 257"/>
                <a:gd name="T10" fmla="*/ 572 w 572"/>
                <a:gd name="T11" fmla="*/ 257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2"/>
                <a:gd name="T19" fmla="*/ 0 h 257"/>
                <a:gd name="T20" fmla="*/ 572 w 572"/>
                <a:gd name="T21" fmla="*/ 257 h 2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2" h="257">
                  <a:moveTo>
                    <a:pt x="572" y="257"/>
                  </a:moveTo>
                  <a:lnTo>
                    <a:pt x="572" y="128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572" y="257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3" name="Freeform 129">
              <a:extLst>
                <a:ext uri="{FF2B5EF4-FFF2-40B4-BE49-F238E27FC236}">
                  <a16:creationId xmlns:a16="http://schemas.microsoft.com/office/drawing/2014/main" id="{1A82125E-AA20-4C45-8C85-DAB4E4B2D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6" y="3194"/>
              <a:ext cx="572" cy="257"/>
            </a:xfrm>
            <a:custGeom>
              <a:avLst/>
              <a:gdLst>
                <a:gd name="T0" fmla="*/ 572 w 572"/>
                <a:gd name="T1" fmla="*/ 257 h 257"/>
                <a:gd name="T2" fmla="*/ 572 w 572"/>
                <a:gd name="T3" fmla="*/ 128 h 257"/>
                <a:gd name="T4" fmla="*/ 0 w 572"/>
                <a:gd name="T5" fmla="*/ 0 h 257"/>
                <a:gd name="T6" fmla="*/ 0 w 572"/>
                <a:gd name="T7" fmla="*/ 129 h 257"/>
                <a:gd name="T8" fmla="*/ 572 w 572"/>
                <a:gd name="T9" fmla="*/ 257 h 257"/>
                <a:gd name="T10" fmla="*/ 572 w 572"/>
                <a:gd name="T11" fmla="*/ 257 h 2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2"/>
                <a:gd name="T19" fmla="*/ 0 h 257"/>
                <a:gd name="T20" fmla="*/ 572 w 572"/>
                <a:gd name="T21" fmla="*/ 257 h 2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2" h="257">
                  <a:moveTo>
                    <a:pt x="572" y="257"/>
                  </a:moveTo>
                  <a:lnTo>
                    <a:pt x="572" y="128"/>
                  </a:lnTo>
                  <a:lnTo>
                    <a:pt x="0" y="0"/>
                  </a:lnTo>
                  <a:lnTo>
                    <a:pt x="0" y="129"/>
                  </a:lnTo>
                  <a:lnTo>
                    <a:pt x="572" y="25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4" name="Freeform 130">
              <a:extLst>
                <a:ext uri="{FF2B5EF4-FFF2-40B4-BE49-F238E27FC236}">
                  <a16:creationId xmlns:a16="http://schemas.microsoft.com/office/drawing/2014/main" id="{34B72F9E-73FA-4286-947B-EF40FB75C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8" y="2599"/>
              <a:ext cx="1117" cy="468"/>
            </a:xfrm>
            <a:custGeom>
              <a:avLst/>
              <a:gdLst>
                <a:gd name="T0" fmla="*/ 1023 w 1117"/>
                <a:gd name="T1" fmla="*/ 468 h 468"/>
                <a:gd name="T2" fmla="*/ 1117 w 1117"/>
                <a:gd name="T3" fmla="*/ 199 h 468"/>
                <a:gd name="T4" fmla="*/ 93 w 1117"/>
                <a:gd name="T5" fmla="*/ 0 h 468"/>
                <a:gd name="T6" fmla="*/ 0 w 1117"/>
                <a:gd name="T7" fmla="*/ 244 h 468"/>
                <a:gd name="T8" fmla="*/ 1023 w 1117"/>
                <a:gd name="T9" fmla="*/ 468 h 468"/>
                <a:gd name="T10" fmla="*/ 1023 w 1117"/>
                <a:gd name="T11" fmla="*/ 468 h 4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7"/>
                <a:gd name="T19" fmla="*/ 0 h 468"/>
                <a:gd name="T20" fmla="*/ 1117 w 1117"/>
                <a:gd name="T21" fmla="*/ 468 h 4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7" h="468">
                  <a:moveTo>
                    <a:pt x="1023" y="468"/>
                  </a:moveTo>
                  <a:lnTo>
                    <a:pt x="1117" y="199"/>
                  </a:lnTo>
                  <a:lnTo>
                    <a:pt x="93" y="0"/>
                  </a:lnTo>
                  <a:lnTo>
                    <a:pt x="0" y="244"/>
                  </a:lnTo>
                  <a:lnTo>
                    <a:pt x="1023" y="468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5" name="Freeform 131">
              <a:extLst>
                <a:ext uri="{FF2B5EF4-FFF2-40B4-BE49-F238E27FC236}">
                  <a16:creationId xmlns:a16="http://schemas.microsoft.com/office/drawing/2014/main" id="{6E11AEED-BA56-42F4-B14C-183F6B99B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8" y="2599"/>
              <a:ext cx="1117" cy="468"/>
            </a:xfrm>
            <a:custGeom>
              <a:avLst/>
              <a:gdLst>
                <a:gd name="T0" fmla="*/ 1023 w 1117"/>
                <a:gd name="T1" fmla="*/ 468 h 468"/>
                <a:gd name="T2" fmla="*/ 1117 w 1117"/>
                <a:gd name="T3" fmla="*/ 199 h 468"/>
                <a:gd name="T4" fmla="*/ 93 w 1117"/>
                <a:gd name="T5" fmla="*/ 0 h 468"/>
                <a:gd name="T6" fmla="*/ 0 w 1117"/>
                <a:gd name="T7" fmla="*/ 244 h 468"/>
                <a:gd name="T8" fmla="*/ 1023 w 1117"/>
                <a:gd name="T9" fmla="*/ 468 h 468"/>
                <a:gd name="T10" fmla="*/ 1023 w 1117"/>
                <a:gd name="T11" fmla="*/ 468 h 4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7"/>
                <a:gd name="T19" fmla="*/ 0 h 468"/>
                <a:gd name="T20" fmla="*/ 1117 w 1117"/>
                <a:gd name="T21" fmla="*/ 468 h 4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7" h="468">
                  <a:moveTo>
                    <a:pt x="1023" y="468"/>
                  </a:moveTo>
                  <a:lnTo>
                    <a:pt x="1117" y="199"/>
                  </a:lnTo>
                  <a:lnTo>
                    <a:pt x="93" y="0"/>
                  </a:lnTo>
                  <a:lnTo>
                    <a:pt x="0" y="244"/>
                  </a:lnTo>
                  <a:lnTo>
                    <a:pt x="1023" y="46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6" name="Freeform 132">
              <a:extLst>
                <a:ext uri="{FF2B5EF4-FFF2-40B4-BE49-F238E27FC236}">
                  <a16:creationId xmlns:a16="http://schemas.microsoft.com/office/drawing/2014/main" id="{5B8DF0F8-5E55-4368-89DD-953361CB7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" y="2591"/>
              <a:ext cx="1054" cy="207"/>
            </a:xfrm>
            <a:custGeom>
              <a:avLst/>
              <a:gdLst>
                <a:gd name="T0" fmla="*/ 1054 w 1054"/>
                <a:gd name="T1" fmla="*/ 200 h 207"/>
                <a:gd name="T2" fmla="*/ 1024 w 1054"/>
                <a:gd name="T3" fmla="*/ 207 h 207"/>
                <a:gd name="T4" fmla="*/ 0 w 1054"/>
                <a:gd name="T5" fmla="*/ 8 h 207"/>
                <a:gd name="T6" fmla="*/ 25 w 1054"/>
                <a:gd name="T7" fmla="*/ 0 h 207"/>
                <a:gd name="T8" fmla="*/ 1054 w 1054"/>
                <a:gd name="T9" fmla="*/ 200 h 207"/>
                <a:gd name="T10" fmla="*/ 1054 w 1054"/>
                <a:gd name="T11" fmla="*/ 200 h 2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54"/>
                <a:gd name="T19" fmla="*/ 0 h 207"/>
                <a:gd name="T20" fmla="*/ 1054 w 1054"/>
                <a:gd name="T21" fmla="*/ 207 h 2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54" h="207">
                  <a:moveTo>
                    <a:pt x="1054" y="200"/>
                  </a:moveTo>
                  <a:lnTo>
                    <a:pt x="1024" y="207"/>
                  </a:lnTo>
                  <a:lnTo>
                    <a:pt x="0" y="8"/>
                  </a:lnTo>
                  <a:lnTo>
                    <a:pt x="25" y="0"/>
                  </a:lnTo>
                  <a:lnTo>
                    <a:pt x="1054" y="20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7" name="Freeform 133">
              <a:extLst>
                <a:ext uri="{FF2B5EF4-FFF2-40B4-BE49-F238E27FC236}">
                  <a16:creationId xmlns:a16="http://schemas.microsoft.com/office/drawing/2014/main" id="{816AE9F6-F17B-4162-80D0-82263A2F7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51" y="2591"/>
              <a:ext cx="1054" cy="207"/>
            </a:xfrm>
            <a:custGeom>
              <a:avLst/>
              <a:gdLst>
                <a:gd name="T0" fmla="*/ 1054 w 1054"/>
                <a:gd name="T1" fmla="*/ 200 h 207"/>
                <a:gd name="T2" fmla="*/ 1024 w 1054"/>
                <a:gd name="T3" fmla="*/ 207 h 207"/>
                <a:gd name="T4" fmla="*/ 0 w 1054"/>
                <a:gd name="T5" fmla="*/ 8 h 207"/>
                <a:gd name="T6" fmla="*/ 25 w 1054"/>
                <a:gd name="T7" fmla="*/ 0 h 207"/>
                <a:gd name="T8" fmla="*/ 1054 w 1054"/>
                <a:gd name="T9" fmla="*/ 200 h 207"/>
                <a:gd name="T10" fmla="*/ 1054 w 1054"/>
                <a:gd name="T11" fmla="*/ 200 h 2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54"/>
                <a:gd name="T19" fmla="*/ 0 h 207"/>
                <a:gd name="T20" fmla="*/ 1054 w 1054"/>
                <a:gd name="T21" fmla="*/ 207 h 2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54" h="207">
                  <a:moveTo>
                    <a:pt x="1054" y="200"/>
                  </a:moveTo>
                  <a:lnTo>
                    <a:pt x="1024" y="207"/>
                  </a:lnTo>
                  <a:lnTo>
                    <a:pt x="0" y="8"/>
                  </a:lnTo>
                  <a:lnTo>
                    <a:pt x="25" y="0"/>
                  </a:lnTo>
                  <a:lnTo>
                    <a:pt x="1054" y="20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8" name="Freeform 134">
              <a:extLst>
                <a:ext uri="{FF2B5EF4-FFF2-40B4-BE49-F238E27FC236}">
                  <a16:creationId xmlns:a16="http://schemas.microsoft.com/office/drawing/2014/main" id="{D936C0D8-52E9-4017-9BCF-34559D019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" y="2791"/>
              <a:ext cx="124" cy="275"/>
            </a:xfrm>
            <a:custGeom>
              <a:avLst/>
              <a:gdLst>
                <a:gd name="T0" fmla="*/ 124 w 124"/>
                <a:gd name="T1" fmla="*/ 0 h 275"/>
                <a:gd name="T2" fmla="*/ 94 w 124"/>
                <a:gd name="T3" fmla="*/ 7 h 275"/>
                <a:gd name="T4" fmla="*/ 0 w 124"/>
                <a:gd name="T5" fmla="*/ 275 h 275"/>
                <a:gd name="T6" fmla="*/ 23 w 124"/>
                <a:gd name="T7" fmla="*/ 273 h 275"/>
                <a:gd name="T8" fmla="*/ 124 w 124"/>
                <a:gd name="T9" fmla="*/ 0 h 275"/>
                <a:gd name="T10" fmla="*/ 124 w 124"/>
                <a:gd name="T11" fmla="*/ 0 h 2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4"/>
                <a:gd name="T19" fmla="*/ 0 h 275"/>
                <a:gd name="T20" fmla="*/ 124 w 124"/>
                <a:gd name="T21" fmla="*/ 275 h 2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4" h="275">
                  <a:moveTo>
                    <a:pt x="124" y="0"/>
                  </a:moveTo>
                  <a:lnTo>
                    <a:pt x="94" y="7"/>
                  </a:lnTo>
                  <a:lnTo>
                    <a:pt x="0" y="275"/>
                  </a:lnTo>
                  <a:lnTo>
                    <a:pt x="23" y="27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C2C2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29" name="Freeform 135">
              <a:extLst>
                <a:ext uri="{FF2B5EF4-FFF2-40B4-BE49-F238E27FC236}">
                  <a16:creationId xmlns:a16="http://schemas.microsoft.com/office/drawing/2014/main" id="{8547F7E9-58FF-4BF7-93A6-97205370B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1" y="2791"/>
              <a:ext cx="124" cy="275"/>
            </a:xfrm>
            <a:custGeom>
              <a:avLst/>
              <a:gdLst>
                <a:gd name="T0" fmla="*/ 124 w 124"/>
                <a:gd name="T1" fmla="*/ 0 h 275"/>
                <a:gd name="T2" fmla="*/ 94 w 124"/>
                <a:gd name="T3" fmla="*/ 7 h 275"/>
                <a:gd name="T4" fmla="*/ 0 w 124"/>
                <a:gd name="T5" fmla="*/ 275 h 275"/>
                <a:gd name="T6" fmla="*/ 23 w 124"/>
                <a:gd name="T7" fmla="*/ 273 h 275"/>
                <a:gd name="T8" fmla="*/ 124 w 124"/>
                <a:gd name="T9" fmla="*/ 0 h 275"/>
                <a:gd name="T10" fmla="*/ 124 w 124"/>
                <a:gd name="T11" fmla="*/ 0 h 2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4"/>
                <a:gd name="T19" fmla="*/ 0 h 275"/>
                <a:gd name="T20" fmla="*/ 124 w 124"/>
                <a:gd name="T21" fmla="*/ 275 h 27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4" h="275">
                  <a:moveTo>
                    <a:pt x="124" y="0"/>
                  </a:moveTo>
                  <a:lnTo>
                    <a:pt x="94" y="7"/>
                  </a:lnTo>
                  <a:lnTo>
                    <a:pt x="0" y="275"/>
                  </a:lnTo>
                  <a:lnTo>
                    <a:pt x="23" y="273"/>
                  </a:lnTo>
                  <a:lnTo>
                    <a:pt x="12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30" name="Freeform 136">
              <a:extLst>
                <a:ext uri="{FF2B5EF4-FFF2-40B4-BE49-F238E27FC236}">
                  <a16:creationId xmlns:a16="http://schemas.microsoft.com/office/drawing/2014/main" id="{9F210B41-61E0-4F54-8D96-3D56CD82A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" y="2845"/>
              <a:ext cx="1039" cy="250"/>
            </a:xfrm>
            <a:custGeom>
              <a:avLst/>
              <a:gdLst>
                <a:gd name="T0" fmla="*/ 1039 w 1039"/>
                <a:gd name="T1" fmla="*/ 241 h 250"/>
                <a:gd name="T2" fmla="*/ 1037 w 1039"/>
                <a:gd name="T3" fmla="*/ 235 h 250"/>
                <a:gd name="T4" fmla="*/ 1036 w 1039"/>
                <a:gd name="T5" fmla="*/ 231 h 250"/>
                <a:gd name="T6" fmla="*/ 1034 w 1039"/>
                <a:gd name="T7" fmla="*/ 228 h 250"/>
                <a:gd name="T8" fmla="*/ 1032 w 1039"/>
                <a:gd name="T9" fmla="*/ 226 h 250"/>
                <a:gd name="T10" fmla="*/ 1030 w 1039"/>
                <a:gd name="T11" fmla="*/ 226 h 250"/>
                <a:gd name="T12" fmla="*/ 7 w 1039"/>
                <a:gd name="T13" fmla="*/ 0 h 250"/>
                <a:gd name="T14" fmla="*/ 7 w 1039"/>
                <a:gd name="T15" fmla="*/ 0 h 250"/>
                <a:gd name="T16" fmla="*/ 6 w 1039"/>
                <a:gd name="T17" fmla="*/ 0 h 250"/>
                <a:gd name="T18" fmla="*/ 4 w 1039"/>
                <a:gd name="T19" fmla="*/ 2 h 250"/>
                <a:gd name="T20" fmla="*/ 3 w 1039"/>
                <a:gd name="T21" fmla="*/ 3 h 250"/>
                <a:gd name="T22" fmla="*/ 2 w 1039"/>
                <a:gd name="T23" fmla="*/ 5 h 250"/>
                <a:gd name="T24" fmla="*/ 1 w 1039"/>
                <a:gd name="T25" fmla="*/ 7 h 250"/>
                <a:gd name="T26" fmla="*/ 1 w 1039"/>
                <a:gd name="T27" fmla="*/ 7 h 250"/>
                <a:gd name="T28" fmla="*/ 0 w 1039"/>
                <a:gd name="T29" fmla="*/ 10 h 250"/>
                <a:gd name="T30" fmla="*/ 1 w 1039"/>
                <a:gd name="T31" fmla="*/ 12 h 250"/>
                <a:gd name="T32" fmla="*/ 1 w 1039"/>
                <a:gd name="T33" fmla="*/ 14 h 250"/>
                <a:gd name="T34" fmla="*/ 2 w 1039"/>
                <a:gd name="T35" fmla="*/ 16 h 250"/>
                <a:gd name="T36" fmla="*/ 2 w 1039"/>
                <a:gd name="T37" fmla="*/ 17 h 250"/>
                <a:gd name="T38" fmla="*/ 1029 w 1039"/>
                <a:gd name="T39" fmla="*/ 250 h 250"/>
                <a:gd name="T40" fmla="*/ 1029 w 1039"/>
                <a:gd name="T41" fmla="*/ 250 h 250"/>
                <a:gd name="T42" fmla="*/ 1030 w 1039"/>
                <a:gd name="T43" fmla="*/ 250 h 250"/>
                <a:gd name="T44" fmla="*/ 1032 w 1039"/>
                <a:gd name="T45" fmla="*/ 250 h 250"/>
                <a:gd name="T46" fmla="*/ 1035 w 1039"/>
                <a:gd name="T47" fmla="*/ 249 h 250"/>
                <a:gd name="T48" fmla="*/ 1037 w 1039"/>
                <a:gd name="T49" fmla="*/ 246 h 250"/>
                <a:gd name="T50" fmla="*/ 1039 w 1039"/>
                <a:gd name="T51" fmla="*/ 241 h 250"/>
                <a:gd name="T52" fmla="*/ 1039 w 1039"/>
                <a:gd name="T53" fmla="*/ 241 h 25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39"/>
                <a:gd name="T82" fmla="*/ 0 h 250"/>
                <a:gd name="T83" fmla="*/ 1039 w 1039"/>
                <a:gd name="T84" fmla="*/ 250 h 25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39" h="250">
                  <a:moveTo>
                    <a:pt x="1039" y="241"/>
                  </a:moveTo>
                  <a:lnTo>
                    <a:pt x="1037" y="235"/>
                  </a:lnTo>
                  <a:lnTo>
                    <a:pt x="1036" y="231"/>
                  </a:lnTo>
                  <a:lnTo>
                    <a:pt x="1034" y="228"/>
                  </a:lnTo>
                  <a:lnTo>
                    <a:pt x="1032" y="226"/>
                  </a:lnTo>
                  <a:lnTo>
                    <a:pt x="1030" y="226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1029" y="250"/>
                  </a:lnTo>
                  <a:lnTo>
                    <a:pt x="1030" y="250"/>
                  </a:lnTo>
                  <a:lnTo>
                    <a:pt x="1032" y="250"/>
                  </a:lnTo>
                  <a:lnTo>
                    <a:pt x="1035" y="249"/>
                  </a:lnTo>
                  <a:lnTo>
                    <a:pt x="1037" y="246"/>
                  </a:lnTo>
                  <a:lnTo>
                    <a:pt x="1039" y="24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31" name="Freeform 137">
              <a:extLst>
                <a:ext uri="{FF2B5EF4-FFF2-40B4-BE49-F238E27FC236}">
                  <a16:creationId xmlns:a16="http://schemas.microsoft.com/office/drawing/2014/main" id="{2CDA209C-89D1-45C8-BC4A-54E036926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4" y="2845"/>
              <a:ext cx="1039" cy="250"/>
            </a:xfrm>
            <a:custGeom>
              <a:avLst/>
              <a:gdLst>
                <a:gd name="T0" fmla="*/ 1039 w 1039"/>
                <a:gd name="T1" fmla="*/ 241 h 250"/>
                <a:gd name="T2" fmla="*/ 1037 w 1039"/>
                <a:gd name="T3" fmla="*/ 235 h 250"/>
                <a:gd name="T4" fmla="*/ 1036 w 1039"/>
                <a:gd name="T5" fmla="*/ 231 h 250"/>
                <a:gd name="T6" fmla="*/ 1034 w 1039"/>
                <a:gd name="T7" fmla="*/ 228 h 250"/>
                <a:gd name="T8" fmla="*/ 1032 w 1039"/>
                <a:gd name="T9" fmla="*/ 226 h 250"/>
                <a:gd name="T10" fmla="*/ 1030 w 1039"/>
                <a:gd name="T11" fmla="*/ 226 h 250"/>
                <a:gd name="T12" fmla="*/ 7 w 1039"/>
                <a:gd name="T13" fmla="*/ 0 h 250"/>
                <a:gd name="T14" fmla="*/ 7 w 1039"/>
                <a:gd name="T15" fmla="*/ 0 h 250"/>
                <a:gd name="T16" fmla="*/ 6 w 1039"/>
                <a:gd name="T17" fmla="*/ 0 h 250"/>
                <a:gd name="T18" fmla="*/ 4 w 1039"/>
                <a:gd name="T19" fmla="*/ 2 h 250"/>
                <a:gd name="T20" fmla="*/ 3 w 1039"/>
                <a:gd name="T21" fmla="*/ 3 h 250"/>
                <a:gd name="T22" fmla="*/ 2 w 1039"/>
                <a:gd name="T23" fmla="*/ 5 h 250"/>
                <a:gd name="T24" fmla="*/ 1 w 1039"/>
                <a:gd name="T25" fmla="*/ 7 h 250"/>
                <a:gd name="T26" fmla="*/ 1 w 1039"/>
                <a:gd name="T27" fmla="*/ 7 h 250"/>
                <a:gd name="T28" fmla="*/ 0 w 1039"/>
                <a:gd name="T29" fmla="*/ 10 h 250"/>
                <a:gd name="T30" fmla="*/ 1 w 1039"/>
                <a:gd name="T31" fmla="*/ 12 h 250"/>
                <a:gd name="T32" fmla="*/ 1 w 1039"/>
                <a:gd name="T33" fmla="*/ 14 h 250"/>
                <a:gd name="T34" fmla="*/ 2 w 1039"/>
                <a:gd name="T35" fmla="*/ 16 h 250"/>
                <a:gd name="T36" fmla="*/ 2 w 1039"/>
                <a:gd name="T37" fmla="*/ 17 h 250"/>
                <a:gd name="T38" fmla="*/ 1029 w 1039"/>
                <a:gd name="T39" fmla="*/ 250 h 250"/>
                <a:gd name="T40" fmla="*/ 1029 w 1039"/>
                <a:gd name="T41" fmla="*/ 250 h 250"/>
                <a:gd name="T42" fmla="*/ 1030 w 1039"/>
                <a:gd name="T43" fmla="*/ 250 h 250"/>
                <a:gd name="T44" fmla="*/ 1032 w 1039"/>
                <a:gd name="T45" fmla="*/ 250 h 250"/>
                <a:gd name="T46" fmla="*/ 1035 w 1039"/>
                <a:gd name="T47" fmla="*/ 249 h 250"/>
                <a:gd name="T48" fmla="*/ 1037 w 1039"/>
                <a:gd name="T49" fmla="*/ 246 h 250"/>
                <a:gd name="T50" fmla="*/ 1039 w 1039"/>
                <a:gd name="T51" fmla="*/ 241 h 250"/>
                <a:gd name="T52" fmla="*/ 1039 w 1039"/>
                <a:gd name="T53" fmla="*/ 241 h 25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39"/>
                <a:gd name="T82" fmla="*/ 0 h 250"/>
                <a:gd name="T83" fmla="*/ 1039 w 1039"/>
                <a:gd name="T84" fmla="*/ 250 h 25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39" h="250">
                  <a:moveTo>
                    <a:pt x="1039" y="241"/>
                  </a:moveTo>
                  <a:lnTo>
                    <a:pt x="1037" y="235"/>
                  </a:lnTo>
                  <a:lnTo>
                    <a:pt x="1036" y="231"/>
                  </a:lnTo>
                  <a:lnTo>
                    <a:pt x="1034" y="228"/>
                  </a:lnTo>
                  <a:lnTo>
                    <a:pt x="1032" y="226"/>
                  </a:lnTo>
                  <a:lnTo>
                    <a:pt x="1030" y="226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3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2" y="16"/>
                  </a:lnTo>
                  <a:lnTo>
                    <a:pt x="2" y="17"/>
                  </a:lnTo>
                  <a:lnTo>
                    <a:pt x="1029" y="250"/>
                  </a:lnTo>
                  <a:lnTo>
                    <a:pt x="1030" y="250"/>
                  </a:lnTo>
                  <a:lnTo>
                    <a:pt x="1032" y="250"/>
                  </a:lnTo>
                  <a:lnTo>
                    <a:pt x="1035" y="249"/>
                  </a:lnTo>
                  <a:lnTo>
                    <a:pt x="1037" y="246"/>
                  </a:lnTo>
                  <a:lnTo>
                    <a:pt x="1039" y="24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32" name="Freeform 138">
              <a:extLst>
                <a:ext uri="{FF2B5EF4-FFF2-40B4-BE49-F238E27FC236}">
                  <a16:creationId xmlns:a16="http://schemas.microsoft.com/office/drawing/2014/main" id="{59C5D80E-25FA-418C-9C55-C53FDF971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6" y="3034"/>
              <a:ext cx="896" cy="288"/>
            </a:xfrm>
            <a:custGeom>
              <a:avLst/>
              <a:gdLst>
                <a:gd name="T0" fmla="*/ 191 w 896"/>
                <a:gd name="T1" fmla="*/ 0 h 288"/>
                <a:gd name="T2" fmla="*/ 0 w 896"/>
                <a:gd name="T3" fmla="*/ 160 h 288"/>
                <a:gd name="T4" fmla="*/ 572 w 896"/>
                <a:gd name="T5" fmla="*/ 288 h 288"/>
                <a:gd name="T6" fmla="*/ 774 w 896"/>
                <a:gd name="T7" fmla="*/ 254 h 288"/>
                <a:gd name="T8" fmla="*/ 774 w 896"/>
                <a:gd name="T9" fmla="*/ 252 h 288"/>
                <a:gd name="T10" fmla="*/ 896 w 896"/>
                <a:gd name="T11" fmla="*/ 153 h 288"/>
                <a:gd name="T12" fmla="*/ 191 w 896"/>
                <a:gd name="T13" fmla="*/ 0 h 288"/>
                <a:gd name="T14" fmla="*/ 191 w 896"/>
                <a:gd name="T15" fmla="*/ 0 h 2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96"/>
                <a:gd name="T25" fmla="*/ 0 h 288"/>
                <a:gd name="T26" fmla="*/ 896 w 896"/>
                <a:gd name="T27" fmla="*/ 288 h 2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96" h="288">
                  <a:moveTo>
                    <a:pt x="191" y="0"/>
                  </a:moveTo>
                  <a:lnTo>
                    <a:pt x="0" y="160"/>
                  </a:lnTo>
                  <a:lnTo>
                    <a:pt x="572" y="288"/>
                  </a:lnTo>
                  <a:lnTo>
                    <a:pt x="774" y="254"/>
                  </a:lnTo>
                  <a:lnTo>
                    <a:pt x="774" y="252"/>
                  </a:lnTo>
                  <a:lnTo>
                    <a:pt x="896" y="153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33" name="Freeform 139">
              <a:extLst>
                <a:ext uri="{FF2B5EF4-FFF2-40B4-BE49-F238E27FC236}">
                  <a16:creationId xmlns:a16="http://schemas.microsoft.com/office/drawing/2014/main" id="{02CAF1E0-689C-47CF-98AA-7D3C92D93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6" y="3034"/>
              <a:ext cx="896" cy="288"/>
            </a:xfrm>
            <a:custGeom>
              <a:avLst/>
              <a:gdLst>
                <a:gd name="T0" fmla="*/ 191 w 896"/>
                <a:gd name="T1" fmla="*/ 0 h 288"/>
                <a:gd name="T2" fmla="*/ 0 w 896"/>
                <a:gd name="T3" fmla="*/ 160 h 288"/>
                <a:gd name="T4" fmla="*/ 572 w 896"/>
                <a:gd name="T5" fmla="*/ 288 h 288"/>
                <a:gd name="T6" fmla="*/ 774 w 896"/>
                <a:gd name="T7" fmla="*/ 254 h 288"/>
                <a:gd name="T8" fmla="*/ 774 w 896"/>
                <a:gd name="T9" fmla="*/ 252 h 288"/>
                <a:gd name="T10" fmla="*/ 896 w 896"/>
                <a:gd name="T11" fmla="*/ 153 h 288"/>
                <a:gd name="T12" fmla="*/ 191 w 896"/>
                <a:gd name="T13" fmla="*/ 0 h 288"/>
                <a:gd name="T14" fmla="*/ 191 w 896"/>
                <a:gd name="T15" fmla="*/ 0 h 2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96"/>
                <a:gd name="T25" fmla="*/ 0 h 288"/>
                <a:gd name="T26" fmla="*/ 896 w 896"/>
                <a:gd name="T27" fmla="*/ 288 h 2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96" h="288">
                  <a:moveTo>
                    <a:pt x="191" y="0"/>
                  </a:moveTo>
                  <a:lnTo>
                    <a:pt x="0" y="160"/>
                  </a:lnTo>
                  <a:lnTo>
                    <a:pt x="572" y="288"/>
                  </a:lnTo>
                  <a:lnTo>
                    <a:pt x="774" y="254"/>
                  </a:lnTo>
                  <a:lnTo>
                    <a:pt x="774" y="252"/>
                  </a:lnTo>
                  <a:lnTo>
                    <a:pt x="896" y="153"/>
                  </a:lnTo>
                  <a:lnTo>
                    <a:pt x="191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34" name="Freeform 140">
              <a:extLst>
                <a:ext uri="{FF2B5EF4-FFF2-40B4-BE49-F238E27FC236}">
                  <a16:creationId xmlns:a16="http://schemas.microsoft.com/office/drawing/2014/main" id="{C8881D1B-2602-4115-BA1E-8CB3AC4B98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3" y="2825"/>
              <a:ext cx="546" cy="339"/>
            </a:xfrm>
            <a:custGeom>
              <a:avLst/>
              <a:gdLst>
                <a:gd name="T0" fmla="*/ 513 w 546"/>
                <a:gd name="T1" fmla="*/ 339 h 339"/>
                <a:gd name="T2" fmla="*/ 513 w 546"/>
                <a:gd name="T3" fmla="*/ 132 h 339"/>
                <a:gd name="T4" fmla="*/ 0 w 546"/>
                <a:gd name="T5" fmla="*/ 24 h 339"/>
                <a:gd name="T6" fmla="*/ 11 w 546"/>
                <a:gd name="T7" fmla="*/ 0 h 339"/>
                <a:gd name="T8" fmla="*/ 546 w 546"/>
                <a:gd name="T9" fmla="*/ 108 h 339"/>
                <a:gd name="T10" fmla="*/ 546 w 546"/>
                <a:gd name="T11" fmla="*/ 320 h 339"/>
                <a:gd name="T12" fmla="*/ 513 w 546"/>
                <a:gd name="T13" fmla="*/ 339 h 339"/>
                <a:gd name="T14" fmla="*/ 513 w 546"/>
                <a:gd name="T15" fmla="*/ 339 h 3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46"/>
                <a:gd name="T25" fmla="*/ 0 h 339"/>
                <a:gd name="T26" fmla="*/ 546 w 546"/>
                <a:gd name="T27" fmla="*/ 339 h 3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46" h="339">
                  <a:moveTo>
                    <a:pt x="513" y="339"/>
                  </a:moveTo>
                  <a:lnTo>
                    <a:pt x="513" y="132"/>
                  </a:lnTo>
                  <a:lnTo>
                    <a:pt x="0" y="24"/>
                  </a:lnTo>
                  <a:lnTo>
                    <a:pt x="11" y="0"/>
                  </a:lnTo>
                  <a:lnTo>
                    <a:pt x="546" y="108"/>
                  </a:lnTo>
                  <a:lnTo>
                    <a:pt x="546" y="320"/>
                  </a:lnTo>
                  <a:lnTo>
                    <a:pt x="513" y="339"/>
                  </a:ln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35" name="Freeform 141">
              <a:extLst>
                <a:ext uri="{FF2B5EF4-FFF2-40B4-BE49-F238E27FC236}">
                  <a16:creationId xmlns:a16="http://schemas.microsoft.com/office/drawing/2014/main" id="{9BBAD391-A12E-466C-959B-455E62A9D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3" y="2825"/>
              <a:ext cx="546" cy="339"/>
            </a:xfrm>
            <a:custGeom>
              <a:avLst/>
              <a:gdLst>
                <a:gd name="T0" fmla="*/ 513 w 546"/>
                <a:gd name="T1" fmla="*/ 339 h 339"/>
                <a:gd name="T2" fmla="*/ 513 w 546"/>
                <a:gd name="T3" fmla="*/ 132 h 339"/>
                <a:gd name="T4" fmla="*/ 0 w 546"/>
                <a:gd name="T5" fmla="*/ 24 h 339"/>
                <a:gd name="T6" fmla="*/ 11 w 546"/>
                <a:gd name="T7" fmla="*/ 0 h 339"/>
                <a:gd name="T8" fmla="*/ 546 w 546"/>
                <a:gd name="T9" fmla="*/ 108 h 339"/>
                <a:gd name="T10" fmla="*/ 546 w 546"/>
                <a:gd name="T11" fmla="*/ 320 h 339"/>
                <a:gd name="T12" fmla="*/ 513 w 546"/>
                <a:gd name="T13" fmla="*/ 339 h 339"/>
                <a:gd name="T14" fmla="*/ 513 w 546"/>
                <a:gd name="T15" fmla="*/ 339 h 3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46"/>
                <a:gd name="T25" fmla="*/ 0 h 339"/>
                <a:gd name="T26" fmla="*/ 546 w 546"/>
                <a:gd name="T27" fmla="*/ 339 h 3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46" h="339">
                  <a:moveTo>
                    <a:pt x="513" y="339"/>
                  </a:moveTo>
                  <a:lnTo>
                    <a:pt x="513" y="132"/>
                  </a:lnTo>
                  <a:lnTo>
                    <a:pt x="0" y="24"/>
                  </a:lnTo>
                  <a:lnTo>
                    <a:pt x="11" y="0"/>
                  </a:lnTo>
                  <a:lnTo>
                    <a:pt x="546" y="108"/>
                  </a:lnTo>
                  <a:lnTo>
                    <a:pt x="546" y="320"/>
                  </a:lnTo>
                  <a:lnTo>
                    <a:pt x="513" y="33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36" name="Freeform 142">
              <a:extLst>
                <a:ext uri="{FF2B5EF4-FFF2-40B4-BE49-F238E27FC236}">
                  <a16:creationId xmlns:a16="http://schemas.microsoft.com/office/drawing/2014/main" id="{A012A2FC-E4A4-4FEC-B8B1-01A8402CD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3" y="2849"/>
              <a:ext cx="513" cy="315"/>
            </a:xfrm>
            <a:custGeom>
              <a:avLst/>
              <a:gdLst>
                <a:gd name="T0" fmla="*/ 513 w 513"/>
                <a:gd name="T1" fmla="*/ 108 h 315"/>
                <a:gd name="T2" fmla="*/ 0 w 513"/>
                <a:gd name="T3" fmla="*/ 0 h 315"/>
                <a:gd name="T4" fmla="*/ 0 w 513"/>
                <a:gd name="T5" fmla="*/ 202 h 315"/>
                <a:gd name="T6" fmla="*/ 513 w 513"/>
                <a:gd name="T7" fmla="*/ 315 h 315"/>
                <a:gd name="T8" fmla="*/ 513 w 513"/>
                <a:gd name="T9" fmla="*/ 108 h 315"/>
                <a:gd name="T10" fmla="*/ 513 w 513"/>
                <a:gd name="T11" fmla="*/ 108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3"/>
                <a:gd name="T19" fmla="*/ 0 h 315"/>
                <a:gd name="T20" fmla="*/ 513 w 513"/>
                <a:gd name="T21" fmla="*/ 315 h 3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3" h="315">
                  <a:moveTo>
                    <a:pt x="513" y="108"/>
                  </a:moveTo>
                  <a:lnTo>
                    <a:pt x="0" y="0"/>
                  </a:lnTo>
                  <a:lnTo>
                    <a:pt x="0" y="202"/>
                  </a:lnTo>
                  <a:lnTo>
                    <a:pt x="513" y="315"/>
                  </a:lnTo>
                  <a:lnTo>
                    <a:pt x="513" y="108"/>
                  </a:lnTo>
                  <a:close/>
                </a:path>
              </a:pathLst>
            </a:custGeom>
            <a:solidFill>
              <a:srgbClr val="D832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37" name="Freeform 143">
              <a:extLst>
                <a:ext uri="{FF2B5EF4-FFF2-40B4-BE49-F238E27FC236}">
                  <a16:creationId xmlns:a16="http://schemas.microsoft.com/office/drawing/2014/main" id="{1483E380-F351-4AB5-9BA1-27A32AC6B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3" y="2849"/>
              <a:ext cx="513" cy="315"/>
            </a:xfrm>
            <a:custGeom>
              <a:avLst/>
              <a:gdLst>
                <a:gd name="T0" fmla="*/ 513 w 513"/>
                <a:gd name="T1" fmla="*/ 108 h 315"/>
                <a:gd name="T2" fmla="*/ 0 w 513"/>
                <a:gd name="T3" fmla="*/ 0 h 315"/>
                <a:gd name="T4" fmla="*/ 0 w 513"/>
                <a:gd name="T5" fmla="*/ 202 h 315"/>
                <a:gd name="T6" fmla="*/ 513 w 513"/>
                <a:gd name="T7" fmla="*/ 315 h 315"/>
                <a:gd name="T8" fmla="*/ 513 w 513"/>
                <a:gd name="T9" fmla="*/ 108 h 315"/>
                <a:gd name="T10" fmla="*/ 513 w 513"/>
                <a:gd name="T11" fmla="*/ 108 h 3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3"/>
                <a:gd name="T19" fmla="*/ 0 h 315"/>
                <a:gd name="T20" fmla="*/ 513 w 513"/>
                <a:gd name="T21" fmla="*/ 315 h 3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3" h="315">
                  <a:moveTo>
                    <a:pt x="513" y="108"/>
                  </a:moveTo>
                  <a:lnTo>
                    <a:pt x="0" y="0"/>
                  </a:lnTo>
                  <a:lnTo>
                    <a:pt x="0" y="202"/>
                  </a:lnTo>
                  <a:lnTo>
                    <a:pt x="513" y="315"/>
                  </a:lnTo>
                  <a:lnTo>
                    <a:pt x="513" y="10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38" name="Freeform 144">
              <a:extLst>
                <a:ext uri="{FF2B5EF4-FFF2-40B4-BE49-F238E27FC236}">
                  <a16:creationId xmlns:a16="http://schemas.microsoft.com/office/drawing/2014/main" id="{F9E28026-BB6D-4B7B-89D2-EF1BA8AAE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3" y="2849"/>
              <a:ext cx="170" cy="239"/>
            </a:xfrm>
            <a:custGeom>
              <a:avLst/>
              <a:gdLst>
                <a:gd name="T0" fmla="*/ 170 w 170"/>
                <a:gd name="T1" fmla="*/ 239 h 239"/>
                <a:gd name="T2" fmla="*/ 0 w 170"/>
                <a:gd name="T3" fmla="*/ 202 h 239"/>
                <a:gd name="T4" fmla="*/ 0 w 170"/>
                <a:gd name="T5" fmla="*/ 0 h 239"/>
                <a:gd name="T6" fmla="*/ 169 w 170"/>
                <a:gd name="T7" fmla="*/ 36 h 239"/>
                <a:gd name="T8" fmla="*/ 170 w 170"/>
                <a:gd name="T9" fmla="*/ 37 h 239"/>
                <a:gd name="T10" fmla="*/ 170 w 170"/>
                <a:gd name="T11" fmla="*/ 239 h 239"/>
                <a:gd name="T12" fmla="*/ 170 w 170"/>
                <a:gd name="T13" fmla="*/ 239 h 239"/>
                <a:gd name="T14" fmla="*/ 170 w 170"/>
                <a:gd name="T15" fmla="*/ 239 h 2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0"/>
                <a:gd name="T25" fmla="*/ 0 h 239"/>
                <a:gd name="T26" fmla="*/ 170 w 170"/>
                <a:gd name="T27" fmla="*/ 239 h 2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0" h="239">
                  <a:moveTo>
                    <a:pt x="170" y="239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169" y="36"/>
                  </a:lnTo>
                  <a:lnTo>
                    <a:pt x="170" y="37"/>
                  </a:lnTo>
                  <a:lnTo>
                    <a:pt x="170" y="239"/>
                  </a:lnTo>
                  <a:close/>
                </a:path>
              </a:pathLst>
            </a:custGeom>
            <a:solidFill>
              <a:srgbClr val="FF65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39" name="Freeform 145">
              <a:extLst>
                <a:ext uri="{FF2B5EF4-FFF2-40B4-BE49-F238E27FC236}">
                  <a16:creationId xmlns:a16="http://schemas.microsoft.com/office/drawing/2014/main" id="{6F2BD5C9-DA4D-4FB5-8BD4-E3B42F06B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3" y="2849"/>
              <a:ext cx="170" cy="239"/>
            </a:xfrm>
            <a:custGeom>
              <a:avLst/>
              <a:gdLst>
                <a:gd name="T0" fmla="*/ 170 w 170"/>
                <a:gd name="T1" fmla="*/ 239 h 239"/>
                <a:gd name="T2" fmla="*/ 0 w 170"/>
                <a:gd name="T3" fmla="*/ 202 h 239"/>
                <a:gd name="T4" fmla="*/ 0 w 170"/>
                <a:gd name="T5" fmla="*/ 0 h 239"/>
                <a:gd name="T6" fmla="*/ 169 w 170"/>
                <a:gd name="T7" fmla="*/ 36 h 239"/>
                <a:gd name="T8" fmla="*/ 170 w 170"/>
                <a:gd name="T9" fmla="*/ 37 h 239"/>
                <a:gd name="T10" fmla="*/ 170 w 170"/>
                <a:gd name="T11" fmla="*/ 239 h 239"/>
                <a:gd name="T12" fmla="*/ 170 w 170"/>
                <a:gd name="T13" fmla="*/ 239 h 239"/>
                <a:gd name="T14" fmla="*/ 170 w 170"/>
                <a:gd name="T15" fmla="*/ 239 h 23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0"/>
                <a:gd name="T25" fmla="*/ 0 h 239"/>
                <a:gd name="T26" fmla="*/ 170 w 170"/>
                <a:gd name="T27" fmla="*/ 239 h 23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0" h="239">
                  <a:moveTo>
                    <a:pt x="170" y="239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169" y="36"/>
                  </a:lnTo>
                  <a:lnTo>
                    <a:pt x="170" y="37"/>
                  </a:lnTo>
                  <a:lnTo>
                    <a:pt x="170" y="23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40" name="Freeform 146">
              <a:extLst>
                <a:ext uri="{FF2B5EF4-FFF2-40B4-BE49-F238E27FC236}">
                  <a16:creationId xmlns:a16="http://schemas.microsoft.com/office/drawing/2014/main" id="{8B07F5E2-9128-44BE-B79C-854273C43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3" y="2878"/>
              <a:ext cx="147" cy="181"/>
            </a:xfrm>
            <a:custGeom>
              <a:avLst/>
              <a:gdLst>
                <a:gd name="T0" fmla="*/ 83 w 147"/>
                <a:gd name="T1" fmla="*/ 181 h 181"/>
                <a:gd name="T2" fmla="*/ 94 w 147"/>
                <a:gd name="T3" fmla="*/ 180 h 181"/>
                <a:gd name="T4" fmla="*/ 106 w 147"/>
                <a:gd name="T5" fmla="*/ 175 h 181"/>
                <a:gd name="T6" fmla="*/ 115 w 147"/>
                <a:gd name="T7" fmla="*/ 170 h 181"/>
                <a:gd name="T8" fmla="*/ 123 w 147"/>
                <a:gd name="T9" fmla="*/ 162 h 181"/>
                <a:gd name="T10" fmla="*/ 131 w 147"/>
                <a:gd name="T11" fmla="*/ 152 h 181"/>
                <a:gd name="T12" fmla="*/ 137 w 147"/>
                <a:gd name="T13" fmla="*/ 142 h 181"/>
                <a:gd name="T14" fmla="*/ 142 w 147"/>
                <a:gd name="T15" fmla="*/ 129 h 181"/>
                <a:gd name="T16" fmla="*/ 144 w 147"/>
                <a:gd name="T17" fmla="*/ 116 h 181"/>
                <a:gd name="T18" fmla="*/ 147 w 147"/>
                <a:gd name="T19" fmla="*/ 102 h 181"/>
                <a:gd name="T20" fmla="*/ 145 w 147"/>
                <a:gd name="T21" fmla="*/ 87 h 181"/>
                <a:gd name="T22" fmla="*/ 145 w 147"/>
                <a:gd name="T23" fmla="*/ 87 h 181"/>
                <a:gd name="T24" fmla="*/ 138 w 147"/>
                <a:gd name="T25" fmla="*/ 59 h 181"/>
                <a:gd name="T26" fmla="*/ 126 w 147"/>
                <a:gd name="T27" fmla="*/ 35 h 181"/>
                <a:gd name="T28" fmla="*/ 108 w 147"/>
                <a:gd name="T29" fmla="*/ 15 h 181"/>
                <a:gd name="T30" fmla="*/ 86 w 147"/>
                <a:gd name="T31" fmla="*/ 3 h 181"/>
                <a:gd name="T32" fmla="*/ 63 w 147"/>
                <a:gd name="T33" fmla="*/ 0 h 181"/>
                <a:gd name="T34" fmla="*/ 63 w 147"/>
                <a:gd name="T35" fmla="*/ 0 h 181"/>
                <a:gd name="T36" fmla="*/ 51 w 147"/>
                <a:gd name="T37" fmla="*/ 1 h 181"/>
                <a:gd name="T38" fmla="*/ 41 w 147"/>
                <a:gd name="T39" fmla="*/ 6 h 181"/>
                <a:gd name="T40" fmla="*/ 31 w 147"/>
                <a:gd name="T41" fmla="*/ 12 h 181"/>
                <a:gd name="T42" fmla="*/ 22 w 147"/>
                <a:gd name="T43" fmla="*/ 20 h 181"/>
                <a:gd name="T44" fmla="*/ 15 w 147"/>
                <a:gd name="T45" fmla="*/ 29 h 181"/>
                <a:gd name="T46" fmla="*/ 9 w 147"/>
                <a:gd name="T47" fmla="*/ 40 h 181"/>
                <a:gd name="T48" fmla="*/ 5 w 147"/>
                <a:gd name="T49" fmla="*/ 52 h 181"/>
                <a:gd name="T50" fmla="*/ 1 w 147"/>
                <a:gd name="T51" fmla="*/ 65 h 181"/>
                <a:gd name="T52" fmla="*/ 0 w 147"/>
                <a:gd name="T53" fmla="*/ 79 h 181"/>
                <a:gd name="T54" fmla="*/ 1 w 147"/>
                <a:gd name="T55" fmla="*/ 94 h 181"/>
                <a:gd name="T56" fmla="*/ 1 w 147"/>
                <a:gd name="T57" fmla="*/ 94 h 181"/>
                <a:gd name="T58" fmla="*/ 7 w 147"/>
                <a:gd name="T59" fmla="*/ 122 h 181"/>
                <a:gd name="T60" fmla="*/ 21 w 147"/>
                <a:gd name="T61" fmla="*/ 146 h 181"/>
                <a:gd name="T62" fmla="*/ 38 w 147"/>
                <a:gd name="T63" fmla="*/ 166 h 181"/>
                <a:gd name="T64" fmla="*/ 59 w 147"/>
                <a:gd name="T65" fmla="*/ 178 h 181"/>
                <a:gd name="T66" fmla="*/ 83 w 147"/>
                <a:gd name="T67" fmla="*/ 181 h 181"/>
                <a:gd name="T68" fmla="*/ 83 w 147"/>
                <a:gd name="T69" fmla="*/ 181 h 18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47"/>
                <a:gd name="T106" fmla="*/ 0 h 181"/>
                <a:gd name="T107" fmla="*/ 147 w 147"/>
                <a:gd name="T108" fmla="*/ 181 h 18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47" h="181">
                  <a:moveTo>
                    <a:pt x="83" y="181"/>
                  </a:moveTo>
                  <a:lnTo>
                    <a:pt x="94" y="180"/>
                  </a:lnTo>
                  <a:lnTo>
                    <a:pt x="106" y="175"/>
                  </a:lnTo>
                  <a:lnTo>
                    <a:pt x="115" y="170"/>
                  </a:lnTo>
                  <a:lnTo>
                    <a:pt x="123" y="162"/>
                  </a:lnTo>
                  <a:lnTo>
                    <a:pt x="131" y="152"/>
                  </a:lnTo>
                  <a:lnTo>
                    <a:pt x="137" y="142"/>
                  </a:lnTo>
                  <a:lnTo>
                    <a:pt x="142" y="129"/>
                  </a:lnTo>
                  <a:lnTo>
                    <a:pt x="144" y="116"/>
                  </a:lnTo>
                  <a:lnTo>
                    <a:pt x="147" y="102"/>
                  </a:lnTo>
                  <a:lnTo>
                    <a:pt x="145" y="87"/>
                  </a:lnTo>
                  <a:lnTo>
                    <a:pt x="138" y="59"/>
                  </a:lnTo>
                  <a:lnTo>
                    <a:pt x="126" y="35"/>
                  </a:lnTo>
                  <a:lnTo>
                    <a:pt x="108" y="15"/>
                  </a:lnTo>
                  <a:lnTo>
                    <a:pt x="86" y="3"/>
                  </a:lnTo>
                  <a:lnTo>
                    <a:pt x="63" y="0"/>
                  </a:lnTo>
                  <a:lnTo>
                    <a:pt x="51" y="1"/>
                  </a:lnTo>
                  <a:lnTo>
                    <a:pt x="41" y="6"/>
                  </a:lnTo>
                  <a:lnTo>
                    <a:pt x="31" y="12"/>
                  </a:lnTo>
                  <a:lnTo>
                    <a:pt x="22" y="20"/>
                  </a:lnTo>
                  <a:lnTo>
                    <a:pt x="15" y="29"/>
                  </a:lnTo>
                  <a:lnTo>
                    <a:pt x="9" y="40"/>
                  </a:lnTo>
                  <a:lnTo>
                    <a:pt x="5" y="52"/>
                  </a:lnTo>
                  <a:lnTo>
                    <a:pt x="1" y="65"/>
                  </a:lnTo>
                  <a:lnTo>
                    <a:pt x="0" y="79"/>
                  </a:lnTo>
                  <a:lnTo>
                    <a:pt x="1" y="94"/>
                  </a:lnTo>
                  <a:lnTo>
                    <a:pt x="7" y="122"/>
                  </a:lnTo>
                  <a:lnTo>
                    <a:pt x="21" y="146"/>
                  </a:lnTo>
                  <a:lnTo>
                    <a:pt x="38" y="166"/>
                  </a:lnTo>
                  <a:lnTo>
                    <a:pt x="59" y="178"/>
                  </a:lnTo>
                  <a:lnTo>
                    <a:pt x="83" y="181"/>
                  </a:lnTo>
                </a:path>
              </a:pathLst>
            </a:custGeom>
            <a:noFill/>
            <a:ln w="11113">
              <a:solidFill>
                <a:srgbClr val="FFE4C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41" name="Freeform 147">
              <a:extLst>
                <a:ext uri="{FF2B5EF4-FFF2-40B4-BE49-F238E27FC236}">
                  <a16:creationId xmlns:a16="http://schemas.microsoft.com/office/drawing/2014/main" id="{5BBF737F-7A33-4788-8C46-B3452407C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8" y="2921"/>
              <a:ext cx="77" cy="95"/>
            </a:xfrm>
            <a:custGeom>
              <a:avLst/>
              <a:gdLst>
                <a:gd name="T0" fmla="*/ 43 w 77"/>
                <a:gd name="T1" fmla="*/ 95 h 95"/>
                <a:gd name="T2" fmla="*/ 56 w 77"/>
                <a:gd name="T3" fmla="*/ 93 h 95"/>
                <a:gd name="T4" fmla="*/ 65 w 77"/>
                <a:gd name="T5" fmla="*/ 86 h 95"/>
                <a:gd name="T6" fmla="*/ 72 w 77"/>
                <a:gd name="T7" fmla="*/ 74 h 95"/>
                <a:gd name="T8" fmla="*/ 77 w 77"/>
                <a:gd name="T9" fmla="*/ 62 h 95"/>
                <a:gd name="T10" fmla="*/ 77 w 77"/>
                <a:gd name="T11" fmla="*/ 45 h 95"/>
                <a:gd name="T12" fmla="*/ 77 w 77"/>
                <a:gd name="T13" fmla="*/ 45 h 95"/>
                <a:gd name="T14" fmla="*/ 73 w 77"/>
                <a:gd name="T15" fmla="*/ 30 h 95"/>
                <a:gd name="T16" fmla="*/ 66 w 77"/>
                <a:gd name="T17" fmla="*/ 17 h 95"/>
                <a:gd name="T18" fmla="*/ 57 w 77"/>
                <a:gd name="T19" fmla="*/ 8 h 95"/>
                <a:gd name="T20" fmla="*/ 45 w 77"/>
                <a:gd name="T21" fmla="*/ 1 h 95"/>
                <a:gd name="T22" fmla="*/ 32 w 77"/>
                <a:gd name="T23" fmla="*/ 0 h 95"/>
                <a:gd name="T24" fmla="*/ 32 w 77"/>
                <a:gd name="T25" fmla="*/ 0 h 95"/>
                <a:gd name="T26" fmla="*/ 21 w 77"/>
                <a:gd name="T27" fmla="*/ 2 h 95"/>
                <a:gd name="T28" fmla="*/ 12 w 77"/>
                <a:gd name="T29" fmla="*/ 9 h 95"/>
                <a:gd name="T30" fmla="*/ 3 w 77"/>
                <a:gd name="T31" fmla="*/ 21 h 95"/>
                <a:gd name="T32" fmla="*/ 0 w 77"/>
                <a:gd name="T33" fmla="*/ 34 h 95"/>
                <a:gd name="T34" fmla="*/ 0 w 77"/>
                <a:gd name="T35" fmla="*/ 50 h 95"/>
                <a:gd name="T36" fmla="*/ 0 w 77"/>
                <a:gd name="T37" fmla="*/ 50 h 95"/>
                <a:gd name="T38" fmla="*/ 3 w 77"/>
                <a:gd name="T39" fmla="*/ 65 h 95"/>
                <a:gd name="T40" fmla="*/ 10 w 77"/>
                <a:gd name="T41" fmla="*/ 78 h 95"/>
                <a:gd name="T42" fmla="*/ 20 w 77"/>
                <a:gd name="T43" fmla="*/ 87 h 95"/>
                <a:gd name="T44" fmla="*/ 31 w 77"/>
                <a:gd name="T45" fmla="*/ 94 h 95"/>
                <a:gd name="T46" fmla="*/ 43 w 77"/>
                <a:gd name="T47" fmla="*/ 95 h 95"/>
                <a:gd name="T48" fmla="*/ 43 w 77"/>
                <a:gd name="T49" fmla="*/ 95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7"/>
                <a:gd name="T76" fmla="*/ 0 h 95"/>
                <a:gd name="T77" fmla="*/ 77 w 7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7" h="95">
                  <a:moveTo>
                    <a:pt x="43" y="95"/>
                  </a:moveTo>
                  <a:lnTo>
                    <a:pt x="56" y="93"/>
                  </a:lnTo>
                  <a:lnTo>
                    <a:pt x="65" y="86"/>
                  </a:lnTo>
                  <a:lnTo>
                    <a:pt x="72" y="74"/>
                  </a:lnTo>
                  <a:lnTo>
                    <a:pt x="77" y="62"/>
                  </a:lnTo>
                  <a:lnTo>
                    <a:pt x="77" y="45"/>
                  </a:lnTo>
                  <a:lnTo>
                    <a:pt x="73" y="30"/>
                  </a:lnTo>
                  <a:lnTo>
                    <a:pt x="66" y="17"/>
                  </a:lnTo>
                  <a:lnTo>
                    <a:pt x="57" y="8"/>
                  </a:lnTo>
                  <a:lnTo>
                    <a:pt x="45" y="1"/>
                  </a:lnTo>
                  <a:lnTo>
                    <a:pt x="32" y="0"/>
                  </a:lnTo>
                  <a:lnTo>
                    <a:pt x="21" y="2"/>
                  </a:lnTo>
                  <a:lnTo>
                    <a:pt x="12" y="9"/>
                  </a:lnTo>
                  <a:lnTo>
                    <a:pt x="3" y="21"/>
                  </a:lnTo>
                  <a:lnTo>
                    <a:pt x="0" y="34"/>
                  </a:lnTo>
                  <a:lnTo>
                    <a:pt x="0" y="50"/>
                  </a:lnTo>
                  <a:lnTo>
                    <a:pt x="3" y="65"/>
                  </a:lnTo>
                  <a:lnTo>
                    <a:pt x="10" y="78"/>
                  </a:lnTo>
                  <a:lnTo>
                    <a:pt x="20" y="87"/>
                  </a:lnTo>
                  <a:lnTo>
                    <a:pt x="31" y="94"/>
                  </a:lnTo>
                  <a:lnTo>
                    <a:pt x="43" y="95"/>
                  </a:lnTo>
                </a:path>
              </a:pathLst>
            </a:custGeom>
            <a:noFill/>
            <a:ln w="11113">
              <a:solidFill>
                <a:srgbClr val="FFE4C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42" name="Freeform 148">
              <a:extLst>
                <a:ext uri="{FF2B5EF4-FFF2-40B4-BE49-F238E27FC236}">
                  <a16:creationId xmlns:a16="http://schemas.microsoft.com/office/drawing/2014/main" id="{2FCC7296-42F5-4725-A0A3-6469A8C88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9" y="2951"/>
              <a:ext cx="96" cy="111"/>
            </a:xfrm>
            <a:custGeom>
              <a:avLst/>
              <a:gdLst>
                <a:gd name="T0" fmla="*/ 96 w 96"/>
                <a:gd name="T1" fmla="*/ 111 h 111"/>
                <a:gd name="T2" fmla="*/ 96 w 96"/>
                <a:gd name="T3" fmla="*/ 18 h 111"/>
                <a:gd name="T4" fmla="*/ 0 w 96"/>
                <a:gd name="T5" fmla="*/ 0 h 111"/>
                <a:gd name="T6" fmla="*/ 0 w 96"/>
                <a:gd name="T7" fmla="*/ 91 h 111"/>
                <a:gd name="T8" fmla="*/ 96 w 96"/>
                <a:gd name="T9" fmla="*/ 111 h 111"/>
                <a:gd name="T10" fmla="*/ 96 w 96"/>
                <a:gd name="T11" fmla="*/ 111 h 1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6"/>
                <a:gd name="T19" fmla="*/ 0 h 111"/>
                <a:gd name="T20" fmla="*/ 96 w 96"/>
                <a:gd name="T21" fmla="*/ 111 h 1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6" h="111">
                  <a:moveTo>
                    <a:pt x="96" y="111"/>
                  </a:moveTo>
                  <a:lnTo>
                    <a:pt x="96" y="18"/>
                  </a:lnTo>
                  <a:lnTo>
                    <a:pt x="0" y="0"/>
                  </a:lnTo>
                  <a:lnTo>
                    <a:pt x="0" y="91"/>
                  </a:lnTo>
                  <a:lnTo>
                    <a:pt x="96" y="111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43" name="Freeform 149">
              <a:extLst>
                <a:ext uri="{FF2B5EF4-FFF2-40B4-BE49-F238E27FC236}">
                  <a16:creationId xmlns:a16="http://schemas.microsoft.com/office/drawing/2014/main" id="{F35896CD-D679-46BF-B53D-388799F66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2" y="2949"/>
              <a:ext cx="158" cy="187"/>
            </a:xfrm>
            <a:custGeom>
              <a:avLst/>
              <a:gdLst>
                <a:gd name="T0" fmla="*/ 91 w 158"/>
                <a:gd name="T1" fmla="*/ 187 h 187"/>
                <a:gd name="T2" fmla="*/ 104 w 158"/>
                <a:gd name="T3" fmla="*/ 186 h 187"/>
                <a:gd name="T4" fmla="*/ 115 w 158"/>
                <a:gd name="T5" fmla="*/ 181 h 187"/>
                <a:gd name="T6" fmla="*/ 126 w 158"/>
                <a:gd name="T7" fmla="*/ 175 h 187"/>
                <a:gd name="T8" fmla="*/ 135 w 158"/>
                <a:gd name="T9" fmla="*/ 167 h 187"/>
                <a:gd name="T10" fmla="*/ 143 w 158"/>
                <a:gd name="T11" fmla="*/ 158 h 187"/>
                <a:gd name="T12" fmla="*/ 149 w 158"/>
                <a:gd name="T13" fmla="*/ 146 h 187"/>
                <a:gd name="T14" fmla="*/ 155 w 158"/>
                <a:gd name="T15" fmla="*/ 134 h 187"/>
                <a:gd name="T16" fmla="*/ 157 w 158"/>
                <a:gd name="T17" fmla="*/ 120 h 187"/>
                <a:gd name="T18" fmla="*/ 158 w 158"/>
                <a:gd name="T19" fmla="*/ 106 h 187"/>
                <a:gd name="T20" fmla="*/ 158 w 158"/>
                <a:gd name="T21" fmla="*/ 91 h 187"/>
                <a:gd name="T22" fmla="*/ 158 w 158"/>
                <a:gd name="T23" fmla="*/ 91 h 187"/>
                <a:gd name="T24" fmla="*/ 155 w 158"/>
                <a:gd name="T25" fmla="*/ 75 h 187"/>
                <a:gd name="T26" fmla="*/ 150 w 158"/>
                <a:gd name="T27" fmla="*/ 60 h 187"/>
                <a:gd name="T28" fmla="*/ 144 w 158"/>
                <a:gd name="T29" fmla="*/ 48 h 187"/>
                <a:gd name="T30" fmla="*/ 136 w 158"/>
                <a:gd name="T31" fmla="*/ 36 h 187"/>
                <a:gd name="T32" fmla="*/ 127 w 158"/>
                <a:gd name="T33" fmla="*/ 24 h 187"/>
                <a:gd name="T34" fmla="*/ 118 w 158"/>
                <a:gd name="T35" fmla="*/ 16 h 187"/>
                <a:gd name="T36" fmla="*/ 106 w 158"/>
                <a:gd name="T37" fmla="*/ 9 h 187"/>
                <a:gd name="T38" fmla="*/ 95 w 158"/>
                <a:gd name="T39" fmla="*/ 3 h 187"/>
                <a:gd name="T40" fmla="*/ 82 w 158"/>
                <a:gd name="T41" fmla="*/ 1 h 187"/>
                <a:gd name="T42" fmla="*/ 69 w 158"/>
                <a:gd name="T43" fmla="*/ 0 h 187"/>
                <a:gd name="T44" fmla="*/ 69 w 158"/>
                <a:gd name="T45" fmla="*/ 0 h 187"/>
                <a:gd name="T46" fmla="*/ 56 w 158"/>
                <a:gd name="T47" fmla="*/ 2 h 187"/>
                <a:gd name="T48" fmla="*/ 45 w 158"/>
                <a:gd name="T49" fmla="*/ 6 h 187"/>
                <a:gd name="T50" fmla="*/ 34 w 158"/>
                <a:gd name="T51" fmla="*/ 12 h 187"/>
                <a:gd name="T52" fmla="*/ 25 w 158"/>
                <a:gd name="T53" fmla="*/ 20 h 187"/>
                <a:gd name="T54" fmla="*/ 17 w 158"/>
                <a:gd name="T55" fmla="*/ 30 h 187"/>
                <a:gd name="T56" fmla="*/ 11 w 158"/>
                <a:gd name="T57" fmla="*/ 42 h 187"/>
                <a:gd name="T58" fmla="*/ 5 w 158"/>
                <a:gd name="T59" fmla="*/ 53 h 187"/>
                <a:gd name="T60" fmla="*/ 3 w 158"/>
                <a:gd name="T61" fmla="*/ 67 h 187"/>
                <a:gd name="T62" fmla="*/ 0 w 158"/>
                <a:gd name="T63" fmla="*/ 82 h 187"/>
                <a:gd name="T64" fmla="*/ 2 w 158"/>
                <a:gd name="T65" fmla="*/ 98 h 187"/>
                <a:gd name="T66" fmla="*/ 2 w 158"/>
                <a:gd name="T67" fmla="*/ 98 h 187"/>
                <a:gd name="T68" fmla="*/ 4 w 158"/>
                <a:gd name="T69" fmla="*/ 113 h 187"/>
                <a:gd name="T70" fmla="*/ 9 w 158"/>
                <a:gd name="T71" fmla="*/ 127 h 187"/>
                <a:gd name="T72" fmla="*/ 15 w 158"/>
                <a:gd name="T73" fmla="*/ 139 h 187"/>
                <a:gd name="T74" fmla="*/ 24 w 158"/>
                <a:gd name="T75" fmla="*/ 152 h 187"/>
                <a:gd name="T76" fmla="*/ 32 w 158"/>
                <a:gd name="T77" fmla="*/ 163 h 187"/>
                <a:gd name="T78" fmla="*/ 42 w 158"/>
                <a:gd name="T79" fmla="*/ 172 h 187"/>
                <a:gd name="T80" fmla="*/ 54 w 158"/>
                <a:gd name="T81" fmla="*/ 179 h 187"/>
                <a:gd name="T82" fmla="*/ 65 w 158"/>
                <a:gd name="T83" fmla="*/ 184 h 187"/>
                <a:gd name="T84" fmla="*/ 78 w 158"/>
                <a:gd name="T85" fmla="*/ 187 h 187"/>
                <a:gd name="T86" fmla="*/ 91 w 158"/>
                <a:gd name="T87" fmla="*/ 187 h 187"/>
                <a:gd name="T88" fmla="*/ 91 w 158"/>
                <a:gd name="T89" fmla="*/ 187 h 1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8"/>
                <a:gd name="T136" fmla="*/ 0 h 187"/>
                <a:gd name="T137" fmla="*/ 158 w 158"/>
                <a:gd name="T138" fmla="*/ 187 h 1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8" h="187">
                  <a:moveTo>
                    <a:pt x="91" y="187"/>
                  </a:moveTo>
                  <a:lnTo>
                    <a:pt x="104" y="186"/>
                  </a:lnTo>
                  <a:lnTo>
                    <a:pt x="115" y="181"/>
                  </a:lnTo>
                  <a:lnTo>
                    <a:pt x="126" y="175"/>
                  </a:lnTo>
                  <a:lnTo>
                    <a:pt x="135" y="167"/>
                  </a:lnTo>
                  <a:lnTo>
                    <a:pt x="143" y="158"/>
                  </a:lnTo>
                  <a:lnTo>
                    <a:pt x="149" y="146"/>
                  </a:lnTo>
                  <a:lnTo>
                    <a:pt x="155" y="134"/>
                  </a:lnTo>
                  <a:lnTo>
                    <a:pt x="157" y="120"/>
                  </a:lnTo>
                  <a:lnTo>
                    <a:pt x="158" y="106"/>
                  </a:lnTo>
                  <a:lnTo>
                    <a:pt x="158" y="91"/>
                  </a:lnTo>
                  <a:lnTo>
                    <a:pt x="155" y="75"/>
                  </a:lnTo>
                  <a:lnTo>
                    <a:pt x="150" y="60"/>
                  </a:lnTo>
                  <a:lnTo>
                    <a:pt x="144" y="48"/>
                  </a:lnTo>
                  <a:lnTo>
                    <a:pt x="136" y="36"/>
                  </a:lnTo>
                  <a:lnTo>
                    <a:pt x="127" y="24"/>
                  </a:lnTo>
                  <a:lnTo>
                    <a:pt x="118" y="16"/>
                  </a:lnTo>
                  <a:lnTo>
                    <a:pt x="106" y="9"/>
                  </a:lnTo>
                  <a:lnTo>
                    <a:pt x="95" y="3"/>
                  </a:lnTo>
                  <a:lnTo>
                    <a:pt x="82" y="1"/>
                  </a:lnTo>
                  <a:lnTo>
                    <a:pt x="69" y="0"/>
                  </a:lnTo>
                  <a:lnTo>
                    <a:pt x="56" y="2"/>
                  </a:lnTo>
                  <a:lnTo>
                    <a:pt x="45" y="6"/>
                  </a:lnTo>
                  <a:lnTo>
                    <a:pt x="34" y="12"/>
                  </a:lnTo>
                  <a:lnTo>
                    <a:pt x="25" y="20"/>
                  </a:lnTo>
                  <a:lnTo>
                    <a:pt x="17" y="30"/>
                  </a:lnTo>
                  <a:lnTo>
                    <a:pt x="11" y="42"/>
                  </a:lnTo>
                  <a:lnTo>
                    <a:pt x="5" y="53"/>
                  </a:lnTo>
                  <a:lnTo>
                    <a:pt x="3" y="67"/>
                  </a:lnTo>
                  <a:lnTo>
                    <a:pt x="0" y="82"/>
                  </a:lnTo>
                  <a:lnTo>
                    <a:pt x="2" y="98"/>
                  </a:lnTo>
                  <a:lnTo>
                    <a:pt x="4" y="113"/>
                  </a:lnTo>
                  <a:lnTo>
                    <a:pt x="9" y="127"/>
                  </a:lnTo>
                  <a:lnTo>
                    <a:pt x="15" y="139"/>
                  </a:lnTo>
                  <a:lnTo>
                    <a:pt x="24" y="152"/>
                  </a:lnTo>
                  <a:lnTo>
                    <a:pt x="32" y="163"/>
                  </a:lnTo>
                  <a:lnTo>
                    <a:pt x="42" y="172"/>
                  </a:lnTo>
                  <a:lnTo>
                    <a:pt x="54" y="179"/>
                  </a:lnTo>
                  <a:lnTo>
                    <a:pt x="65" y="184"/>
                  </a:lnTo>
                  <a:lnTo>
                    <a:pt x="78" y="187"/>
                  </a:lnTo>
                  <a:lnTo>
                    <a:pt x="91" y="187"/>
                  </a:lnTo>
                </a:path>
              </a:pathLst>
            </a:custGeom>
            <a:noFill/>
            <a:ln w="11113">
              <a:solidFill>
                <a:srgbClr val="FFCBE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44" name="Freeform 150">
              <a:extLst>
                <a:ext uri="{FF2B5EF4-FFF2-40B4-BE49-F238E27FC236}">
                  <a16:creationId xmlns:a16="http://schemas.microsoft.com/office/drawing/2014/main" id="{09463904-C507-4355-94F5-A1371436E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1" y="2993"/>
              <a:ext cx="82" cy="100"/>
            </a:xfrm>
            <a:custGeom>
              <a:avLst/>
              <a:gdLst>
                <a:gd name="T0" fmla="*/ 46 w 82"/>
                <a:gd name="T1" fmla="*/ 100 h 100"/>
                <a:gd name="T2" fmla="*/ 59 w 82"/>
                <a:gd name="T3" fmla="*/ 97 h 100"/>
                <a:gd name="T4" fmla="*/ 71 w 82"/>
                <a:gd name="T5" fmla="*/ 88 h 100"/>
                <a:gd name="T6" fmla="*/ 78 w 82"/>
                <a:gd name="T7" fmla="*/ 78 h 100"/>
                <a:gd name="T8" fmla="*/ 82 w 82"/>
                <a:gd name="T9" fmla="*/ 64 h 100"/>
                <a:gd name="T10" fmla="*/ 82 w 82"/>
                <a:gd name="T11" fmla="*/ 48 h 100"/>
                <a:gd name="T12" fmla="*/ 82 w 82"/>
                <a:gd name="T13" fmla="*/ 48 h 100"/>
                <a:gd name="T14" fmla="*/ 79 w 82"/>
                <a:gd name="T15" fmla="*/ 33 h 100"/>
                <a:gd name="T16" fmla="*/ 71 w 82"/>
                <a:gd name="T17" fmla="*/ 19 h 100"/>
                <a:gd name="T18" fmla="*/ 61 w 82"/>
                <a:gd name="T19" fmla="*/ 8 h 100"/>
                <a:gd name="T20" fmla="*/ 49 w 82"/>
                <a:gd name="T21" fmla="*/ 2 h 100"/>
                <a:gd name="T22" fmla="*/ 35 w 82"/>
                <a:gd name="T23" fmla="*/ 0 h 100"/>
                <a:gd name="T24" fmla="*/ 35 w 82"/>
                <a:gd name="T25" fmla="*/ 0 h 100"/>
                <a:gd name="T26" fmla="*/ 22 w 82"/>
                <a:gd name="T27" fmla="*/ 4 h 100"/>
                <a:gd name="T28" fmla="*/ 11 w 82"/>
                <a:gd name="T29" fmla="*/ 11 h 100"/>
                <a:gd name="T30" fmla="*/ 4 w 82"/>
                <a:gd name="T31" fmla="*/ 22 h 100"/>
                <a:gd name="T32" fmla="*/ 0 w 82"/>
                <a:gd name="T33" fmla="*/ 36 h 100"/>
                <a:gd name="T34" fmla="*/ 0 w 82"/>
                <a:gd name="T35" fmla="*/ 51 h 100"/>
                <a:gd name="T36" fmla="*/ 0 w 82"/>
                <a:gd name="T37" fmla="*/ 51 h 100"/>
                <a:gd name="T38" fmla="*/ 3 w 82"/>
                <a:gd name="T39" fmla="*/ 67 h 100"/>
                <a:gd name="T40" fmla="*/ 10 w 82"/>
                <a:gd name="T41" fmla="*/ 80 h 100"/>
                <a:gd name="T42" fmla="*/ 21 w 82"/>
                <a:gd name="T43" fmla="*/ 91 h 100"/>
                <a:gd name="T44" fmla="*/ 33 w 82"/>
                <a:gd name="T45" fmla="*/ 98 h 100"/>
                <a:gd name="T46" fmla="*/ 46 w 82"/>
                <a:gd name="T47" fmla="*/ 100 h 100"/>
                <a:gd name="T48" fmla="*/ 46 w 82"/>
                <a:gd name="T49" fmla="*/ 10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2"/>
                <a:gd name="T76" fmla="*/ 0 h 100"/>
                <a:gd name="T77" fmla="*/ 82 w 82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2" h="100">
                  <a:moveTo>
                    <a:pt x="46" y="100"/>
                  </a:moveTo>
                  <a:lnTo>
                    <a:pt x="59" y="97"/>
                  </a:lnTo>
                  <a:lnTo>
                    <a:pt x="71" y="88"/>
                  </a:lnTo>
                  <a:lnTo>
                    <a:pt x="78" y="78"/>
                  </a:lnTo>
                  <a:lnTo>
                    <a:pt x="82" y="64"/>
                  </a:lnTo>
                  <a:lnTo>
                    <a:pt x="82" y="48"/>
                  </a:lnTo>
                  <a:lnTo>
                    <a:pt x="79" y="33"/>
                  </a:lnTo>
                  <a:lnTo>
                    <a:pt x="71" y="19"/>
                  </a:lnTo>
                  <a:lnTo>
                    <a:pt x="61" y="8"/>
                  </a:lnTo>
                  <a:lnTo>
                    <a:pt x="49" y="2"/>
                  </a:lnTo>
                  <a:lnTo>
                    <a:pt x="35" y="0"/>
                  </a:lnTo>
                  <a:lnTo>
                    <a:pt x="22" y="4"/>
                  </a:lnTo>
                  <a:lnTo>
                    <a:pt x="11" y="11"/>
                  </a:lnTo>
                  <a:lnTo>
                    <a:pt x="4" y="22"/>
                  </a:lnTo>
                  <a:lnTo>
                    <a:pt x="0" y="36"/>
                  </a:lnTo>
                  <a:lnTo>
                    <a:pt x="0" y="51"/>
                  </a:lnTo>
                  <a:lnTo>
                    <a:pt x="3" y="67"/>
                  </a:lnTo>
                  <a:lnTo>
                    <a:pt x="10" y="80"/>
                  </a:lnTo>
                  <a:lnTo>
                    <a:pt x="21" y="91"/>
                  </a:lnTo>
                  <a:lnTo>
                    <a:pt x="33" y="98"/>
                  </a:lnTo>
                  <a:lnTo>
                    <a:pt x="46" y="100"/>
                  </a:lnTo>
                </a:path>
              </a:pathLst>
            </a:custGeom>
            <a:noFill/>
            <a:ln w="11113">
              <a:solidFill>
                <a:srgbClr val="FFCBE4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45" name="Line 151">
              <a:extLst>
                <a:ext uri="{FF2B5EF4-FFF2-40B4-BE49-F238E27FC236}">
                  <a16:creationId xmlns:a16="http://schemas.microsoft.com/office/drawing/2014/main" id="{8E78A6EF-3EF5-4996-94FF-9F8B560779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614" y="2922"/>
              <a:ext cx="1" cy="20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46" name="Freeform 152">
              <a:extLst>
                <a:ext uri="{FF2B5EF4-FFF2-40B4-BE49-F238E27FC236}">
                  <a16:creationId xmlns:a16="http://schemas.microsoft.com/office/drawing/2014/main" id="{F8D5CC43-D770-4131-8248-BCEDC397C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5" y="390"/>
              <a:ext cx="98" cy="11"/>
            </a:xfrm>
            <a:custGeom>
              <a:avLst/>
              <a:gdLst>
                <a:gd name="T0" fmla="*/ 84 w 98"/>
                <a:gd name="T1" fmla="*/ 11 h 11"/>
                <a:gd name="T2" fmla="*/ 98 w 98"/>
                <a:gd name="T3" fmla="*/ 9 h 11"/>
                <a:gd name="T4" fmla="*/ 16 w 98"/>
                <a:gd name="T5" fmla="*/ 0 h 11"/>
                <a:gd name="T6" fmla="*/ 0 w 98"/>
                <a:gd name="T7" fmla="*/ 2 h 11"/>
                <a:gd name="T8" fmla="*/ 84 w 98"/>
                <a:gd name="T9" fmla="*/ 11 h 11"/>
                <a:gd name="T10" fmla="*/ 84 w 98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"/>
                <a:gd name="T19" fmla="*/ 0 h 11"/>
                <a:gd name="T20" fmla="*/ 98 w 98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" h="11">
                  <a:moveTo>
                    <a:pt x="84" y="11"/>
                  </a:moveTo>
                  <a:lnTo>
                    <a:pt x="98" y="9"/>
                  </a:lnTo>
                  <a:lnTo>
                    <a:pt x="16" y="0"/>
                  </a:lnTo>
                  <a:lnTo>
                    <a:pt x="0" y="2"/>
                  </a:lnTo>
                  <a:lnTo>
                    <a:pt x="84" y="11"/>
                  </a:lnTo>
                  <a:close/>
                </a:path>
              </a:pathLst>
            </a:custGeom>
            <a:solidFill>
              <a:srgbClr val="FFC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47" name="Freeform 153">
              <a:extLst>
                <a:ext uri="{FF2B5EF4-FFF2-40B4-BE49-F238E27FC236}">
                  <a16:creationId xmlns:a16="http://schemas.microsoft.com/office/drawing/2014/main" id="{F0B71B54-4139-445B-8C65-9C16CEC033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5" y="390"/>
              <a:ext cx="98" cy="11"/>
            </a:xfrm>
            <a:custGeom>
              <a:avLst/>
              <a:gdLst>
                <a:gd name="T0" fmla="*/ 84 w 98"/>
                <a:gd name="T1" fmla="*/ 11 h 11"/>
                <a:gd name="T2" fmla="*/ 98 w 98"/>
                <a:gd name="T3" fmla="*/ 9 h 11"/>
                <a:gd name="T4" fmla="*/ 16 w 98"/>
                <a:gd name="T5" fmla="*/ 0 h 11"/>
                <a:gd name="T6" fmla="*/ 0 w 98"/>
                <a:gd name="T7" fmla="*/ 2 h 11"/>
                <a:gd name="T8" fmla="*/ 84 w 98"/>
                <a:gd name="T9" fmla="*/ 11 h 11"/>
                <a:gd name="T10" fmla="*/ 84 w 98"/>
                <a:gd name="T11" fmla="*/ 1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8"/>
                <a:gd name="T19" fmla="*/ 0 h 11"/>
                <a:gd name="T20" fmla="*/ 98 w 98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8" h="11">
                  <a:moveTo>
                    <a:pt x="84" y="11"/>
                  </a:moveTo>
                  <a:lnTo>
                    <a:pt x="98" y="9"/>
                  </a:lnTo>
                  <a:lnTo>
                    <a:pt x="16" y="0"/>
                  </a:lnTo>
                  <a:lnTo>
                    <a:pt x="0" y="2"/>
                  </a:lnTo>
                  <a:lnTo>
                    <a:pt x="84" y="1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48" name="Freeform 154">
              <a:extLst>
                <a:ext uri="{FF2B5EF4-FFF2-40B4-BE49-F238E27FC236}">
                  <a16:creationId xmlns:a16="http://schemas.microsoft.com/office/drawing/2014/main" id="{C2D53B61-5C02-40C4-B179-234ABE91D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" y="307"/>
              <a:ext cx="82" cy="92"/>
            </a:xfrm>
            <a:custGeom>
              <a:avLst/>
              <a:gdLst>
                <a:gd name="T0" fmla="*/ 82 w 82"/>
                <a:gd name="T1" fmla="*/ 92 h 92"/>
                <a:gd name="T2" fmla="*/ 82 w 82"/>
                <a:gd name="T3" fmla="*/ 9 h 92"/>
                <a:gd name="T4" fmla="*/ 0 w 82"/>
                <a:gd name="T5" fmla="*/ 0 h 92"/>
                <a:gd name="T6" fmla="*/ 0 w 82"/>
                <a:gd name="T7" fmla="*/ 83 h 92"/>
                <a:gd name="T8" fmla="*/ 82 w 82"/>
                <a:gd name="T9" fmla="*/ 92 h 92"/>
                <a:gd name="T10" fmla="*/ 82 w 82"/>
                <a:gd name="T11" fmla="*/ 92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92"/>
                <a:gd name="T20" fmla="*/ 82 w 82"/>
                <a:gd name="T21" fmla="*/ 92 h 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92">
                  <a:moveTo>
                    <a:pt x="82" y="92"/>
                  </a:moveTo>
                  <a:lnTo>
                    <a:pt x="82" y="9"/>
                  </a:lnTo>
                  <a:lnTo>
                    <a:pt x="0" y="0"/>
                  </a:lnTo>
                  <a:lnTo>
                    <a:pt x="0" y="83"/>
                  </a:lnTo>
                  <a:lnTo>
                    <a:pt x="82" y="92"/>
                  </a:lnTo>
                  <a:close/>
                </a:path>
              </a:pathLst>
            </a:custGeom>
            <a:solidFill>
              <a:srgbClr val="FFC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49" name="Freeform 155">
              <a:extLst>
                <a:ext uri="{FF2B5EF4-FFF2-40B4-BE49-F238E27FC236}">
                  <a16:creationId xmlns:a16="http://schemas.microsoft.com/office/drawing/2014/main" id="{EEB1E1CF-49AC-41F4-9340-3A5CBE2D0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" y="307"/>
              <a:ext cx="82" cy="92"/>
            </a:xfrm>
            <a:custGeom>
              <a:avLst/>
              <a:gdLst>
                <a:gd name="T0" fmla="*/ 82 w 82"/>
                <a:gd name="T1" fmla="*/ 92 h 92"/>
                <a:gd name="T2" fmla="*/ 82 w 82"/>
                <a:gd name="T3" fmla="*/ 9 h 92"/>
                <a:gd name="T4" fmla="*/ 0 w 82"/>
                <a:gd name="T5" fmla="*/ 0 h 92"/>
                <a:gd name="T6" fmla="*/ 0 w 82"/>
                <a:gd name="T7" fmla="*/ 83 h 92"/>
                <a:gd name="T8" fmla="*/ 82 w 82"/>
                <a:gd name="T9" fmla="*/ 92 h 92"/>
                <a:gd name="T10" fmla="*/ 82 w 82"/>
                <a:gd name="T11" fmla="*/ 92 h 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"/>
                <a:gd name="T19" fmla="*/ 0 h 92"/>
                <a:gd name="T20" fmla="*/ 82 w 82"/>
                <a:gd name="T21" fmla="*/ 92 h 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" h="92">
                  <a:moveTo>
                    <a:pt x="82" y="92"/>
                  </a:moveTo>
                  <a:lnTo>
                    <a:pt x="82" y="9"/>
                  </a:lnTo>
                  <a:lnTo>
                    <a:pt x="0" y="0"/>
                  </a:lnTo>
                  <a:lnTo>
                    <a:pt x="0" y="83"/>
                  </a:lnTo>
                  <a:lnTo>
                    <a:pt x="82" y="9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50" name="Freeform 156">
              <a:extLst>
                <a:ext uri="{FF2B5EF4-FFF2-40B4-BE49-F238E27FC236}">
                  <a16:creationId xmlns:a16="http://schemas.microsoft.com/office/drawing/2014/main" id="{F81EB0F2-04CB-418F-B647-688D94007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309"/>
              <a:ext cx="2402" cy="219"/>
            </a:xfrm>
            <a:custGeom>
              <a:avLst/>
              <a:gdLst>
                <a:gd name="T0" fmla="*/ 0 w 2402"/>
                <a:gd name="T1" fmla="*/ 219 h 219"/>
                <a:gd name="T2" fmla="*/ 0 w 2402"/>
                <a:gd name="T3" fmla="*/ 151 h 219"/>
                <a:gd name="T4" fmla="*/ 2402 w 2402"/>
                <a:gd name="T5" fmla="*/ 0 h 219"/>
                <a:gd name="T6" fmla="*/ 2402 w 2402"/>
                <a:gd name="T7" fmla="*/ 83 h 219"/>
                <a:gd name="T8" fmla="*/ 0 w 2402"/>
                <a:gd name="T9" fmla="*/ 219 h 219"/>
                <a:gd name="T10" fmla="*/ 0 w 2402"/>
                <a:gd name="T11" fmla="*/ 219 h 2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2"/>
                <a:gd name="T19" fmla="*/ 0 h 219"/>
                <a:gd name="T20" fmla="*/ 2402 w 2402"/>
                <a:gd name="T21" fmla="*/ 219 h 2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2" h="219">
                  <a:moveTo>
                    <a:pt x="0" y="219"/>
                  </a:moveTo>
                  <a:lnTo>
                    <a:pt x="0" y="151"/>
                  </a:lnTo>
                  <a:lnTo>
                    <a:pt x="2402" y="0"/>
                  </a:lnTo>
                  <a:lnTo>
                    <a:pt x="2402" y="83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FFC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51" name="Freeform 157">
              <a:extLst>
                <a:ext uri="{FF2B5EF4-FFF2-40B4-BE49-F238E27FC236}">
                  <a16:creationId xmlns:a16="http://schemas.microsoft.com/office/drawing/2014/main" id="{20E34B69-8C02-4F9D-BF34-B856967CA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309"/>
              <a:ext cx="2402" cy="219"/>
            </a:xfrm>
            <a:custGeom>
              <a:avLst/>
              <a:gdLst>
                <a:gd name="T0" fmla="*/ 0 w 2402"/>
                <a:gd name="T1" fmla="*/ 219 h 219"/>
                <a:gd name="T2" fmla="*/ 0 w 2402"/>
                <a:gd name="T3" fmla="*/ 151 h 219"/>
                <a:gd name="T4" fmla="*/ 2402 w 2402"/>
                <a:gd name="T5" fmla="*/ 0 h 219"/>
                <a:gd name="T6" fmla="*/ 2402 w 2402"/>
                <a:gd name="T7" fmla="*/ 83 h 219"/>
                <a:gd name="T8" fmla="*/ 0 w 2402"/>
                <a:gd name="T9" fmla="*/ 219 h 219"/>
                <a:gd name="T10" fmla="*/ 0 w 2402"/>
                <a:gd name="T11" fmla="*/ 219 h 2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2"/>
                <a:gd name="T19" fmla="*/ 0 h 219"/>
                <a:gd name="T20" fmla="*/ 2402 w 2402"/>
                <a:gd name="T21" fmla="*/ 219 h 2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2" h="219">
                  <a:moveTo>
                    <a:pt x="0" y="219"/>
                  </a:moveTo>
                  <a:lnTo>
                    <a:pt x="0" y="151"/>
                  </a:lnTo>
                  <a:lnTo>
                    <a:pt x="2402" y="0"/>
                  </a:lnTo>
                  <a:lnTo>
                    <a:pt x="2402" y="83"/>
                  </a:lnTo>
                  <a:lnTo>
                    <a:pt x="0" y="21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52" name="Freeform 158">
              <a:extLst>
                <a:ext uri="{FF2B5EF4-FFF2-40B4-BE49-F238E27FC236}">
                  <a16:creationId xmlns:a16="http://schemas.microsoft.com/office/drawing/2014/main" id="{669A7479-073D-4189-BC6E-059D02D70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309"/>
              <a:ext cx="2402" cy="219"/>
            </a:xfrm>
            <a:custGeom>
              <a:avLst/>
              <a:gdLst>
                <a:gd name="T0" fmla="*/ 0 w 2402"/>
                <a:gd name="T1" fmla="*/ 219 h 219"/>
                <a:gd name="T2" fmla="*/ 0 w 2402"/>
                <a:gd name="T3" fmla="*/ 151 h 219"/>
                <a:gd name="T4" fmla="*/ 2402 w 2402"/>
                <a:gd name="T5" fmla="*/ 0 h 219"/>
                <a:gd name="T6" fmla="*/ 2402 w 2402"/>
                <a:gd name="T7" fmla="*/ 83 h 219"/>
                <a:gd name="T8" fmla="*/ 0 w 2402"/>
                <a:gd name="T9" fmla="*/ 219 h 219"/>
                <a:gd name="T10" fmla="*/ 0 w 2402"/>
                <a:gd name="T11" fmla="*/ 219 h 2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2"/>
                <a:gd name="T19" fmla="*/ 0 h 219"/>
                <a:gd name="T20" fmla="*/ 2402 w 2402"/>
                <a:gd name="T21" fmla="*/ 219 h 2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2" h="219">
                  <a:moveTo>
                    <a:pt x="0" y="219"/>
                  </a:moveTo>
                  <a:lnTo>
                    <a:pt x="0" y="151"/>
                  </a:lnTo>
                  <a:lnTo>
                    <a:pt x="2402" y="0"/>
                  </a:lnTo>
                  <a:lnTo>
                    <a:pt x="2402" y="83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FFC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53" name="Freeform 159">
              <a:extLst>
                <a:ext uri="{FF2B5EF4-FFF2-40B4-BE49-F238E27FC236}">
                  <a16:creationId xmlns:a16="http://schemas.microsoft.com/office/drawing/2014/main" id="{A7EC0F02-E685-409C-993C-4A1EED717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309"/>
              <a:ext cx="2402" cy="219"/>
            </a:xfrm>
            <a:custGeom>
              <a:avLst/>
              <a:gdLst>
                <a:gd name="T0" fmla="*/ 0 w 2402"/>
                <a:gd name="T1" fmla="*/ 219 h 219"/>
                <a:gd name="T2" fmla="*/ 0 w 2402"/>
                <a:gd name="T3" fmla="*/ 151 h 219"/>
                <a:gd name="T4" fmla="*/ 2402 w 2402"/>
                <a:gd name="T5" fmla="*/ 0 h 219"/>
                <a:gd name="T6" fmla="*/ 2402 w 2402"/>
                <a:gd name="T7" fmla="*/ 83 h 219"/>
                <a:gd name="T8" fmla="*/ 0 w 2402"/>
                <a:gd name="T9" fmla="*/ 219 h 219"/>
                <a:gd name="T10" fmla="*/ 0 w 2402"/>
                <a:gd name="T11" fmla="*/ 219 h 2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2"/>
                <a:gd name="T19" fmla="*/ 0 h 219"/>
                <a:gd name="T20" fmla="*/ 2402 w 2402"/>
                <a:gd name="T21" fmla="*/ 219 h 2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2" h="219">
                  <a:moveTo>
                    <a:pt x="0" y="219"/>
                  </a:moveTo>
                  <a:lnTo>
                    <a:pt x="0" y="151"/>
                  </a:lnTo>
                  <a:lnTo>
                    <a:pt x="2402" y="0"/>
                  </a:lnTo>
                  <a:lnTo>
                    <a:pt x="2402" y="83"/>
                  </a:lnTo>
                  <a:lnTo>
                    <a:pt x="0" y="21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54" name="Freeform 160">
              <a:extLst>
                <a:ext uri="{FF2B5EF4-FFF2-40B4-BE49-F238E27FC236}">
                  <a16:creationId xmlns:a16="http://schemas.microsoft.com/office/drawing/2014/main" id="{48781688-2FCA-43CA-BDCA-F4644207B6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" y="309"/>
              <a:ext cx="2402" cy="219"/>
            </a:xfrm>
            <a:custGeom>
              <a:avLst/>
              <a:gdLst>
                <a:gd name="T0" fmla="*/ 0 w 2402"/>
                <a:gd name="T1" fmla="*/ 219 h 219"/>
                <a:gd name="T2" fmla="*/ 0 w 2402"/>
                <a:gd name="T3" fmla="*/ 151 h 219"/>
                <a:gd name="T4" fmla="*/ 2402 w 2402"/>
                <a:gd name="T5" fmla="*/ 0 h 219"/>
                <a:gd name="T6" fmla="*/ 2402 w 2402"/>
                <a:gd name="T7" fmla="*/ 83 h 219"/>
                <a:gd name="T8" fmla="*/ 0 w 2402"/>
                <a:gd name="T9" fmla="*/ 219 h 219"/>
                <a:gd name="T10" fmla="*/ 0 w 2402"/>
                <a:gd name="T11" fmla="*/ 219 h 2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2"/>
                <a:gd name="T19" fmla="*/ 0 h 219"/>
                <a:gd name="T20" fmla="*/ 2402 w 2402"/>
                <a:gd name="T21" fmla="*/ 219 h 2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2" h="219">
                  <a:moveTo>
                    <a:pt x="0" y="219"/>
                  </a:moveTo>
                  <a:lnTo>
                    <a:pt x="0" y="151"/>
                  </a:lnTo>
                  <a:lnTo>
                    <a:pt x="2402" y="0"/>
                  </a:lnTo>
                  <a:lnTo>
                    <a:pt x="2402" y="83"/>
                  </a:lnTo>
                  <a:lnTo>
                    <a:pt x="0" y="219"/>
                  </a:lnTo>
                  <a:close/>
                </a:path>
              </a:pathLst>
            </a:custGeom>
            <a:solidFill>
              <a:srgbClr val="8A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55" name="Freeform 161">
              <a:extLst>
                <a:ext uri="{FF2B5EF4-FFF2-40B4-BE49-F238E27FC236}">
                  <a16:creationId xmlns:a16="http://schemas.microsoft.com/office/drawing/2014/main" id="{0486B277-13A5-4E3D-8853-6ADD2C966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" y="309"/>
              <a:ext cx="2402" cy="219"/>
            </a:xfrm>
            <a:custGeom>
              <a:avLst/>
              <a:gdLst>
                <a:gd name="T0" fmla="*/ 0 w 2402"/>
                <a:gd name="T1" fmla="*/ 219 h 219"/>
                <a:gd name="T2" fmla="*/ 0 w 2402"/>
                <a:gd name="T3" fmla="*/ 151 h 219"/>
                <a:gd name="T4" fmla="*/ 2402 w 2402"/>
                <a:gd name="T5" fmla="*/ 0 h 219"/>
                <a:gd name="T6" fmla="*/ 2402 w 2402"/>
                <a:gd name="T7" fmla="*/ 83 h 219"/>
                <a:gd name="T8" fmla="*/ 0 w 2402"/>
                <a:gd name="T9" fmla="*/ 219 h 219"/>
                <a:gd name="T10" fmla="*/ 0 w 2402"/>
                <a:gd name="T11" fmla="*/ 219 h 2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2"/>
                <a:gd name="T19" fmla="*/ 0 h 219"/>
                <a:gd name="T20" fmla="*/ 2402 w 2402"/>
                <a:gd name="T21" fmla="*/ 219 h 2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2" h="219">
                  <a:moveTo>
                    <a:pt x="0" y="219"/>
                  </a:moveTo>
                  <a:lnTo>
                    <a:pt x="0" y="151"/>
                  </a:lnTo>
                  <a:lnTo>
                    <a:pt x="2402" y="0"/>
                  </a:lnTo>
                  <a:lnTo>
                    <a:pt x="2402" y="83"/>
                  </a:lnTo>
                  <a:lnTo>
                    <a:pt x="0" y="21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56" name="Freeform 162">
              <a:extLst>
                <a:ext uri="{FF2B5EF4-FFF2-40B4-BE49-F238E27FC236}">
                  <a16:creationId xmlns:a16="http://schemas.microsoft.com/office/drawing/2014/main" id="{BF8ACAAA-B1D8-4E46-A164-28C81356A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356"/>
              <a:ext cx="241" cy="96"/>
            </a:xfrm>
            <a:custGeom>
              <a:avLst/>
              <a:gdLst>
                <a:gd name="T0" fmla="*/ 0 w 241"/>
                <a:gd name="T1" fmla="*/ 96 h 96"/>
                <a:gd name="T2" fmla="*/ 0 w 241"/>
                <a:gd name="T3" fmla="*/ 16 h 96"/>
                <a:gd name="T4" fmla="*/ 241 w 241"/>
                <a:gd name="T5" fmla="*/ 0 h 96"/>
                <a:gd name="T6" fmla="*/ 241 w 241"/>
                <a:gd name="T7" fmla="*/ 82 h 96"/>
                <a:gd name="T8" fmla="*/ 0 w 241"/>
                <a:gd name="T9" fmla="*/ 96 h 96"/>
                <a:gd name="T10" fmla="*/ 0 w 241"/>
                <a:gd name="T11" fmla="*/ 96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1"/>
                <a:gd name="T19" fmla="*/ 0 h 96"/>
                <a:gd name="T20" fmla="*/ 241 w 241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1" h="96">
                  <a:moveTo>
                    <a:pt x="0" y="96"/>
                  </a:moveTo>
                  <a:lnTo>
                    <a:pt x="0" y="16"/>
                  </a:lnTo>
                  <a:lnTo>
                    <a:pt x="241" y="0"/>
                  </a:lnTo>
                  <a:lnTo>
                    <a:pt x="241" y="82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E43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57" name="Freeform 163">
              <a:extLst>
                <a:ext uri="{FF2B5EF4-FFF2-40B4-BE49-F238E27FC236}">
                  <a16:creationId xmlns:a16="http://schemas.microsoft.com/office/drawing/2014/main" id="{03C147AC-8FB5-424F-AB42-A92D300D1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" y="356"/>
              <a:ext cx="241" cy="96"/>
            </a:xfrm>
            <a:custGeom>
              <a:avLst/>
              <a:gdLst>
                <a:gd name="T0" fmla="*/ 0 w 241"/>
                <a:gd name="T1" fmla="*/ 96 h 96"/>
                <a:gd name="T2" fmla="*/ 0 w 241"/>
                <a:gd name="T3" fmla="*/ 16 h 96"/>
                <a:gd name="T4" fmla="*/ 241 w 241"/>
                <a:gd name="T5" fmla="*/ 0 h 96"/>
                <a:gd name="T6" fmla="*/ 241 w 241"/>
                <a:gd name="T7" fmla="*/ 82 h 96"/>
                <a:gd name="T8" fmla="*/ 0 w 241"/>
                <a:gd name="T9" fmla="*/ 96 h 96"/>
                <a:gd name="T10" fmla="*/ 0 w 241"/>
                <a:gd name="T11" fmla="*/ 96 h 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1"/>
                <a:gd name="T19" fmla="*/ 0 h 96"/>
                <a:gd name="T20" fmla="*/ 241 w 241"/>
                <a:gd name="T21" fmla="*/ 96 h 9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1" h="96">
                  <a:moveTo>
                    <a:pt x="0" y="96"/>
                  </a:moveTo>
                  <a:lnTo>
                    <a:pt x="0" y="16"/>
                  </a:lnTo>
                  <a:lnTo>
                    <a:pt x="241" y="0"/>
                  </a:lnTo>
                  <a:lnTo>
                    <a:pt x="241" y="82"/>
                  </a:lnTo>
                  <a:lnTo>
                    <a:pt x="0" y="96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58" name="Freeform 164">
              <a:extLst>
                <a:ext uri="{FF2B5EF4-FFF2-40B4-BE49-F238E27FC236}">
                  <a16:creationId xmlns:a16="http://schemas.microsoft.com/office/drawing/2014/main" id="{65C39E2B-C863-46D0-906B-87AFFCFD2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" y="390"/>
              <a:ext cx="241" cy="88"/>
            </a:xfrm>
            <a:custGeom>
              <a:avLst/>
              <a:gdLst>
                <a:gd name="T0" fmla="*/ 0 w 241"/>
                <a:gd name="T1" fmla="*/ 88 h 88"/>
                <a:gd name="T2" fmla="*/ 0 w 241"/>
                <a:gd name="T3" fmla="*/ 15 h 88"/>
                <a:gd name="T4" fmla="*/ 241 w 241"/>
                <a:gd name="T5" fmla="*/ 0 h 88"/>
                <a:gd name="T6" fmla="*/ 241 w 241"/>
                <a:gd name="T7" fmla="*/ 74 h 88"/>
                <a:gd name="T8" fmla="*/ 0 w 241"/>
                <a:gd name="T9" fmla="*/ 88 h 88"/>
                <a:gd name="T10" fmla="*/ 0 w 241"/>
                <a:gd name="T11" fmla="*/ 88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1"/>
                <a:gd name="T19" fmla="*/ 0 h 88"/>
                <a:gd name="T20" fmla="*/ 241 w 241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1" h="88">
                  <a:moveTo>
                    <a:pt x="0" y="88"/>
                  </a:moveTo>
                  <a:lnTo>
                    <a:pt x="0" y="15"/>
                  </a:lnTo>
                  <a:lnTo>
                    <a:pt x="241" y="0"/>
                  </a:lnTo>
                  <a:lnTo>
                    <a:pt x="241" y="74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59" name="Freeform 165">
              <a:extLst>
                <a:ext uri="{FF2B5EF4-FFF2-40B4-BE49-F238E27FC236}">
                  <a16:creationId xmlns:a16="http://schemas.microsoft.com/office/drawing/2014/main" id="{D1A9B3FA-C875-4AB3-8E70-40ADF6DEA3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3" y="390"/>
              <a:ext cx="241" cy="88"/>
            </a:xfrm>
            <a:custGeom>
              <a:avLst/>
              <a:gdLst>
                <a:gd name="T0" fmla="*/ 0 w 241"/>
                <a:gd name="T1" fmla="*/ 88 h 88"/>
                <a:gd name="T2" fmla="*/ 0 w 241"/>
                <a:gd name="T3" fmla="*/ 15 h 88"/>
                <a:gd name="T4" fmla="*/ 241 w 241"/>
                <a:gd name="T5" fmla="*/ 0 h 88"/>
                <a:gd name="T6" fmla="*/ 241 w 241"/>
                <a:gd name="T7" fmla="*/ 74 h 88"/>
                <a:gd name="T8" fmla="*/ 0 w 241"/>
                <a:gd name="T9" fmla="*/ 88 h 88"/>
                <a:gd name="T10" fmla="*/ 0 w 241"/>
                <a:gd name="T11" fmla="*/ 88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1"/>
                <a:gd name="T19" fmla="*/ 0 h 88"/>
                <a:gd name="T20" fmla="*/ 241 w 241"/>
                <a:gd name="T21" fmla="*/ 88 h 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1" h="88">
                  <a:moveTo>
                    <a:pt x="0" y="88"/>
                  </a:moveTo>
                  <a:lnTo>
                    <a:pt x="0" y="15"/>
                  </a:lnTo>
                  <a:lnTo>
                    <a:pt x="241" y="0"/>
                  </a:lnTo>
                  <a:lnTo>
                    <a:pt x="241" y="74"/>
                  </a:lnTo>
                  <a:lnTo>
                    <a:pt x="0" y="8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60" name="Freeform 166">
              <a:extLst>
                <a:ext uri="{FF2B5EF4-FFF2-40B4-BE49-F238E27FC236}">
                  <a16:creationId xmlns:a16="http://schemas.microsoft.com/office/drawing/2014/main" id="{95249A00-C136-4F1B-AEA7-F2C62AEE8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" y="374"/>
              <a:ext cx="239" cy="90"/>
            </a:xfrm>
            <a:custGeom>
              <a:avLst/>
              <a:gdLst>
                <a:gd name="T0" fmla="*/ 0 w 239"/>
                <a:gd name="T1" fmla="*/ 90 h 90"/>
                <a:gd name="T2" fmla="*/ 0 w 239"/>
                <a:gd name="T3" fmla="*/ 16 h 90"/>
                <a:gd name="T4" fmla="*/ 239 w 239"/>
                <a:gd name="T5" fmla="*/ 0 h 90"/>
                <a:gd name="T6" fmla="*/ 239 w 239"/>
                <a:gd name="T7" fmla="*/ 77 h 90"/>
                <a:gd name="T8" fmla="*/ 0 w 239"/>
                <a:gd name="T9" fmla="*/ 90 h 90"/>
                <a:gd name="T10" fmla="*/ 0 w 239"/>
                <a:gd name="T11" fmla="*/ 90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9"/>
                <a:gd name="T19" fmla="*/ 0 h 90"/>
                <a:gd name="T20" fmla="*/ 239 w 239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9" h="90">
                  <a:moveTo>
                    <a:pt x="0" y="90"/>
                  </a:moveTo>
                  <a:lnTo>
                    <a:pt x="0" y="16"/>
                  </a:lnTo>
                  <a:lnTo>
                    <a:pt x="239" y="0"/>
                  </a:lnTo>
                  <a:lnTo>
                    <a:pt x="239" y="77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61" name="Freeform 167">
              <a:extLst>
                <a:ext uri="{FF2B5EF4-FFF2-40B4-BE49-F238E27FC236}">
                  <a16:creationId xmlns:a16="http://schemas.microsoft.com/office/drawing/2014/main" id="{91B27435-AD0C-4081-9D2B-66690ED80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" y="374"/>
              <a:ext cx="239" cy="90"/>
            </a:xfrm>
            <a:custGeom>
              <a:avLst/>
              <a:gdLst>
                <a:gd name="T0" fmla="*/ 0 w 239"/>
                <a:gd name="T1" fmla="*/ 90 h 90"/>
                <a:gd name="T2" fmla="*/ 0 w 239"/>
                <a:gd name="T3" fmla="*/ 16 h 90"/>
                <a:gd name="T4" fmla="*/ 239 w 239"/>
                <a:gd name="T5" fmla="*/ 0 h 90"/>
                <a:gd name="T6" fmla="*/ 239 w 239"/>
                <a:gd name="T7" fmla="*/ 77 h 90"/>
                <a:gd name="T8" fmla="*/ 0 w 239"/>
                <a:gd name="T9" fmla="*/ 90 h 90"/>
                <a:gd name="T10" fmla="*/ 0 w 239"/>
                <a:gd name="T11" fmla="*/ 90 h 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9"/>
                <a:gd name="T19" fmla="*/ 0 h 90"/>
                <a:gd name="T20" fmla="*/ 239 w 239"/>
                <a:gd name="T21" fmla="*/ 90 h 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9" h="90">
                  <a:moveTo>
                    <a:pt x="0" y="90"/>
                  </a:moveTo>
                  <a:lnTo>
                    <a:pt x="0" y="16"/>
                  </a:lnTo>
                  <a:lnTo>
                    <a:pt x="239" y="0"/>
                  </a:lnTo>
                  <a:lnTo>
                    <a:pt x="239" y="77"/>
                  </a:lnTo>
                  <a:lnTo>
                    <a:pt x="0" y="9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62" name="Freeform 168">
              <a:extLst>
                <a:ext uri="{FF2B5EF4-FFF2-40B4-BE49-F238E27FC236}">
                  <a16:creationId xmlns:a16="http://schemas.microsoft.com/office/drawing/2014/main" id="{8D6FDE49-EE09-4313-8584-4C581F597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" y="405"/>
              <a:ext cx="206" cy="86"/>
            </a:xfrm>
            <a:custGeom>
              <a:avLst/>
              <a:gdLst>
                <a:gd name="T0" fmla="*/ 0 w 206"/>
                <a:gd name="T1" fmla="*/ 86 h 86"/>
                <a:gd name="T2" fmla="*/ 0 w 206"/>
                <a:gd name="T3" fmla="*/ 14 h 86"/>
                <a:gd name="T4" fmla="*/ 206 w 206"/>
                <a:gd name="T5" fmla="*/ 0 h 86"/>
                <a:gd name="T6" fmla="*/ 206 w 206"/>
                <a:gd name="T7" fmla="*/ 73 h 86"/>
                <a:gd name="T8" fmla="*/ 0 w 206"/>
                <a:gd name="T9" fmla="*/ 86 h 86"/>
                <a:gd name="T10" fmla="*/ 0 w 206"/>
                <a:gd name="T11" fmla="*/ 86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6"/>
                <a:gd name="T19" fmla="*/ 0 h 86"/>
                <a:gd name="T20" fmla="*/ 206 w 206"/>
                <a:gd name="T21" fmla="*/ 86 h 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6" h="86">
                  <a:moveTo>
                    <a:pt x="0" y="86"/>
                  </a:moveTo>
                  <a:lnTo>
                    <a:pt x="0" y="14"/>
                  </a:lnTo>
                  <a:lnTo>
                    <a:pt x="206" y="0"/>
                  </a:lnTo>
                  <a:lnTo>
                    <a:pt x="206" y="73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DEDE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63" name="Freeform 169">
              <a:extLst>
                <a:ext uri="{FF2B5EF4-FFF2-40B4-BE49-F238E27FC236}">
                  <a16:creationId xmlns:a16="http://schemas.microsoft.com/office/drawing/2014/main" id="{CB5687E2-5B9E-46D8-9E8F-336F1D2C6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" y="405"/>
              <a:ext cx="206" cy="86"/>
            </a:xfrm>
            <a:custGeom>
              <a:avLst/>
              <a:gdLst>
                <a:gd name="T0" fmla="*/ 0 w 206"/>
                <a:gd name="T1" fmla="*/ 86 h 86"/>
                <a:gd name="T2" fmla="*/ 0 w 206"/>
                <a:gd name="T3" fmla="*/ 14 h 86"/>
                <a:gd name="T4" fmla="*/ 206 w 206"/>
                <a:gd name="T5" fmla="*/ 0 h 86"/>
                <a:gd name="T6" fmla="*/ 206 w 206"/>
                <a:gd name="T7" fmla="*/ 73 h 86"/>
                <a:gd name="T8" fmla="*/ 0 w 206"/>
                <a:gd name="T9" fmla="*/ 86 h 86"/>
                <a:gd name="T10" fmla="*/ 0 w 206"/>
                <a:gd name="T11" fmla="*/ 86 h 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6"/>
                <a:gd name="T19" fmla="*/ 0 h 86"/>
                <a:gd name="T20" fmla="*/ 206 w 206"/>
                <a:gd name="T21" fmla="*/ 86 h 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6" h="86">
                  <a:moveTo>
                    <a:pt x="0" y="86"/>
                  </a:moveTo>
                  <a:lnTo>
                    <a:pt x="0" y="14"/>
                  </a:lnTo>
                  <a:lnTo>
                    <a:pt x="206" y="0"/>
                  </a:lnTo>
                  <a:lnTo>
                    <a:pt x="206" y="73"/>
                  </a:lnTo>
                  <a:lnTo>
                    <a:pt x="0" y="86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64" name="Freeform 170">
              <a:extLst>
                <a:ext uri="{FF2B5EF4-FFF2-40B4-BE49-F238E27FC236}">
                  <a16:creationId xmlns:a16="http://schemas.microsoft.com/office/drawing/2014/main" id="{244E14BD-A946-4C38-A374-02E38ACDC4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" y="314"/>
              <a:ext cx="240" cy="95"/>
            </a:xfrm>
            <a:custGeom>
              <a:avLst/>
              <a:gdLst>
                <a:gd name="T0" fmla="*/ 0 w 240"/>
                <a:gd name="T1" fmla="*/ 95 h 95"/>
                <a:gd name="T2" fmla="*/ 0 w 240"/>
                <a:gd name="T3" fmla="*/ 15 h 95"/>
                <a:gd name="T4" fmla="*/ 240 w 240"/>
                <a:gd name="T5" fmla="*/ 0 h 95"/>
                <a:gd name="T6" fmla="*/ 240 w 240"/>
                <a:gd name="T7" fmla="*/ 81 h 95"/>
                <a:gd name="T8" fmla="*/ 0 w 240"/>
                <a:gd name="T9" fmla="*/ 95 h 95"/>
                <a:gd name="T10" fmla="*/ 0 w 240"/>
                <a:gd name="T11" fmla="*/ 95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"/>
                <a:gd name="T19" fmla="*/ 0 h 95"/>
                <a:gd name="T20" fmla="*/ 240 w 240"/>
                <a:gd name="T21" fmla="*/ 95 h 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" h="95">
                  <a:moveTo>
                    <a:pt x="0" y="95"/>
                  </a:moveTo>
                  <a:lnTo>
                    <a:pt x="0" y="15"/>
                  </a:lnTo>
                  <a:lnTo>
                    <a:pt x="240" y="0"/>
                  </a:lnTo>
                  <a:lnTo>
                    <a:pt x="240" y="81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E43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65" name="Freeform 171">
              <a:extLst>
                <a:ext uri="{FF2B5EF4-FFF2-40B4-BE49-F238E27FC236}">
                  <a16:creationId xmlns:a16="http://schemas.microsoft.com/office/drawing/2014/main" id="{60FF2D91-CCDE-47AF-A583-8344A0A1A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0" y="314"/>
              <a:ext cx="240" cy="95"/>
            </a:xfrm>
            <a:custGeom>
              <a:avLst/>
              <a:gdLst>
                <a:gd name="T0" fmla="*/ 0 w 240"/>
                <a:gd name="T1" fmla="*/ 95 h 95"/>
                <a:gd name="T2" fmla="*/ 0 w 240"/>
                <a:gd name="T3" fmla="*/ 15 h 95"/>
                <a:gd name="T4" fmla="*/ 240 w 240"/>
                <a:gd name="T5" fmla="*/ 0 h 95"/>
                <a:gd name="T6" fmla="*/ 240 w 240"/>
                <a:gd name="T7" fmla="*/ 81 h 95"/>
                <a:gd name="T8" fmla="*/ 0 w 240"/>
                <a:gd name="T9" fmla="*/ 95 h 95"/>
                <a:gd name="T10" fmla="*/ 0 w 240"/>
                <a:gd name="T11" fmla="*/ 95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"/>
                <a:gd name="T19" fmla="*/ 0 h 95"/>
                <a:gd name="T20" fmla="*/ 240 w 240"/>
                <a:gd name="T21" fmla="*/ 95 h 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" h="95">
                  <a:moveTo>
                    <a:pt x="0" y="95"/>
                  </a:moveTo>
                  <a:lnTo>
                    <a:pt x="0" y="15"/>
                  </a:lnTo>
                  <a:lnTo>
                    <a:pt x="240" y="0"/>
                  </a:lnTo>
                  <a:lnTo>
                    <a:pt x="240" y="81"/>
                  </a:lnTo>
                  <a:lnTo>
                    <a:pt x="0" y="95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66" name="Freeform 172">
              <a:extLst>
                <a:ext uri="{FF2B5EF4-FFF2-40B4-BE49-F238E27FC236}">
                  <a16:creationId xmlns:a16="http://schemas.microsoft.com/office/drawing/2014/main" id="{B2F95565-84FC-4BFA-BEB5-D72D1E2CE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417"/>
              <a:ext cx="188" cy="82"/>
            </a:xfrm>
            <a:custGeom>
              <a:avLst/>
              <a:gdLst>
                <a:gd name="T0" fmla="*/ 0 w 188"/>
                <a:gd name="T1" fmla="*/ 82 h 82"/>
                <a:gd name="T2" fmla="*/ 0 w 188"/>
                <a:gd name="T3" fmla="*/ 13 h 82"/>
                <a:gd name="T4" fmla="*/ 188 w 188"/>
                <a:gd name="T5" fmla="*/ 0 h 82"/>
                <a:gd name="T6" fmla="*/ 188 w 188"/>
                <a:gd name="T7" fmla="*/ 70 h 82"/>
                <a:gd name="T8" fmla="*/ 0 w 188"/>
                <a:gd name="T9" fmla="*/ 82 h 82"/>
                <a:gd name="T10" fmla="*/ 0 w 188"/>
                <a:gd name="T11" fmla="*/ 82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2"/>
                <a:gd name="T20" fmla="*/ 188 w 188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2">
                  <a:moveTo>
                    <a:pt x="0" y="82"/>
                  </a:moveTo>
                  <a:lnTo>
                    <a:pt x="0" y="13"/>
                  </a:lnTo>
                  <a:lnTo>
                    <a:pt x="188" y="0"/>
                  </a:lnTo>
                  <a:lnTo>
                    <a:pt x="188" y="7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E43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67" name="Freeform 173">
              <a:extLst>
                <a:ext uri="{FF2B5EF4-FFF2-40B4-BE49-F238E27FC236}">
                  <a16:creationId xmlns:a16="http://schemas.microsoft.com/office/drawing/2014/main" id="{CAF05DEA-748B-465C-9E7A-A58138BE5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" y="417"/>
              <a:ext cx="188" cy="82"/>
            </a:xfrm>
            <a:custGeom>
              <a:avLst/>
              <a:gdLst>
                <a:gd name="T0" fmla="*/ 0 w 188"/>
                <a:gd name="T1" fmla="*/ 82 h 82"/>
                <a:gd name="T2" fmla="*/ 0 w 188"/>
                <a:gd name="T3" fmla="*/ 13 h 82"/>
                <a:gd name="T4" fmla="*/ 188 w 188"/>
                <a:gd name="T5" fmla="*/ 0 h 82"/>
                <a:gd name="T6" fmla="*/ 188 w 188"/>
                <a:gd name="T7" fmla="*/ 70 h 82"/>
                <a:gd name="T8" fmla="*/ 0 w 188"/>
                <a:gd name="T9" fmla="*/ 82 h 82"/>
                <a:gd name="T10" fmla="*/ 0 w 188"/>
                <a:gd name="T11" fmla="*/ 82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8"/>
                <a:gd name="T19" fmla="*/ 0 h 82"/>
                <a:gd name="T20" fmla="*/ 188 w 188"/>
                <a:gd name="T21" fmla="*/ 82 h 8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8" h="82">
                  <a:moveTo>
                    <a:pt x="0" y="82"/>
                  </a:moveTo>
                  <a:lnTo>
                    <a:pt x="0" y="13"/>
                  </a:lnTo>
                  <a:lnTo>
                    <a:pt x="188" y="0"/>
                  </a:lnTo>
                  <a:lnTo>
                    <a:pt x="188" y="70"/>
                  </a:lnTo>
                  <a:lnTo>
                    <a:pt x="0" y="8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68" name="Freeform 174">
              <a:extLst>
                <a:ext uri="{FF2B5EF4-FFF2-40B4-BE49-F238E27FC236}">
                  <a16:creationId xmlns:a16="http://schemas.microsoft.com/office/drawing/2014/main" id="{C3E13CA0-89FC-4044-A4C7-C6674EE4B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9" y="448"/>
              <a:ext cx="164" cy="78"/>
            </a:xfrm>
            <a:custGeom>
              <a:avLst/>
              <a:gdLst>
                <a:gd name="T0" fmla="*/ 0 w 164"/>
                <a:gd name="T1" fmla="*/ 78 h 78"/>
                <a:gd name="T2" fmla="*/ 0 w 164"/>
                <a:gd name="T3" fmla="*/ 10 h 78"/>
                <a:gd name="T4" fmla="*/ 164 w 164"/>
                <a:gd name="T5" fmla="*/ 0 h 78"/>
                <a:gd name="T6" fmla="*/ 164 w 164"/>
                <a:gd name="T7" fmla="*/ 68 h 78"/>
                <a:gd name="T8" fmla="*/ 0 w 164"/>
                <a:gd name="T9" fmla="*/ 78 h 78"/>
                <a:gd name="T10" fmla="*/ 0 w 164"/>
                <a:gd name="T11" fmla="*/ 78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4"/>
                <a:gd name="T19" fmla="*/ 0 h 78"/>
                <a:gd name="T20" fmla="*/ 164 w 164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4" h="78">
                  <a:moveTo>
                    <a:pt x="0" y="78"/>
                  </a:moveTo>
                  <a:lnTo>
                    <a:pt x="0" y="10"/>
                  </a:lnTo>
                  <a:lnTo>
                    <a:pt x="164" y="0"/>
                  </a:lnTo>
                  <a:lnTo>
                    <a:pt x="164" y="6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E43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69" name="Freeform 175">
              <a:extLst>
                <a:ext uri="{FF2B5EF4-FFF2-40B4-BE49-F238E27FC236}">
                  <a16:creationId xmlns:a16="http://schemas.microsoft.com/office/drawing/2014/main" id="{C9D38614-4E2E-440B-A7F0-CAE3C477C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9" y="448"/>
              <a:ext cx="164" cy="78"/>
            </a:xfrm>
            <a:custGeom>
              <a:avLst/>
              <a:gdLst>
                <a:gd name="T0" fmla="*/ 0 w 164"/>
                <a:gd name="T1" fmla="*/ 78 h 78"/>
                <a:gd name="T2" fmla="*/ 0 w 164"/>
                <a:gd name="T3" fmla="*/ 10 h 78"/>
                <a:gd name="T4" fmla="*/ 164 w 164"/>
                <a:gd name="T5" fmla="*/ 0 h 78"/>
                <a:gd name="T6" fmla="*/ 164 w 164"/>
                <a:gd name="T7" fmla="*/ 68 h 78"/>
                <a:gd name="T8" fmla="*/ 0 w 164"/>
                <a:gd name="T9" fmla="*/ 78 h 78"/>
                <a:gd name="T10" fmla="*/ 0 w 164"/>
                <a:gd name="T11" fmla="*/ 78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4"/>
                <a:gd name="T19" fmla="*/ 0 h 78"/>
                <a:gd name="T20" fmla="*/ 164 w 164"/>
                <a:gd name="T21" fmla="*/ 78 h 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4" h="78">
                  <a:moveTo>
                    <a:pt x="0" y="78"/>
                  </a:moveTo>
                  <a:lnTo>
                    <a:pt x="0" y="10"/>
                  </a:lnTo>
                  <a:lnTo>
                    <a:pt x="164" y="0"/>
                  </a:lnTo>
                  <a:lnTo>
                    <a:pt x="164" y="68"/>
                  </a:lnTo>
                  <a:lnTo>
                    <a:pt x="0" y="7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70" name="Freeform 176">
              <a:extLst>
                <a:ext uri="{FF2B5EF4-FFF2-40B4-BE49-F238E27FC236}">
                  <a16:creationId xmlns:a16="http://schemas.microsoft.com/office/drawing/2014/main" id="{18FFC43A-9FFC-4C43-BDA5-F94ABFD4B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" y="392"/>
              <a:ext cx="2403" cy="139"/>
            </a:xfrm>
            <a:custGeom>
              <a:avLst/>
              <a:gdLst>
                <a:gd name="T0" fmla="*/ 0 w 2403"/>
                <a:gd name="T1" fmla="*/ 136 h 139"/>
                <a:gd name="T2" fmla="*/ 17 w 2403"/>
                <a:gd name="T3" fmla="*/ 139 h 139"/>
                <a:gd name="T4" fmla="*/ 2403 w 2403"/>
                <a:gd name="T5" fmla="*/ 6 h 139"/>
                <a:gd name="T6" fmla="*/ 2402 w 2403"/>
                <a:gd name="T7" fmla="*/ 0 h 139"/>
                <a:gd name="T8" fmla="*/ 0 w 2403"/>
                <a:gd name="T9" fmla="*/ 136 h 139"/>
                <a:gd name="T10" fmla="*/ 0 w 2403"/>
                <a:gd name="T11" fmla="*/ 136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3"/>
                <a:gd name="T19" fmla="*/ 0 h 139"/>
                <a:gd name="T20" fmla="*/ 2403 w 2403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3" h="139">
                  <a:moveTo>
                    <a:pt x="0" y="136"/>
                  </a:moveTo>
                  <a:lnTo>
                    <a:pt x="17" y="139"/>
                  </a:lnTo>
                  <a:lnTo>
                    <a:pt x="2403" y="6"/>
                  </a:lnTo>
                  <a:lnTo>
                    <a:pt x="2402" y="0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8A8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71" name="Freeform 177">
              <a:extLst>
                <a:ext uri="{FF2B5EF4-FFF2-40B4-BE49-F238E27FC236}">
                  <a16:creationId xmlns:a16="http://schemas.microsoft.com/office/drawing/2014/main" id="{B54BD43C-09BD-4E9F-9F86-89A50C736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5" y="392"/>
              <a:ext cx="2403" cy="139"/>
            </a:xfrm>
            <a:custGeom>
              <a:avLst/>
              <a:gdLst>
                <a:gd name="T0" fmla="*/ 0 w 2403"/>
                <a:gd name="T1" fmla="*/ 136 h 139"/>
                <a:gd name="T2" fmla="*/ 17 w 2403"/>
                <a:gd name="T3" fmla="*/ 139 h 139"/>
                <a:gd name="T4" fmla="*/ 2403 w 2403"/>
                <a:gd name="T5" fmla="*/ 6 h 139"/>
                <a:gd name="T6" fmla="*/ 2402 w 2403"/>
                <a:gd name="T7" fmla="*/ 0 h 139"/>
                <a:gd name="T8" fmla="*/ 0 w 2403"/>
                <a:gd name="T9" fmla="*/ 136 h 139"/>
                <a:gd name="T10" fmla="*/ 0 w 2403"/>
                <a:gd name="T11" fmla="*/ 136 h 1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03"/>
                <a:gd name="T19" fmla="*/ 0 h 139"/>
                <a:gd name="T20" fmla="*/ 2403 w 2403"/>
                <a:gd name="T21" fmla="*/ 139 h 1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03" h="139">
                  <a:moveTo>
                    <a:pt x="0" y="136"/>
                  </a:moveTo>
                  <a:lnTo>
                    <a:pt x="17" y="139"/>
                  </a:lnTo>
                  <a:lnTo>
                    <a:pt x="2403" y="6"/>
                  </a:lnTo>
                  <a:lnTo>
                    <a:pt x="2402" y="0"/>
                  </a:lnTo>
                  <a:lnTo>
                    <a:pt x="0" y="136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72" name="Freeform 178">
              <a:extLst>
                <a:ext uri="{FF2B5EF4-FFF2-40B4-BE49-F238E27FC236}">
                  <a16:creationId xmlns:a16="http://schemas.microsoft.com/office/drawing/2014/main" id="{7CB97E3D-7BEF-4936-B837-20B843DAE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3" y="481"/>
              <a:ext cx="86" cy="59"/>
            </a:xfrm>
            <a:custGeom>
              <a:avLst/>
              <a:gdLst>
                <a:gd name="T0" fmla="*/ 0 w 86"/>
                <a:gd name="T1" fmla="*/ 59 h 59"/>
                <a:gd name="T2" fmla="*/ 0 w 86"/>
                <a:gd name="T3" fmla="*/ 4 h 59"/>
                <a:gd name="T4" fmla="*/ 86 w 86"/>
                <a:gd name="T5" fmla="*/ 0 h 59"/>
                <a:gd name="T6" fmla="*/ 86 w 86"/>
                <a:gd name="T7" fmla="*/ 55 h 59"/>
                <a:gd name="T8" fmla="*/ 0 w 86"/>
                <a:gd name="T9" fmla="*/ 59 h 59"/>
                <a:gd name="T10" fmla="*/ 0 w 86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59"/>
                <a:gd name="T20" fmla="*/ 86 w 86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59">
                  <a:moveTo>
                    <a:pt x="0" y="59"/>
                  </a:moveTo>
                  <a:lnTo>
                    <a:pt x="0" y="4"/>
                  </a:lnTo>
                  <a:lnTo>
                    <a:pt x="86" y="0"/>
                  </a:lnTo>
                  <a:lnTo>
                    <a:pt x="86" y="55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73" name="Freeform 179">
              <a:extLst>
                <a:ext uri="{FF2B5EF4-FFF2-40B4-BE49-F238E27FC236}">
                  <a16:creationId xmlns:a16="http://schemas.microsoft.com/office/drawing/2014/main" id="{6669FC73-6CE6-4979-869D-C83AB812E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3" y="481"/>
              <a:ext cx="86" cy="59"/>
            </a:xfrm>
            <a:custGeom>
              <a:avLst/>
              <a:gdLst>
                <a:gd name="T0" fmla="*/ 0 w 86"/>
                <a:gd name="T1" fmla="*/ 59 h 59"/>
                <a:gd name="T2" fmla="*/ 0 w 86"/>
                <a:gd name="T3" fmla="*/ 4 h 59"/>
                <a:gd name="T4" fmla="*/ 86 w 86"/>
                <a:gd name="T5" fmla="*/ 0 h 59"/>
                <a:gd name="T6" fmla="*/ 86 w 86"/>
                <a:gd name="T7" fmla="*/ 55 h 59"/>
                <a:gd name="T8" fmla="*/ 0 w 86"/>
                <a:gd name="T9" fmla="*/ 59 h 59"/>
                <a:gd name="T10" fmla="*/ 0 w 86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59"/>
                <a:gd name="T20" fmla="*/ 86 w 86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59">
                  <a:moveTo>
                    <a:pt x="0" y="59"/>
                  </a:moveTo>
                  <a:lnTo>
                    <a:pt x="0" y="4"/>
                  </a:lnTo>
                  <a:lnTo>
                    <a:pt x="86" y="0"/>
                  </a:lnTo>
                  <a:lnTo>
                    <a:pt x="86" y="55"/>
                  </a:lnTo>
                  <a:lnTo>
                    <a:pt x="0" y="5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74" name="Freeform 180">
              <a:extLst>
                <a:ext uri="{FF2B5EF4-FFF2-40B4-BE49-F238E27FC236}">
                  <a16:creationId xmlns:a16="http://schemas.microsoft.com/office/drawing/2014/main" id="{5BE6F7CE-AED3-435E-BFE0-2CEE54597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" y="493"/>
              <a:ext cx="48" cy="33"/>
            </a:xfrm>
            <a:custGeom>
              <a:avLst/>
              <a:gdLst>
                <a:gd name="T0" fmla="*/ 0 w 48"/>
                <a:gd name="T1" fmla="*/ 33 h 33"/>
                <a:gd name="T2" fmla="*/ 2 w 48"/>
                <a:gd name="T3" fmla="*/ 33 h 33"/>
                <a:gd name="T4" fmla="*/ 3 w 48"/>
                <a:gd name="T5" fmla="*/ 33 h 33"/>
                <a:gd name="T6" fmla="*/ 6 w 48"/>
                <a:gd name="T7" fmla="*/ 31 h 33"/>
                <a:gd name="T8" fmla="*/ 12 w 48"/>
                <a:gd name="T9" fmla="*/ 31 h 33"/>
                <a:gd name="T10" fmla="*/ 20 w 48"/>
                <a:gd name="T11" fmla="*/ 30 h 33"/>
                <a:gd name="T12" fmla="*/ 20 w 48"/>
                <a:gd name="T13" fmla="*/ 30 h 33"/>
                <a:gd name="T14" fmla="*/ 29 w 48"/>
                <a:gd name="T15" fmla="*/ 30 h 33"/>
                <a:gd name="T16" fmla="*/ 36 w 48"/>
                <a:gd name="T17" fmla="*/ 30 h 33"/>
                <a:gd name="T18" fmla="*/ 43 w 48"/>
                <a:gd name="T19" fmla="*/ 30 h 33"/>
                <a:gd name="T20" fmla="*/ 47 w 48"/>
                <a:gd name="T21" fmla="*/ 30 h 33"/>
                <a:gd name="T22" fmla="*/ 48 w 48"/>
                <a:gd name="T23" fmla="*/ 30 h 33"/>
                <a:gd name="T24" fmla="*/ 48 w 48"/>
                <a:gd name="T25" fmla="*/ 4 h 33"/>
                <a:gd name="T26" fmla="*/ 48 w 48"/>
                <a:gd name="T27" fmla="*/ 4 h 33"/>
                <a:gd name="T28" fmla="*/ 47 w 48"/>
                <a:gd name="T29" fmla="*/ 4 h 33"/>
                <a:gd name="T30" fmla="*/ 43 w 48"/>
                <a:gd name="T31" fmla="*/ 2 h 33"/>
                <a:gd name="T32" fmla="*/ 36 w 48"/>
                <a:gd name="T33" fmla="*/ 1 h 33"/>
                <a:gd name="T34" fmla="*/ 29 w 48"/>
                <a:gd name="T35" fmla="*/ 0 h 33"/>
                <a:gd name="T36" fmla="*/ 20 w 48"/>
                <a:gd name="T37" fmla="*/ 0 h 33"/>
                <a:gd name="T38" fmla="*/ 20 w 48"/>
                <a:gd name="T39" fmla="*/ 0 h 33"/>
                <a:gd name="T40" fmla="*/ 12 w 48"/>
                <a:gd name="T41" fmla="*/ 1 h 33"/>
                <a:gd name="T42" fmla="*/ 6 w 48"/>
                <a:gd name="T43" fmla="*/ 2 h 33"/>
                <a:gd name="T44" fmla="*/ 3 w 48"/>
                <a:gd name="T45" fmla="*/ 5 h 33"/>
                <a:gd name="T46" fmla="*/ 2 w 48"/>
                <a:gd name="T47" fmla="*/ 6 h 33"/>
                <a:gd name="T48" fmla="*/ 0 w 48"/>
                <a:gd name="T49" fmla="*/ 6 h 33"/>
                <a:gd name="T50" fmla="*/ 0 w 48"/>
                <a:gd name="T51" fmla="*/ 33 h 33"/>
                <a:gd name="T52" fmla="*/ 0 w 48"/>
                <a:gd name="T53" fmla="*/ 33 h 33"/>
                <a:gd name="T54" fmla="*/ 0 w 48"/>
                <a:gd name="T55" fmla="*/ 33 h 3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33"/>
                <a:gd name="T86" fmla="*/ 48 w 48"/>
                <a:gd name="T87" fmla="*/ 33 h 3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33">
                  <a:moveTo>
                    <a:pt x="0" y="33"/>
                  </a:moveTo>
                  <a:lnTo>
                    <a:pt x="2" y="33"/>
                  </a:lnTo>
                  <a:lnTo>
                    <a:pt x="3" y="33"/>
                  </a:lnTo>
                  <a:lnTo>
                    <a:pt x="6" y="31"/>
                  </a:lnTo>
                  <a:lnTo>
                    <a:pt x="12" y="31"/>
                  </a:lnTo>
                  <a:lnTo>
                    <a:pt x="20" y="30"/>
                  </a:lnTo>
                  <a:lnTo>
                    <a:pt x="29" y="30"/>
                  </a:lnTo>
                  <a:lnTo>
                    <a:pt x="36" y="30"/>
                  </a:lnTo>
                  <a:lnTo>
                    <a:pt x="43" y="30"/>
                  </a:lnTo>
                  <a:lnTo>
                    <a:pt x="47" y="30"/>
                  </a:lnTo>
                  <a:lnTo>
                    <a:pt x="48" y="30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3" y="2"/>
                  </a:lnTo>
                  <a:lnTo>
                    <a:pt x="36" y="1"/>
                  </a:lnTo>
                  <a:lnTo>
                    <a:pt x="29" y="0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2"/>
                  </a:lnTo>
                  <a:lnTo>
                    <a:pt x="3" y="5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43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75" name="Freeform 181">
              <a:extLst>
                <a:ext uri="{FF2B5EF4-FFF2-40B4-BE49-F238E27FC236}">
                  <a16:creationId xmlns:a16="http://schemas.microsoft.com/office/drawing/2014/main" id="{1398CE0A-110B-41C7-BFA1-C743AEDBB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" y="493"/>
              <a:ext cx="48" cy="33"/>
            </a:xfrm>
            <a:custGeom>
              <a:avLst/>
              <a:gdLst>
                <a:gd name="T0" fmla="*/ 0 w 48"/>
                <a:gd name="T1" fmla="*/ 33 h 33"/>
                <a:gd name="T2" fmla="*/ 2 w 48"/>
                <a:gd name="T3" fmla="*/ 33 h 33"/>
                <a:gd name="T4" fmla="*/ 3 w 48"/>
                <a:gd name="T5" fmla="*/ 33 h 33"/>
                <a:gd name="T6" fmla="*/ 6 w 48"/>
                <a:gd name="T7" fmla="*/ 31 h 33"/>
                <a:gd name="T8" fmla="*/ 12 w 48"/>
                <a:gd name="T9" fmla="*/ 31 h 33"/>
                <a:gd name="T10" fmla="*/ 20 w 48"/>
                <a:gd name="T11" fmla="*/ 30 h 33"/>
                <a:gd name="T12" fmla="*/ 20 w 48"/>
                <a:gd name="T13" fmla="*/ 30 h 33"/>
                <a:gd name="T14" fmla="*/ 29 w 48"/>
                <a:gd name="T15" fmla="*/ 30 h 33"/>
                <a:gd name="T16" fmla="*/ 36 w 48"/>
                <a:gd name="T17" fmla="*/ 30 h 33"/>
                <a:gd name="T18" fmla="*/ 43 w 48"/>
                <a:gd name="T19" fmla="*/ 30 h 33"/>
                <a:gd name="T20" fmla="*/ 47 w 48"/>
                <a:gd name="T21" fmla="*/ 30 h 33"/>
                <a:gd name="T22" fmla="*/ 48 w 48"/>
                <a:gd name="T23" fmla="*/ 30 h 33"/>
                <a:gd name="T24" fmla="*/ 48 w 48"/>
                <a:gd name="T25" fmla="*/ 4 h 33"/>
                <a:gd name="T26" fmla="*/ 48 w 48"/>
                <a:gd name="T27" fmla="*/ 4 h 33"/>
                <a:gd name="T28" fmla="*/ 47 w 48"/>
                <a:gd name="T29" fmla="*/ 4 h 33"/>
                <a:gd name="T30" fmla="*/ 43 w 48"/>
                <a:gd name="T31" fmla="*/ 2 h 33"/>
                <a:gd name="T32" fmla="*/ 36 w 48"/>
                <a:gd name="T33" fmla="*/ 1 h 33"/>
                <a:gd name="T34" fmla="*/ 29 w 48"/>
                <a:gd name="T35" fmla="*/ 0 h 33"/>
                <a:gd name="T36" fmla="*/ 20 w 48"/>
                <a:gd name="T37" fmla="*/ 0 h 33"/>
                <a:gd name="T38" fmla="*/ 20 w 48"/>
                <a:gd name="T39" fmla="*/ 0 h 33"/>
                <a:gd name="T40" fmla="*/ 12 w 48"/>
                <a:gd name="T41" fmla="*/ 1 h 33"/>
                <a:gd name="T42" fmla="*/ 6 w 48"/>
                <a:gd name="T43" fmla="*/ 2 h 33"/>
                <a:gd name="T44" fmla="*/ 3 w 48"/>
                <a:gd name="T45" fmla="*/ 5 h 33"/>
                <a:gd name="T46" fmla="*/ 2 w 48"/>
                <a:gd name="T47" fmla="*/ 6 h 33"/>
                <a:gd name="T48" fmla="*/ 0 w 48"/>
                <a:gd name="T49" fmla="*/ 6 h 33"/>
                <a:gd name="T50" fmla="*/ 0 w 48"/>
                <a:gd name="T51" fmla="*/ 33 h 33"/>
                <a:gd name="T52" fmla="*/ 0 w 48"/>
                <a:gd name="T53" fmla="*/ 33 h 33"/>
                <a:gd name="T54" fmla="*/ 0 w 48"/>
                <a:gd name="T55" fmla="*/ 33 h 3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33"/>
                <a:gd name="T86" fmla="*/ 48 w 48"/>
                <a:gd name="T87" fmla="*/ 33 h 3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33">
                  <a:moveTo>
                    <a:pt x="0" y="33"/>
                  </a:moveTo>
                  <a:lnTo>
                    <a:pt x="2" y="33"/>
                  </a:lnTo>
                  <a:lnTo>
                    <a:pt x="3" y="33"/>
                  </a:lnTo>
                  <a:lnTo>
                    <a:pt x="6" y="31"/>
                  </a:lnTo>
                  <a:lnTo>
                    <a:pt x="12" y="31"/>
                  </a:lnTo>
                  <a:lnTo>
                    <a:pt x="20" y="30"/>
                  </a:lnTo>
                  <a:lnTo>
                    <a:pt x="29" y="30"/>
                  </a:lnTo>
                  <a:lnTo>
                    <a:pt x="36" y="30"/>
                  </a:lnTo>
                  <a:lnTo>
                    <a:pt x="43" y="30"/>
                  </a:lnTo>
                  <a:lnTo>
                    <a:pt x="47" y="30"/>
                  </a:lnTo>
                  <a:lnTo>
                    <a:pt x="48" y="30"/>
                  </a:lnTo>
                  <a:lnTo>
                    <a:pt x="48" y="4"/>
                  </a:lnTo>
                  <a:lnTo>
                    <a:pt x="47" y="4"/>
                  </a:lnTo>
                  <a:lnTo>
                    <a:pt x="43" y="2"/>
                  </a:lnTo>
                  <a:lnTo>
                    <a:pt x="36" y="1"/>
                  </a:lnTo>
                  <a:lnTo>
                    <a:pt x="29" y="0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6" y="2"/>
                  </a:lnTo>
                  <a:lnTo>
                    <a:pt x="3" y="5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3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76" name="Freeform 182">
              <a:extLst>
                <a:ext uri="{FF2B5EF4-FFF2-40B4-BE49-F238E27FC236}">
                  <a16:creationId xmlns:a16="http://schemas.microsoft.com/office/drawing/2014/main" id="{00B3A04B-1559-4349-9E7D-D3EEFA538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0" y="490"/>
              <a:ext cx="74" cy="5"/>
            </a:xfrm>
            <a:custGeom>
              <a:avLst/>
              <a:gdLst>
                <a:gd name="T0" fmla="*/ 74 w 74"/>
                <a:gd name="T1" fmla="*/ 3 h 5"/>
                <a:gd name="T2" fmla="*/ 72 w 74"/>
                <a:gd name="T3" fmla="*/ 2 h 5"/>
                <a:gd name="T4" fmla="*/ 66 w 74"/>
                <a:gd name="T5" fmla="*/ 1 h 5"/>
                <a:gd name="T6" fmla="*/ 57 w 74"/>
                <a:gd name="T7" fmla="*/ 0 h 5"/>
                <a:gd name="T8" fmla="*/ 44 w 74"/>
                <a:gd name="T9" fmla="*/ 0 h 5"/>
                <a:gd name="T10" fmla="*/ 30 w 74"/>
                <a:gd name="T11" fmla="*/ 0 h 5"/>
                <a:gd name="T12" fmla="*/ 30 w 74"/>
                <a:gd name="T13" fmla="*/ 0 h 5"/>
                <a:gd name="T14" fmla="*/ 17 w 74"/>
                <a:gd name="T15" fmla="*/ 1 h 5"/>
                <a:gd name="T16" fmla="*/ 9 w 74"/>
                <a:gd name="T17" fmla="*/ 2 h 5"/>
                <a:gd name="T18" fmla="*/ 3 w 74"/>
                <a:gd name="T19" fmla="*/ 3 h 5"/>
                <a:gd name="T20" fmla="*/ 0 w 74"/>
                <a:gd name="T21" fmla="*/ 5 h 5"/>
                <a:gd name="T22" fmla="*/ 0 w 74"/>
                <a:gd name="T23" fmla="*/ 5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5"/>
                <a:gd name="T38" fmla="*/ 74 w 74"/>
                <a:gd name="T39" fmla="*/ 5 h 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5">
                  <a:moveTo>
                    <a:pt x="74" y="3"/>
                  </a:moveTo>
                  <a:lnTo>
                    <a:pt x="72" y="2"/>
                  </a:lnTo>
                  <a:lnTo>
                    <a:pt x="66" y="1"/>
                  </a:lnTo>
                  <a:lnTo>
                    <a:pt x="57" y="0"/>
                  </a:lnTo>
                  <a:lnTo>
                    <a:pt x="44" y="0"/>
                  </a:lnTo>
                  <a:lnTo>
                    <a:pt x="30" y="0"/>
                  </a:lnTo>
                  <a:lnTo>
                    <a:pt x="17" y="1"/>
                  </a:lnTo>
                  <a:lnTo>
                    <a:pt x="9" y="2"/>
                  </a:lnTo>
                  <a:lnTo>
                    <a:pt x="3" y="3"/>
                  </a:lnTo>
                  <a:lnTo>
                    <a:pt x="0" y="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77" name="Freeform 183">
              <a:extLst>
                <a:ext uri="{FF2B5EF4-FFF2-40B4-BE49-F238E27FC236}">
                  <a16:creationId xmlns:a16="http://schemas.microsoft.com/office/drawing/2014/main" id="{3657368D-D468-4B69-99A1-4B6C135F9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1" y="524"/>
              <a:ext cx="74" cy="5"/>
            </a:xfrm>
            <a:custGeom>
              <a:avLst/>
              <a:gdLst>
                <a:gd name="T0" fmla="*/ 0 w 74"/>
                <a:gd name="T1" fmla="*/ 5 h 5"/>
                <a:gd name="T2" fmla="*/ 1 w 74"/>
                <a:gd name="T3" fmla="*/ 4 h 5"/>
                <a:gd name="T4" fmla="*/ 3 w 74"/>
                <a:gd name="T5" fmla="*/ 3 h 5"/>
                <a:gd name="T6" fmla="*/ 9 w 74"/>
                <a:gd name="T7" fmla="*/ 2 h 5"/>
                <a:gd name="T8" fmla="*/ 18 w 74"/>
                <a:gd name="T9" fmla="*/ 0 h 5"/>
                <a:gd name="T10" fmla="*/ 31 w 74"/>
                <a:gd name="T11" fmla="*/ 0 h 5"/>
                <a:gd name="T12" fmla="*/ 31 w 74"/>
                <a:gd name="T13" fmla="*/ 0 h 5"/>
                <a:gd name="T14" fmla="*/ 45 w 74"/>
                <a:gd name="T15" fmla="*/ 0 h 5"/>
                <a:gd name="T16" fmla="*/ 58 w 74"/>
                <a:gd name="T17" fmla="*/ 0 h 5"/>
                <a:gd name="T18" fmla="*/ 66 w 74"/>
                <a:gd name="T19" fmla="*/ 0 h 5"/>
                <a:gd name="T20" fmla="*/ 72 w 74"/>
                <a:gd name="T21" fmla="*/ 0 h 5"/>
                <a:gd name="T22" fmla="*/ 74 w 74"/>
                <a:gd name="T23" fmla="*/ 0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5"/>
                <a:gd name="T38" fmla="*/ 74 w 74"/>
                <a:gd name="T39" fmla="*/ 5 h 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5">
                  <a:moveTo>
                    <a:pt x="0" y="5"/>
                  </a:moveTo>
                  <a:lnTo>
                    <a:pt x="1" y="4"/>
                  </a:lnTo>
                  <a:lnTo>
                    <a:pt x="3" y="3"/>
                  </a:lnTo>
                  <a:lnTo>
                    <a:pt x="9" y="2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5" y="0"/>
                  </a:lnTo>
                  <a:lnTo>
                    <a:pt x="58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78" name="Freeform 184">
              <a:extLst>
                <a:ext uri="{FF2B5EF4-FFF2-40B4-BE49-F238E27FC236}">
                  <a16:creationId xmlns:a16="http://schemas.microsoft.com/office/drawing/2014/main" id="{63D52193-D7DE-47FD-9FCC-EFEF3A8A65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" y="474"/>
              <a:ext cx="86" cy="59"/>
            </a:xfrm>
            <a:custGeom>
              <a:avLst/>
              <a:gdLst>
                <a:gd name="T0" fmla="*/ 0 w 86"/>
                <a:gd name="T1" fmla="*/ 59 h 59"/>
                <a:gd name="T2" fmla="*/ 0 w 86"/>
                <a:gd name="T3" fmla="*/ 5 h 59"/>
                <a:gd name="T4" fmla="*/ 86 w 86"/>
                <a:gd name="T5" fmla="*/ 0 h 59"/>
                <a:gd name="T6" fmla="*/ 86 w 86"/>
                <a:gd name="T7" fmla="*/ 56 h 59"/>
                <a:gd name="T8" fmla="*/ 0 w 86"/>
                <a:gd name="T9" fmla="*/ 59 h 59"/>
                <a:gd name="T10" fmla="*/ 0 w 86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59"/>
                <a:gd name="T20" fmla="*/ 86 w 86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59">
                  <a:moveTo>
                    <a:pt x="0" y="59"/>
                  </a:moveTo>
                  <a:lnTo>
                    <a:pt x="0" y="5"/>
                  </a:lnTo>
                  <a:lnTo>
                    <a:pt x="86" y="0"/>
                  </a:lnTo>
                  <a:lnTo>
                    <a:pt x="86" y="56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79" name="Freeform 185">
              <a:extLst>
                <a:ext uri="{FF2B5EF4-FFF2-40B4-BE49-F238E27FC236}">
                  <a16:creationId xmlns:a16="http://schemas.microsoft.com/office/drawing/2014/main" id="{18BA37D1-1475-4C62-891E-C1D343741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" y="474"/>
              <a:ext cx="86" cy="59"/>
            </a:xfrm>
            <a:custGeom>
              <a:avLst/>
              <a:gdLst>
                <a:gd name="T0" fmla="*/ 0 w 86"/>
                <a:gd name="T1" fmla="*/ 59 h 59"/>
                <a:gd name="T2" fmla="*/ 0 w 86"/>
                <a:gd name="T3" fmla="*/ 5 h 59"/>
                <a:gd name="T4" fmla="*/ 86 w 86"/>
                <a:gd name="T5" fmla="*/ 0 h 59"/>
                <a:gd name="T6" fmla="*/ 86 w 86"/>
                <a:gd name="T7" fmla="*/ 56 h 59"/>
                <a:gd name="T8" fmla="*/ 0 w 86"/>
                <a:gd name="T9" fmla="*/ 59 h 59"/>
                <a:gd name="T10" fmla="*/ 0 w 86"/>
                <a:gd name="T11" fmla="*/ 59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6"/>
                <a:gd name="T19" fmla="*/ 0 h 59"/>
                <a:gd name="T20" fmla="*/ 86 w 86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6" h="59">
                  <a:moveTo>
                    <a:pt x="0" y="59"/>
                  </a:moveTo>
                  <a:lnTo>
                    <a:pt x="0" y="5"/>
                  </a:lnTo>
                  <a:lnTo>
                    <a:pt x="86" y="0"/>
                  </a:lnTo>
                  <a:lnTo>
                    <a:pt x="86" y="56"/>
                  </a:lnTo>
                  <a:lnTo>
                    <a:pt x="0" y="5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80" name="Freeform 186">
              <a:extLst>
                <a:ext uri="{FF2B5EF4-FFF2-40B4-BE49-F238E27FC236}">
                  <a16:creationId xmlns:a16="http://schemas.microsoft.com/office/drawing/2014/main" id="{D0C136B1-C010-40D8-8EDD-696968AC2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9" y="486"/>
              <a:ext cx="48" cy="34"/>
            </a:xfrm>
            <a:custGeom>
              <a:avLst/>
              <a:gdLst>
                <a:gd name="T0" fmla="*/ 0 w 48"/>
                <a:gd name="T1" fmla="*/ 34 h 34"/>
                <a:gd name="T2" fmla="*/ 0 w 48"/>
                <a:gd name="T3" fmla="*/ 34 h 34"/>
                <a:gd name="T4" fmla="*/ 2 w 48"/>
                <a:gd name="T5" fmla="*/ 33 h 34"/>
                <a:gd name="T6" fmla="*/ 6 w 48"/>
                <a:gd name="T7" fmla="*/ 33 h 34"/>
                <a:gd name="T8" fmla="*/ 11 w 48"/>
                <a:gd name="T9" fmla="*/ 31 h 34"/>
                <a:gd name="T10" fmla="*/ 19 w 48"/>
                <a:gd name="T11" fmla="*/ 31 h 34"/>
                <a:gd name="T12" fmla="*/ 19 w 48"/>
                <a:gd name="T13" fmla="*/ 31 h 34"/>
                <a:gd name="T14" fmla="*/ 28 w 48"/>
                <a:gd name="T15" fmla="*/ 31 h 34"/>
                <a:gd name="T16" fmla="*/ 36 w 48"/>
                <a:gd name="T17" fmla="*/ 31 h 34"/>
                <a:gd name="T18" fmla="*/ 42 w 48"/>
                <a:gd name="T19" fmla="*/ 31 h 34"/>
                <a:gd name="T20" fmla="*/ 47 w 48"/>
                <a:gd name="T21" fmla="*/ 31 h 34"/>
                <a:gd name="T22" fmla="*/ 48 w 48"/>
                <a:gd name="T23" fmla="*/ 31 h 34"/>
                <a:gd name="T24" fmla="*/ 48 w 48"/>
                <a:gd name="T25" fmla="*/ 5 h 34"/>
                <a:gd name="T26" fmla="*/ 48 w 48"/>
                <a:gd name="T27" fmla="*/ 5 h 34"/>
                <a:gd name="T28" fmla="*/ 47 w 48"/>
                <a:gd name="T29" fmla="*/ 4 h 34"/>
                <a:gd name="T30" fmla="*/ 42 w 48"/>
                <a:gd name="T31" fmla="*/ 2 h 34"/>
                <a:gd name="T32" fmla="*/ 36 w 48"/>
                <a:gd name="T33" fmla="*/ 1 h 34"/>
                <a:gd name="T34" fmla="*/ 29 w 48"/>
                <a:gd name="T35" fmla="*/ 0 h 34"/>
                <a:gd name="T36" fmla="*/ 20 w 48"/>
                <a:gd name="T37" fmla="*/ 1 h 34"/>
                <a:gd name="T38" fmla="*/ 20 w 48"/>
                <a:gd name="T39" fmla="*/ 1 h 34"/>
                <a:gd name="T40" fmla="*/ 12 w 48"/>
                <a:gd name="T41" fmla="*/ 1 h 34"/>
                <a:gd name="T42" fmla="*/ 6 w 48"/>
                <a:gd name="T43" fmla="*/ 4 h 34"/>
                <a:gd name="T44" fmla="*/ 2 w 48"/>
                <a:gd name="T45" fmla="*/ 5 h 34"/>
                <a:gd name="T46" fmla="*/ 0 w 48"/>
                <a:gd name="T47" fmla="*/ 6 h 34"/>
                <a:gd name="T48" fmla="*/ 0 w 48"/>
                <a:gd name="T49" fmla="*/ 7 h 34"/>
                <a:gd name="T50" fmla="*/ 0 w 48"/>
                <a:gd name="T51" fmla="*/ 33 h 34"/>
                <a:gd name="T52" fmla="*/ 0 w 48"/>
                <a:gd name="T53" fmla="*/ 34 h 34"/>
                <a:gd name="T54" fmla="*/ 0 w 48"/>
                <a:gd name="T55" fmla="*/ 34 h 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34"/>
                <a:gd name="T86" fmla="*/ 48 w 48"/>
                <a:gd name="T87" fmla="*/ 34 h 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34">
                  <a:moveTo>
                    <a:pt x="0" y="34"/>
                  </a:moveTo>
                  <a:lnTo>
                    <a:pt x="0" y="34"/>
                  </a:lnTo>
                  <a:lnTo>
                    <a:pt x="2" y="33"/>
                  </a:lnTo>
                  <a:lnTo>
                    <a:pt x="6" y="33"/>
                  </a:lnTo>
                  <a:lnTo>
                    <a:pt x="11" y="31"/>
                  </a:lnTo>
                  <a:lnTo>
                    <a:pt x="19" y="31"/>
                  </a:lnTo>
                  <a:lnTo>
                    <a:pt x="28" y="31"/>
                  </a:lnTo>
                  <a:lnTo>
                    <a:pt x="36" y="31"/>
                  </a:lnTo>
                  <a:lnTo>
                    <a:pt x="42" y="31"/>
                  </a:lnTo>
                  <a:lnTo>
                    <a:pt x="47" y="31"/>
                  </a:lnTo>
                  <a:lnTo>
                    <a:pt x="48" y="31"/>
                  </a:lnTo>
                  <a:lnTo>
                    <a:pt x="48" y="5"/>
                  </a:lnTo>
                  <a:lnTo>
                    <a:pt x="47" y="4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29" y="0"/>
                  </a:lnTo>
                  <a:lnTo>
                    <a:pt x="20" y="1"/>
                  </a:lnTo>
                  <a:lnTo>
                    <a:pt x="12" y="1"/>
                  </a:lnTo>
                  <a:lnTo>
                    <a:pt x="6" y="4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3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E43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81" name="Freeform 187">
              <a:extLst>
                <a:ext uri="{FF2B5EF4-FFF2-40B4-BE49-F238E27FC236}">
                  <a16:creationId xmlns:a16="http://schemas.microsoft.com/office/drawing/2014/main" id="{D24BC8E0-CC77-4238-898A-13BDCF409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9" y="486"/>
              <a:ext cx="48" cy="34"/>
            </a:xfrm>
            <a:custGeom>
              <a:avLst/>
              <a:gdLst>
                <a:gd name="T0" fmla="*/ 0 w 48"/>
                <a:gd name="T1" fmla="*/ 34 h 34"/>
                <a:gd name="T2" fmla="*/ 0 w 48"/>
                <a:gd name="T3" fmla="*/ 34 h 34"/>
                <a:gd name="T4" fmla="*/ 2 w 48"/>
                <a:gd name="T5" fmla="*/ 33 h 34"/>
                <a:gd name="T6" fmla="*/ 6 w 48"/>
                <a:gd name="T7" fmla="*/ 33 h 34"/>
                <a:gd name="T8" fmla="*/ 11 w 48"/>
                <a:gd name="T9" fmla="*/ 31 h 34"/>
                <a:gd name="T10" fmla="*/ 19 w 48"/>
                <a:gd name="T11" fmla="*/ 31 h 34"/>
                <a:gd name="T12" fmla="*/ 19 w 48"/>
                <a:gd name="T13" fmla="*/ 31 h 34"/>
                <a:gd name="T14" fmla="*/ 28 w 48"/>
                <a:gd name="T15" fmla="*/ 31 h 34"/>
                <a:gd name="T16" fmla="*/ 36 w 48"/>
                <a:gd name="T17" fmla="*/ 31 h 34"/>
                <a:gd name="T18" fmla="*/ 42 w 48"/>
                <a:gd name="T19" fmla="*/ 31 h 34"/>
                <a:gd name="T20" fmla="*/ 47 w 48"/>
                <a:gd name="T21" fmla="*/ 31 h 34"/>
                <a:gd name="T22" fmla="*/ 48 w 48"/>
                <a:gd name="T23" fmla="*/ 31 h 34"/>
                <a:gd name="T24" fmla="*/ 48 w 48"/>
                <a:gd name="T25" fmla="*/ 5 h 34"/>
                <a:gd name="T26" fmla="*/ 48 w 48"/>
                <a:gd name="T27" fmla="*/ 5 h 34"/>
                <a:gd name="T28" fmla="*/ 47 w 48"/>
                <a:gd name="T29" fmla="*/ 4 h 34"/>
                <a:gd name="T30" fmla="*/ 42 w 48"/>
                <a:gd name="T31" fmla="*/ 2 h 34"/>
                <a:gd name="T32" fmla="*/ 36 w 48"/>
                <a:gd name="T33" fmla="*/ 1 h 34"/>
                <a:gd name="T34" fmla="*/ 29 w 48"/>
                <a:gd name="T35" fmla="*/ 0 h 34"/>
                <a:gd name="T36" fmla="*/ 20 w 48"/>
                <a:gd name="T37" fmla="*/ 1 h 34"/>
                <a:gd name="T38" fmla="*/ 20 w 48"/>
                <a:gd name="T39" fmla="*/ 1 h 34"/>
                <a:gd name="T40" fmla="*/ 12 w 48"/>
                <a:gd name="T41" fmla="*/ 1 h 34"/>
                <a:gd name="T42" fmla="*/ 6 w 48"/>
                <a:gd name="T43" fmla="*/ 4 h 34"/>
                <a:gd name="T44" fmla="*/ 2 w 48"/>
                <a:gd name="T45" fmla="*/ 5 h 34"/>
                <a:gd name="T46" fmla="*/ 0 w 48"/>
                <a:gd name="T47" fmla="*/ 6 h 34"/>
                <a:gd name="T48" fmla="*/ 0 w 48"/>
                <a:gd name="T49" fmla="*/ 7 h 34"/>
                <a:gd name="T50" fmla="*/ 0 w 48"/>
                <a:gd name="T51" fmla="*/ 33 h 34"/>
                <a:gd name="T52" fmla="*/ 0 w 48"/>
                <a:gd name="T53" fmla="*/ 34 h 34"/>
                <a:gd name="T54" fmla="*/ 0 w 48"/>
                <a:gd name="T55" fmla="*/ 34 h 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34"/>
                <a:gd name="T86" fmla="*/ 48 w 48"/>
                <a:gd name="T87" fmla="*/ 34 h 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34">
                  <a:moveTo>
                    <a:pt x="0" y="34"/>
                  </a:moveTo>
                  <a:lnTo>
                    <a:pt x="0" y="34"/>
                  </a:lnTo>
                  <a:lnTo>
                    <a:pt x="2" y="33"/>
                  </a:lnTo>
                  <a:lnTo>
                    <a:pt x="6" y="33"/>
                  </a:lnTo>
                  <a:lnTo>
                    <a:pt x="11" y="31"/>
                  </a:lnTo>
                  <a:lnTo>
                    <a:pt x="19" y="31"/>
                  </a:lnTo>
                  <a:lnTo>
                    <a:pt x="28" y="31"/>
                  </a:lnTo>
                  <a:lnTo>
                    <a:pt x="36" y="31"/>
                  </a:lnTo>
                  <a:lnTo>
                    <a:pt x="42" y="31"/>
                  </a:lnTo>
                  <a:lnTo>
                    <a:pt x="47" y="31"/>
                  </a:lnTo>
                  <a:lnTo>
                    <a:pt x="48" y="31"/>
                  </a:lnTo>
                  <a:lnTo>
                    <a:pt x="48" y="5"/>
                  </a:lnTo>
                  <a:lnTo>
                    <a:pt x="47" y="4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29" y="0"/>
                  </a:lnTo>
                  <a:lnTo>
                    <a:pt x="20" y="1"/>
                  </a:lnTo>
                  <a:lnTo>
                    <a:pt x="12" y="1"/>
                  </a:lnTo>
                  <a:lnTo>
                    <a:pt x="6" y="4"/>
                  </a:lnTo>
                  <a:lnTo>
                    <a:pt x="2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33"/>
                  </a:lnTo>
                  <a:lnTo>
                    <a:pt x="0" y="3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82" name="Freeform 188">
              <a:extLst>
                <a:ext uri="{FF2B5EF4-FFF2-40B4-BE49-F238E27FC236}">
                  <a16:creationId xmlns:a16="http://schemas.microsoft.com/office/drawing/2014/main" id="{97F94113-A876-46A2-B47A-6FD0F0667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6" y="483"/>
              <a:ext cx="75" cy="5"/>
            </a:xfrm>
            <a:custGeom>
              <a:avLst/>
              <a:gdLst>
                <a:gd name="T0" fmla="*/ 75 w 75"/>
                <a:gd name="T1" fmla="*/ 3 h 5"/>
                <a:gd name="T2" fmla="*/ 72 w 75"/>
                <a:gd name="T3" fmla="*/ 3 h 5"/>
                <a:gd name="T4" fmla="*/ 67 w 75"/>
                <a:gd name="T5" fmla="*/ 2 h 5"/>
                <a:gd name="T6" fmla="*/ 56 w 75"/>
                <a:gd name="T7" fmla="*/ 1 h 5"/>
                <a:gd name="T8" fmla="*/ 44 w 75"/>
                <a:gd name="T9" fmla="*/ 0 h 5"/>
                <a:gd name="T10" fmla="*/ 31 w 75"/>
                <a:gd name="T11" fmla="*/ 0 h 5"/>
                <a:gd name="T12" fmla="*/ 31 w 75"/>
                <a:gd name="T13" fmla="*/ 0 h 5"/>
                <a:gd name="T14" fmla="*/ 18 w 75"/>
                <a:gd name="T15" fmla="*/ 1 h 5"/>
                <a:gd name="T16" fmla="*/ 8 w 75"/>
                <a:gd name="T17" fmla="*/ 2 h 5"/>
                <a:gd name="T18" fmla="*/ 4 w 75"/>
                <a:gd name="T19" fmla="*/ 4 h 5"/>
                <a:gd name="T20" fmla="*/ 0 w 75"/>
                <a:gd name="T21" fmla="*/ 5 h 5"/>
                <a:gd name="T22" fmla="*/ 0 w 75"/>
                <a:gd name="T23" fmla="*/ 5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5"/>
                <a:gd name="T37" fmla="*/ 0 h 5"/>
                <a:gd name="T38" fmla="*/ 75 w 75"/>
                <a:gd name="T39" fmla="*/ 5 h 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5" h="5">
                  <a:moveTo>
                    <a:pt x="75" y="3"/>
                  </a:moveTo>
                  <a:lnTo>
                    <a:pt x="72" y="3"/>
                  </a:lnTo>
                  <a:lnTo>
                    <a:pt x="67" y="2"/>
                  </a:lnTo>
                  <a:lnTo>
                    <a:pt x="56" y="1"/>
                  </a:lnTo>
                  <a:lnTo>
                    <a:pt x="44" y="0"/>
                  </a:lnTo>
                  <a:lnTo>
                    <a:pt x="31" y="0"/>
                  </a:lnTo>
                  <a:lnTo>
                    <a:pt x="18" y="1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83" name="Freeform 189">
              <a:extLst>
                <a:ext uri="{FF2B5EF4-FFF2-40B4-BE49-F238E27FC236}">
                  <a16:creationId xmlns:a16="http://schemas.microsoft.com/office/drawing/2014/main" id="{1735EDC3-F873-4F79-AA5B-92A6E8140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7" y="517"/>
              <a:ext cx="75" cy="5"/>
            </a:xfrm>
            <a:custGeom>
              <a:avLst/>
              <a:gdLst>
                <a:gd name="T0" fmla="*/ 0 w 75"/>
                <a:gd name="T1" fmla="*/ 5 h 5"/>
                <a:gd name="T2" fmla="*/ 2 w 75"/>
                <a:gd name="T3" fmla="*/ 5 h 5"/>
                <a:gd name="T4" fmla="*/ 4 w 75"/>
                <a:gd name="T5" fmla="*/ 4 h 5"/>
                <a:gd name="T6" fmla="*/ 10 w 75"/>
                <a:gd name="T7" fmla="*/ 3 h 5"/>
                <a:gd name="T8" fmla="*/ 18 w 75"/>
                <a:gd name="T9" fmla="*/ 2 h 5"/>
                <a:gd name="T10" fmla="*/ 31 w 75"/>
                <a:gd name="T11" fmla="*/ 0 h 5"/>
                <a:gd name="T12" fmla="*/ 31 w 75"/>
                <a:gd name="T13" fmla="*/ 0 h 5"/>
                <a:gd name="T14" fmla="*/ 46 w 75"/>
                <a:gd name="T15" fmla="*/ 0 h 5"/>
                <a:gd name="T16" fmla="*/ 57 w 75"/>
                <a:gd name="T17" fmla="*/ 0 h 5"/>
                <a:gd name="T18" fmla="*/ 67 w 75"/>
                <a:gd name="T19" fmla="*/ 2 h 5"/>
                <a:gd name="T20" fmla="*/ 73 w 75"/>
                <a:gd name="T21" fmla="*/ 2 h 5"/>
                <a:gd name="T22" fmla="*/ 75 w 75"/>
                <a:gd name="T23" fmla="*/ 2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5"/>
                <a:gd name="T37" fmla="*/ 0 h 5"/>
                <a:gd name="T38" fmla="*/ 75 w 75"/>
                <a:gd name="T39" fmla="*/ 5 h 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5" h="5">
                  <a:moveTo>
                    <a:pt x="0" y="5"/>
                  </a:moveTo>
                  <a:lnTo>
                    <a:pt x="2" y="5"/>
                  </a:lnTo>
                  <a:lnTo>
                    <a:pt x="4" y="4"/>
                  </a:lnTo>
                  <a:lnTo>
                    <a:pt x="10" y="3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6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3" y="2"/>
                  </a:lnTo>
                  <a:lnTo>
                    <a:pt x="75" y="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84" name="Freeform 190">
              <a:extLst>
                <a:ext uri="{FF2B5EF4-FFF2-40B4-BE49-F238E27FC236}">
                  <a16:creationId xmlns:a16="http://schemas.microsoft.com/office/drawing/2014/main" id="{A76E1946-40F2-4C99-ADA1-3D14E5389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488"/>
              <a:ext cx="87" cy="58"/>
            </a:xfrm>
            <a:custGeom>
              <a:avLst/>
              <a:gdLst>
                <a:gd name="T0" fmla="*/ 0 w 87"/>
                <a:gd name="T1" fmla="*/ 58 h 58"/>
                <a:gd name="T2" fmla="*/ 0 w 87"/>
                <a:gd name="T3" fmla="*/ 4 h 58"/>
                <a:gd name="T4" fmla="*/ 87 w 87"/>
                <a:gd name="T5" fmla="*/ 0 h 58"/>
                <a:gd name="T6" fmla="*/ 87 w 87"/>
                <a:gd name="T7" fmla="*/ 55 h 58"/>
                <a:gd name="T8" fmla="*/ 0 w 87"/>
                <a:gd name="T9" fmla="*/ 58 h 58"/>
                <a:gd name="T10" fmla="*/ 0 w 87"/>
                <a:gd name="T11" fmla="*/ 58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58"/>
                <a:gd name="T20" fmla="*/ 87 w 87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58">
                  <a:moveTo>
                    <a:pt x="0" y="58"/>
                  </a:moveTo>
                  <a:lnTo>
                    <a:pt x="0" y="4"/>
                  </a:lnTo>
                  <a:lnTo>
                    <a:pt x="87" y="0"/>
                  </a:lnTo>
                  <a:lnTo>
                    <a:pt x="87" y="55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85" name="Freeform 191">
              <a:extLst>
                <a:ext uri="{FF2B5EF4-FFF2-40B4-BE49-F238E27FC236}">
                  <a16:creationId xmlns:a16="http://schemas.microsoft.com/office/drawing/2014/main" id="{E6A1E766-0847-4439-8B52-50EBB61F9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488"/>
              <a:ext cx="87" cy="58"/>
            </a:xfrm>
            <a:custGeom>
              <a:avLst/>
              <a:gdLst>
                <a:gd name="T0" fmla="*/ 0 w 87"/>
                <a:gd name="T1" fmla="*/ 58 h 58"/>
                <a:gd name="T2" fmla="*/ 0 w 87"/>
                <a:gd name="T3" fmla="*/ 4 h 58"/>
                <a:gd name="T4" fmla="*/ 87 w 87"/>
                <a:gd name="T5" fmla="*/ 0 h 58"/>
                <a:gd name="T6" fmla="*/ 87 w 87"/>
                <a:gd name="T7" fmla="*/ 55 h 58"/>
                <a:gd name="T8" fmla="*/ 0 w 87"/>
                <a:gd name="T9" fmla="*/ 58 h 58"/>
                <a:gd name="T10" fmla="*/ 0 w 87"/>
                <a:gd name="T11" fmla="*/ 58 h 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7"/>
                <a:gd name="T19" fmla="*/ 0 h 58"/>
                <a:gd name="T20" fmla="*/ 87 w 87"/>
                <a:gd name="T21" fmla="*/ 58 h 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7" h="58">
                  <a:moveTo>
                    <a:pt x="0" y="58"/>
                  </a:moveTo>
                  <a:lnTo>
                    <a:pt x="0" y="4"/>
                  </a:lnTo>
                  <a:lnTo>
                    <a:pt x="87" y="0"/>
                  </a:lnTo>
                  <a:lnTo>
                    <a:pt x="87" y="55"/>
                  </a:lnTo>
                  <a:lnTo>
                    <a:pt x="0" y="5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86" name="Freeform 192">
              <a:extLst>
                <a:ext uri="{FF2B5EF4-FFF2-40B4-BE49-F238E27FC236}">
                  <a16:creationId xmlns:a16="http://schemas.microsoft.com/office/drawing/2014/main" id="{B77B1E6C-C992-41AD-ABFC-A0C20E06D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" y="500"/>
              <a:ext cx="48" cy="33"/>
            </a:xfrm>
            <a:custGeom>
              <a:avLst/>
              <a:gdLst>
                <a:gd name="T0" fmla="*/ 0 w 48"/>
                <a:gd name="T1" fmla="*/ 33 h 33"/>
                <a:gd name="T2" fmla="*/ 0 w 48"/>
                <a:gd name="T3" fmla="*/ 33 h 33"/>
                <a:gd name="T4" fmla="*/ 1 w 48"/>
                <a:gd name="T5" fmla="*/ 33 h 33"/>
                <a:gd name="T6" fmla="*/ 5 w 48"/>
                <a:gd name="T7" fmla="*/ 31 h 33"/>
                <a:gd name="T8" fmla="*/ 11 w 48"/>
                <a:gd name="T9" fmla="*/ 31 h 33"/>
                <a:gd name="T10" fmla="*/ 19 w 48"/>
                <a:gd name="T11" fmla="*/ 30 h 33"/>
                <a:gd name="T12" fmla="*/ 19 w 48"/>
                <a:gd name="T13" fmla="*/ 30 h 33"/>
                <a:gd name="T14" fmla="*/ 28 w 48"/>
                <a:gd name="T15" fmla="*/ 30 h 33"/>
                <a:gd name="T16" fmla="*/ 36 w 48"/>
                <a:gd name="T17" fmla="*/ 30 h 33"/>
                <a:gd name="T18" fmla="*/ 42 w 48"/>
                <a:gd name="T19" fmla="*/ 30 h 33"/>
                <a:gd name="T20" fmla="*/ 45 w 48"/>
                <a:gd name="T21" fmla="*/ 30 h 33"/>
                <a:gd name="T22" fmla="*/ 48 w 48"/>
                <a:gd name="T23" fmla="*/ 30 h 33"/>
                <a:gd name="T24" fmla="*/ 48 w 48"/>
                <a:gd name="T25" fmla="*/ 3 h 33"/>
                <a:gd name="T26" fmla="*/ 48 w 48"/>
                <a:gd name="T27" fmla="*/ 3 h 33"/>
                <a:gd name="T28" fmla="*/ 45 w 48"/>
                <a:gd name="T29" fmla="*/ 3 h 33"/>
                <a:gd name="T30" fmla="*/ 42 w 48"/>
                <a:gd name="T31" fmla="*/ 2 h 33"/>
                <a:gd name="T32" fmla="*/ 36 w 48"/>
                <a:gd name="T33" fmla="*/ 1 h 33"/>
                <a:gd name="T34" fmla="*/ 28 w 48"/>
                <a:gd name="T35" fmla="*/ 0 h 33"/>
                <a:gd name="T36" fmla="*/ 19 w 48"/>
                <a:gd name="T37" fmla="*/ 0 h 33"/>
                <a:gd name="T38" fmla="*/ 19 w 48"/>
                <a:gd name="T39" fmla="*/ 0 h 33"/>
                <a:gd name="T40" fmla="*/ 11 w 48"/>
                <a:gd name="T41" fmla="*/ 1 h 33"/>
                <a:gd name="T42" fmla="*/ 6 w 48"/>
                <a:gd name="T43" fmla="*/ 2 h 33"/>
                <a:gd name="T44" fmla="*/ 1 w 48"/>
                <a:gd name="T45" fmla="*/ 5 h 33"/>
                <a:gd name="T46" fmla="*/ 0 w 48"/>
                <a:gd name="T47" fmla="*/ 6 h 33"/>
                <a:gd name="T48" fmla="*/ 0 w 48"/>
                <a:gd name="T49" fmla="*/ 6 h 33"/>
                <a:gd name="T50" fmla="*/ 0 w 48"/>
                <a:gd name="T51" fmla="*/ 33 h 33"/>
                <a:gd name="T52" fmla="*/ 0 w 48"/>
                <a:gd name="T53" fmla="*/ 33 h 33"/>
                <a:gd name="T54" fmla="*/ 0 w 48"/>
                <a:gd name="T55" fmla="*/ 33 h 3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33"/>
                <a:gd name="T86" fmla="*/ 48 w 48"/>
                <a:gd name="T87" fmla="*/ 33 h 3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33">
                  <a:moveTo>
                    <a:pt x="0" y="33"/>
                  </a:moveTo>
                  <a:lnTo>
                    <a:pt x="0" y="33"/>
                  </a:lnTo>
                  <a:lnTo>
                    <a:pt x="1" y="33"/>
                  </a:lnTo>
                  <a:lnTo>
                    <a:pt x="5" y="31"/>
                  </a:lnTo>
                  <a:lnTo>
                    <a:pt x="11" y="31"/>
                  </a:lnTo>
                  <a:lnTo>
                    <a:pt x="19" y="30"/>
                  </a:lnTo>
                  <a:lnTo>
                    <a:pt x="28" y="30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45" y="30"/>
                  </a:lnTo>
                  <a:lnTo>
                    <a:pt x="48" y="30"/>
                  </a:lnTo>
                  <a:lnTo>
                    <a:pt x="48" y="3"/>
                  </a:lnTo>
                  <a:lnTo>
                    <a:pt x="45" y="3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1" y="1"/>
                  </a:lnTo>
                  <a:lnTo>
                    <a:pt x="6" y="2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43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87" name="Freeform 193">
              <a:extLst>
                <a:ext uri="{FF2B5EF4-FFF2-40B4-BE49-F238E27FC236}">
                  <a16:creationId xmlns:a16="http://schemas.microsoft.com/office/drawing/2014/main" id="{8EECBB40-FB57-4AB0-996E-DEF140608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" y="500"/>
              <a:ext cx="48" cy="33"/>
            </a:xfrm>
            <a:custGeom>
              <a:avLst/>
              <a:gdLst>
                <a:gd name="T0" fmla="*/ 0 w 48"/>
                <a:gd name="T1" fmla="*/ 33 h 33"/>
                <a:gd name="T2" fmla="*/ 0 w 48"/>
                <a:gd name="T3" fmla="*/ 33 h 33"/>
                <a:gd name="T4" fmla="*/ 1 w 48"/>
                <a:gd name="T5" fmla="*/ 33 h 33"/>
                <a:gd name="T6" fmla="*/ 5 w 48"/>
                <a:gd name="T7" fmla="*/ 31 h 33"/>
                <a:gd name="T8" fmla="*/ 11 w 48"/>
                <a:gd name="T9" fmla="*/ 31 h 33"/>
                <a:gd name="T10" fmla="*/ 19 w 48"/>
                <a:gd name="T11" fmla="*/ 30 h 33"/>
                <a:gd name="T12" fmla="*/ 19 w 48"/>
                <a:gd name="T13" fmla="*/ 30 h 33"/>
                <a:gd name="T14" fmla="*/ 28 w 48"/>
                <a:gd name="T15" fmla="*/ 30 h 33"/>
                <a:gd name="T16" fmla="*/ 36 w 48"/>
                <a:gd name="T17" fmla="*/ 30 h 33"/>
                <a:gd name="T18" fmla="*/ 42 w 48"/>
                <a:gd name="T19" fmla="*/ 30 h 33"/>
                <a:gd name="T20" fmla="*/ 45 w 48"/>
                <a:gd name="T21" fmla="*/ 30 h 33"/>
                <a:gd name="T22" fmla="*/ 48 w 48"/>
                <a:gd name="T23" fmla="*/ 30 h 33"/>
                <a:gd name="T24" fmla="*/ 48 w 48"/>
                <a:gd name="T25" fmla="*/ 3 h 33"/>
                <a:gd name="T26" fmla="*/ 48 w 48"/>
                <a:gd name="T27" fmla="*/ 3 h 33"/>
                <a:gd name="T28" fmla="*/ 45 w 48"/>
                <a:gd name="T29" fmla="*/ 3 h 33"/>
                <a:gd name="T30" fmla="*/ 42 w 48"/>
                <a:gd name="T31" fmla="*/ 2 h 33"/>
                <a:gd name="T32" fmla="*/ 36 w 48"/>
                <a:gd name="T33" fmla="*/ 1 h 33"/>
                <a:gd name="T34" fmla="*/ 28 w 48"/>
                <a:gd name="T35" fmla="*/ 0 h 33"/>
                <a:gd name="T36" fmla="*/ 19 w 48"/>
                <a:gd name="T37" fmla="*/ 0 h 33"/>
                <a:gd name="T38" fmla="*/ 19 w 48"/>
                <a:gd name="T39" fmla="*/ 0 h 33"/>
                <a:gd name="T40" fmla="*/ 11 w 48"/>
                <a:gd name="T41" fmla="*/ 1 h 33"/>
                <a:gd name="T42" fmla="*/ 6 w 48"/>
                <a:gd name="T43" fmla="*/ 2 h 33"/>
                <a:gd name="T44" fmla="*/ 1 w 48"/>
                <a:gd name="T45" fmla="*/ 5 h 33"/>
                <a:gd name="T46" fmla="*/ 0 w 48"/>
                <a:gd name="T47" fmla="*/ 6 h 33"/>
                <a:gd name="T48" fmla="*/ 0 w 48"/>
                <a:gd name="T49" fmla="*/ 6 h 33"/>
                <a:gd name="T50" fmla="*/ 0 w 48"/>
                <a:gd name="T51" fmla="*/ 33 h 33"/>
                <a:gd name="T52" fmla="*/ 0 w 48"/>
                <a:gd name="T53" fmla="*/ 33 h 33"/>
                <a:gd name="T54" fmla="*/ 0 w 48"/>
                <a:gd name="T55" fmla="*/ 33 h 3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8"/>
                <a:gd name="T85" fmla="*/ 0 h 33"/>
                <a:gd name="T86" fmla="*/ 48 w 48"/>
                <a:gd name="T87" fmla="*/ 33 h 3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8" h="33">
                  <a:moveTo>
                    <a:pt x="0" y="33"/>
                  </a:moveTo>
                  <a:lnTo>
                    <a:pt x="0" y="33"/>
                  </a:lnTo>
                  <a:lnTo>
                    <a:pt x="1" y="33"/>
                  </a:lnTo>
                  <a:lnTo>
                    <a:pt x="5" y="31"/>
                  </a:lnTo>
                  <a:lnTo>
                    <a:pt x="11" y="31"/>
                  </a:lnTo>
                  <a:lnTo>
                    <a:pt x="19" y="30"/>
                  </a:lnTo>
                  <a:lnTo>
                    <a:pt x="28" y="30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45" y="30"/>
                  </a:lnTo>
                  <a:lnTo>
                    <a:pt x="48" y="30"/>
                  </a:lnTo>
                  <a:lnTo>
                    <a:pt x="48" y="3"/>
                  </a:lnTo>
                  <a:lnTo>
                    <a:pt x="45" y="3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11" y="1"/>
                  </a:lnTo>
                  <a:lnTo>
                    <a:pt x="6" y="2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3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88" name="Freeform 194">
              <a:extLst>
                <a:ext uri="{FF2B5EF4-FFF2-40B4-BE49-F238E27FC236}">
                  <a16:creationId xmlns:a16="http://schemas.microsoft.com/office/drawing/2014/main" id="{4FB8C6F4-0E76-4D97-97A7-9A0D8DC0D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" y="497"/>
              <a:ext cx="75" cy="5"/>
            </a:xfrm>
            <a:custGeom>
              <a:avLst/>
              <a:gdLst>
                <a:gd name="T0" fmla="*/ 75 w 75"/>
                <a:gd name="T1" fmla="*/ 3 h 5"/>
                <a:gd name="T2" fmla="*/ 72 w 75"/>
                <a:gd name="T3" fmla="*/ 2 h 5"/>
                <a:gd name="T4" fmla="*/ 66 w 75"/>
                <a:gd name="T5" fmla="*/ 1 h 5"/>
                <a:gd name="T6" fmla="*/ 57 w 75"/>
                <a:gd name="T7" fmla="*/ 0 h 5"/>
                <a:gd name="T8" fmla="*/ 45 w 75"/>
                <a:gd name="T9" fmla="*/ 0 h 5"/>
                <a:gd name="T10" fmla="*/ 30 w 75"/>
                <a:gd name="T11" fmla="*/ 0 h 5"/>
                <a:gd name="T12" fmla="*/ 30 w 75"/>
                <a:gd name="T13" fmla="*/ 0 h 5"/>
                <a:gd name="T14" fmla="*/ 18 w 75"/>
                <a:gd name="T15" fmla="*/ 1 h 5"/>
                <a:gd name="T16" fmla="*/ 9 w 75"/>
                <a:gd name="T17" fmla="*/ 2 h 5"/>
                <a:gd name="T18" fmla="*/ 4 w 75"/>
                <a:gd name="T19" fmla="*/ 3 h 5"/>
                <a:gd name="T20" fmla="*/ 1 w 75"/>
                <a:gd name="T21" fmla="*/ 5 h 5"/>
                <a:gd name="T22" fmla="*/ 0 w 75"/>
                <a:gd name="T23" fmla="*/ 5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5"/>
                <a:gd name="T37" fmla="*/ 0 h 5"/>
                <a:gd name="T38" fmla="*/ 75 w 75"/>
                <a:gd name="T39" fmla="*/ 5 h 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5" h="5">
                  <a:moveTo>
                    <a:pt x="75" y="3"/>
                  </a:moveTo>
                  <a:lnTo>
                    <a:pt x="72" y="2"/>
                  </a:lnTo>
                  <a:lnTo>
                    <a:pt x="66" y="1"/>
                  </a:lnTo>
                  <a:lnTo>
                    <a:pt x="57" y="0"/>
                  </a:lnTo>
                  <a:lnTo>
                    <a:pt x="45" y="0"/>
                  </a:lnTo>
                  <a:lnTo>
                    <a:pt x="30" y="0"/>
                  </a:lnTo>
                  <a:lnTo>
                    <a:pt x="18" y="1"/>
                  </a:lnTo>
                  <a:lnTo>
                    <a:pt x="9" y="2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89" name="Freeform 195">
              <a:extLst>
                <a:ext uri="{FF2B5EF4-FFF2-40B4-BE49-F238E27FC236}">
                  <a16:creationId xmlns:a16="http://schemas.microsoft.com/office/drawing/2014/main" id="{4A6FBC48-7E8B-458E-9DF6-D566BDCE8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531"/>
              <a:ext cx="75" cy="5"/>
            </a:xfrm>
            <a:custGeom>
              <a:avLst/>
              <a:gdLst>
                <a:gd name="T0" fmla="*/ 0 w 75"/>
                <a:gd name="T1" fmla="*/ 5 h 5"/>
                <a:gd name="T2" fmla="*/ 1 w 75"/>
                <a:gd name="T3" fmla="*/ 4 h 5"/>
                <a:gd name="T4" fmla="*/ 4 w 75"/>
                <a:gd name="T5" fmla="*/ 3 h 5"/>
                <a:gd name="T6" fmla="*/ 10 w 75"/>
                <a:gd name="T7" fmla="*/ 2 h 5"/>
                <a:gd name="T8" fmla="*/ 19 w 75"/>
                <a:gd name="T9" fmla="*/ 0 h 5"/>
                <a:gd name="T10" fmla="*/ 32 w 75"/>
                <a:gd name="T11" fmla="*/ 0 h 5"/>
                <a:gd name="T12" fmla="*/ 32 w 75"/>
                <a:gd name="T13" fmla="*/ 0 h 5"/>
                <a:gd name="T14" fmla="*/ 47 w 75"/>
                <a:gd name="T15" fmla="*/ 0 h 5"/>
                <a:gd name="T16" fmla="*/ 58 w 75"/>
                <a:gd name="T17" fmla="*/ 0 h 5"/>
                <a:gd name="T18" fmla="*/ 68 w 75"/>
                <a:gd name="T19" fmla="*/ 0 h 5"/>
                <a:gd name="T20" fmla="*/ 72 w 75"/>
                <a:gd name="T21" fmla="*/ 0 h 5"/>
                <a:gd name="T22" fmla="*/ 75 w 75"/>
                <a:gd name="T23" fmla="*/ 0 h 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5"/>
                <a:gd name="T37" fmla="*/ 0 h 5"/>
                <a:gd name="T38" fmla="*/ 75 w 75"/>
                <a:gd name="T39" fmla="*/ 5 h 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5" h="5">
                  <a:moveTo>
                    <a:pt x="0" y="5"/>
                  </a:moveTo>
                  <a:lnTo>
                    <a:pt x="1" y="4"/>
                  </a:lnTo>
                  <a:lnTo>
                    <a:pt x="4" y="3"/>
                  </a:lnTo>
                  <a:lnTo>
                    <a:pt x="10" y="2"/>
                  </a:lnTo>
                  <a:lnTo>
                    <a:pt x="19" y="0"/>
                  </a:lnTo>
                  <a:lnTo>
                    <a:pt x="32" y="0"/>
                  </a:lnTo>
                  <a:lnTo>
                    <a:pt x="47" y="0"/>
                  </a:lnTo>
                  <a:lnTo>
                    <a:pt x="58" y="0"/>
                  </a:lnTo>
                  <a:lnTo>
                    <a:pt x="68" y="0"/>
                  </a:lnTo>
                  <a:lnTo>
                    <a:pt x="72" y="0"/>
                  </a:lnTo>
                  <a:lnTo>
                    <a:pt x="75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90" name="Freeform 196">
              <a:extLst>
                <a:ext uri="{FF2B5EF4-FFF2-40B4-BE49-F238E27FC236}">
                  <a16:creationId xmlns:a16="http://schemas.microsoft.com/office/drawing/2014/main" id="{D97898F5-CC49-46A5-B12D-C6CAFB277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488"/>
              <a:ext cx="93" cy="63"/>
            </a:xfrm>
            <a:custGeom>
              <a:avLst/>
              <a:gdLst>
                <a:gd name="T0" fmla="*/ 0 w 93"/>
                <a:gd name="T1" fmla="*/ 58 h 63"/>
                <a:gd name="T2" fmla="*/ 87 w 93"/>
                <a:gd name="T3" fmla="*/ 55 h 63"/>
                <a:gd name="T4" fmla="*/ 87 w 93"/>
                <a:gd name="T5" fmla="*/ 0 h 63"/>
                <a:gd name="T6" fmla="*/ 93 w 93"/>
                <a:gd name="T7" fmla="*/ 5 h 63"/>
                <a:gd name="T8" fmla="*/ 93 w 93"/>
                <a:gd name="T9" fmla="*/ 61 h 63"/>
                <a:gd name="T10" fmla="*/ 7 w 93"/>
                <a:gd name="T11" fmla="*/ 63 h 63"/>
                <a:gd name="T12" fmla="*/ 0 w 93"/>
                <a:gd name="T13" fmla="*/ 58 h 63"/>
                <a:gd name="T14" fmla="*/ 0 w 93"/>
                <a:gd name="T15" fmla="*/ 58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3"/>
                <a:gd name="T25" fmla="*/ 0 h 63"/>
                <a:gd name="T26" fmla="*/ 93 w 93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3" h="63">
                  <a:moveTo>
                    <a:pt x="0" y="58"/>
                  </a:moveTo>
                  <a:lnTo>
                    <a:pt x="87" y="55"/>
                  </a:lnTo>
                  <a:lnTo>
                    <a:pt x="87" y="0"/>
                  </a:lnTo>
                  <a:lnTo>
                    <a:pt x="93" y="5"/>
                  </a:lnTo>
                  <a:lnTo>
                    <a:pt x="93" y="61"/>
                  </a:lnTo>
                  <a:lnTo>
                    <a:pt x="7" y="63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91" name="Freeform 197">
              <a:extLst>
                <a:ext uri="{FF2B5EF4-FFF2-40B4-BE49-F238E27FC236}">
                  <a16:creationId xmlns:a16="http://schemas.microsoft.com/office/drawing/2014/main" id="{4031D259-472C-4A97-9D03-549E410DD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488"/>
              <a:ext cx="93" cy="63"/>
            </a:xfrm>
            <a:custGeom>
              <a:avLst/>
              <a:gdLst>
                <a:gd name="T0" fmla="*/ 0 w 93"/>
                <a:gd name="T1" fmla="*/ 58 h 63"/>
                <a:gd name="T2" fmla="*/ 87 w 93"/>
                <a:gd name="T3" fmla="*/ 55 h 63"/>
                <a:gd name="T4" fmla="*/ 87 w 93"/>
                <a:gd name="T5" fmla="*/ 0 h 63"/>
                <a:gd name="T6" fmla="*/ 93 w 93"/>
                <a:gd name="T7" fmla="*/ 5 h 63"/>
                <a:gd name="T8" fmla="*/ 93 w 93"/>
                <a:gd name="T9" fmla="*/ 61 h 63"/>
                <a:gd name="T10" fmla="*/ 7 w 93"/>
                <a:gd name="T11" fmla="*/ 63 h 63"/>
                <a:gd name="T12" fmla="*/ 0 w 93"/>
                <a:gd name="T13" fmla="*/ 58 h 63"/>
                <a:gd name="T14" fmla="*/ 0 w 93"/>
                <a:gd name="T15" fmla="*/ 58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3"/>
                <a:gd name="T25" fmla="*/ 0 h 63"/>
                <a:gd name="T26" fmla="*/ 93 w 93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3" h="63">
                  <a:moveTo>
                    <a:pt x="0" y="58"/>
                  </a:moveTo>
                  <a:lnTo>
                    <a:pt x="87" y="55"/>
                  </a:lnTo>
                  <a:lnTo>
                    <a:pt x="87" y="0"/>
                  </a:lnTo>
                  <a:lnTo>
                    <a:pt x="93" y="5"/>
                  </a:lnTo>
                  <a:lnTo>
                    <a:pt x="93" y="61"/>
                  </a:lnTo>
                  <a:lnTo>
                    <a:pt x="7" y="63"/>
                  </a:lnTo>
                  <a:lnTo>
                    <a:pt x="0" y="5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92" name="Freeform 198">
              <a:extLst>
                <a:ext uri="{FF2B5EF4-FFF2-40B4-BE49-F238E27FC236}">
                  <a16:creationId xmlns:a16="http://schemas.microsoft.com/office/drawing/2014/main" id="{3E70BAE4-EE41-46F4-B7DE-95ECBC000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3" y="481"/>
              <a:ext cx="93" cy="63"/>
            </a:xfrm>
            <a:custGeom>
              <a:avLst/>
              <a:gdLst>
                <a:gd name="T0" fmla="*/ 0 w 93"/>
                <a:gd name="T1" fmla="*/ 59 h 63"/>
                <a:gd name="T2" fmla="*/ 86 w 93"/>
                <a:gd name="T3" fmla="*/ 55 h 63"/>
                <a:gd name="T4" fmla="*/ 86 w 93"/>
                <a:gd name="T5" fmla="*/ 0 h 63"/>
                <a:gd name="T6" fmla="*/ 93 w 93"/>
                <a:gd name="T7" fmla="*/ 5 h 63"/>
                <a:gd name="T8" fmla="*/ 93 w 93"/>
                <a:gd name="T9" fmla="*/ 61 h 63"/>
                <a:gd name="T10" fmla="*/ 6 w 93"/>
                <a:gd name="T11" fmla="*/ 63 h 63"/>
                <a:gd name="T12" fmla="*/ 0 w 93"/>
                <a:gd name="T13" fmla="*/ 59 h 63"/>
                <a:gd name="T14" fmla="*/ 0 w 93"/>
                <a:gd name="T15" fmla="*/ 59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3"/>
                <a:gd name="T25" fmla="*/ 0 h 63"/>
                <a:gd name="T26" fmla="*/ 93 w 93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3" h="63">
                  <a:moveTo>
                    <a:pt x="0" y="59"/>
                  </a:moveTo>
                  <a:lnTo>
                    <a:pt x="86" y="55"/>
                  </a:lnTo>
                  <a:lnTo>
                    <a:pt x="86" y="0"/>
                  </a:lnTo>
                  <a:lnTo>
                    <a:pt x="93" y="5"/>
                  </a:lnTo>
                  <a:lnTo>
                    <a:pt x="93" y="61"/>
                  </a:lnTo>
                  <a:lnTo>
                    <a:pt x="6" y="63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93" name="Freeform 199">
              <a:extLst>
                <a:ext uri="{FF2B5EF4-FFF2-40B4-BE49-F238E27FC236}">
                  <a16:creationId xmlns:a16="http://schemas.microsoft.com/office/drawing/2014/main" id="{75DC892D-8F66-4F1A-9611-F8A0D24C0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3" y="481"/>
              <a:ext cx="93" cy="63"/>
            </a:xfrm>
            <a:custGeom>
              <a:avLst/>
              <a:gdLst>
                <a:gd name="T0" fmla="*/ 0 w 93"/>
                <a:gd name="T1" fmla="*/ 59 h 63"/>
                <a:gd name="T2" fmla="*/ 86 w 93"/>
                <a:gd name="T3" fmla="*/ 55 h 63"/>
                <a:gd name="T4" fmla="*/ 86 w 93"/>
                <a:gd name="T5" fmla="*/ 0 h 63"/>
                <a:gd name="T6" fmla="*/ 93 w 93"/>
                <a:gd name="T7" fmla="*/ 5 h 63"/>
                <a:gd name="T8" fmla="*/ 93 w 93"/>
                <a:gd name="T9" fmla="*/ 61 h 63"/>
                <a:gd name="T10" fmla="*/ 6 w 93"/>
                <a:gd name="T11" fmla="*/ 63 h 63"/>
                <a:gd name="T12" fmla="*/ 0 w 93"/>
                <a:gd name="T13" fmla="*/ 59 h 63"/>
                <a:gd name="T14" fmla="*/ 0 w 93"/>
                <a:gd name="T15" fmla="*/ 59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3"/>
                <a:gd name="T25" fmla="*/ 0 h 63"/>
                <a:gd name="T26" fmla="*/ 93 w 93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3" h="63">
                  <a:moveTo>
                    <a:pt x="0" y="59"/>
                  </a:moveTo>
                  <a:lnTo>
                    <a:pt x="86" y="55"/>
                  </a:lnTo>
                  <a:lnTo>
                    <a:pt x="86" y="0"/>
                  </a:lnTo>
                  <a:lnTo>
                    <a:pt x="93" y="5"/>
                  </a:lnTo>
                  <a:lnTo>
                    <a:pt x="93" y="61"/>
                  </a:lnTo>
                  <a:lnTo>
                    <a:pt x="6" y="63"/>
                  </a:lnTo>
                  <a:lnTo>
                    <a:pt x="0" y="5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94" name="Freeform 200">
              <a:extLst>
                <a:ext uri="{FF2B5EF4-FFF2-40B4-BE49-F238E27FC236}">
                  <a16:creationId xmlns:a16="http://schemas.microsoft.com/office/drawing/2014/main" id="{C1DD37FC-6369-45AF-8CCF-87F8A4044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" y="474"/>
              <a:ext cx="92" cy="64"/>
            </a:xfrm>
            <a:custGeom>
              <a:avLst/>
              <a:gdLst>
                <a:gd name="T0" fmla="*/ 0 w 92"/>
                <a:gd name="T1" fmla="*/ 59 h 64"/>
                <a:gd name="T2" fmla="*/ 86 w 92"/>
                <a:gd name="T3" fmla="*/ 56 h 64"/>
                <a:gd name="T4" fmla="*/ 86 w 92"/>
                <a:gd name="T5" fmla="*/ 0 h 64"/>
                <a:gd name="T6" fmla="*/ 92 w 92"/>
                <a:gd name="T7" fmla="*/ 5 h 64"/>
                <a:gd name="T8" fmla="*/ 92 w 92"/>
                <a:gd name="T9" fmla="*/ 61 h 64"/>
                <a:gd name="T10" fmla="*/ 6 w 92"/>
                <a:gd name="T11" fmla="*/ 64 h 64"/>
                <a:gd name="T12" fmla="*/ 0 w 92"/>
                <a:gd name="T13" fmla="*/ 59 h 64"/>
                <a:gd name="T14" fmla="*/ 0 w 92"/>
                <a:gd name="T15" fmla="*/ 59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2"/>
                <a:gd name="T25" fmla="*/ 0 h 64"/>
                <a:gd name="T26" fmla="*/ 92 w 92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2" h="64">
                  <a:moveTo>
                    <a:pt x="0" y="59"/>
                  </a:moveTo>
                  <a:lnTo>
                    <a:pt x="86" y="56"/>
                  </a:lnTo>
                  <a:lnTo>
                    <a:pt x="86" y="0"/>
                  </a:lnTo>
                  <a:lnTo>
                    <a:pt x="92" y="5"/>
                  </a:lnTo>
                  <a:lnTo>
                    <a:pt x="92" y="61"/>
                  </a:lnTo>
                  <a:lnTo>
                    <a:pt x="6" y="64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95" name="Freeform 201">
              <a:extLst>
                <a:ext uri="{FF2B5EF4-FFF2-40B4-BE49-F238E27FC236}">
                  <a16:creationId xmlns:a16="http://schemas.microsoft.com/office/drawing/2014/main" id="{9A58152B-514A-4EEF-A8B0-8EE89D48B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9" y="474"/>
              <a:ext cx="92" cy="64"/>
            </a:xfrm>
            <a:custGeom>
              <a:avLst/>
              <a:gdLst>
                <a:gd name="T0" fmla="*/ 0 w 92"/>
                <a:gd name="T1" fmla="*/ 59 h 64"/>
                <a:gd name="T2" fmla="*/ 86 w 92"/>
                <a:gd name="T3" fmla="*/ 56 h 64"/>
                <a:gd name="T4" fmla="*/ 86 w 92"/>
                <a:gd name="T5" fmla="*/ 0 h 64"/>
                <a:gd name="T6" fmla="*/ 92 w 92"/>
                <a:gd name="T7" fmla="*/ 5 h 64"/>
                <a:gd name="T8" fmla="*/ 92 w 92"/>
                <a:gd name="T9" fmla="*/ 61 h 64"/>
                <a:gd name="T10" fmla="*/ 6 w 92"/>
                <a:gd name="T11" fmla="*/ 64 h 64"/>
                <a:gd name="T12" fmla="*/ 0 w 92"/>
                <a:gd name="T13" fmla="*/ 59 h 64"/>
                <a:gd name="T14" fmla="*/ 0 w 92"/>
                <a:gd name="T15" fmla="*/ 59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2"/>
                <a:gd name="T25" fmla="*/ 0 h 64"/>
                <a:gd name="T26" fmla="*/ 92 w 92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2" h="64">
                  <a:moveTo>
                    <a:pt x="0" y="59"/>
                  </a:moveTo>
                  <a:lnTo>
                    <a:pt x="86" y="56"/>
                  </a:lnTo>
                  <a:lnTo>
                    <a:pt x="86" y="0"/>
                  </a:lnTo>
                  <a:lnTo>
                    <a:pt x="92" y="5"/>
                  </a:lnTo>
                  <a:lnTo>
                    <a:pt x="92" y="61"/>
                  </a:lnTo>
                  <a:lnTo>
                    <a:pt x="6" y="64"/>
                  </a:lnTo>
                  <a:lnTo>
                    <a:pt x="0" y="5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96" name="Freeform 202">
              <a:extLst>
                <a:ext uri="{FF2B5EF4-FFF2-40B4-BE49-F238E27FC236}">
                  <a16:creationId xmlns:a16="http://schemas.microsoft.com/office/drawing/2014/main" id="{818CEE0A-ACBE-47A4-AC9A-2D979ECE4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649"/>
              <a:ext cx="610" cy="248"/>
            </a:xfrm>
            <a:custGeom>
              <a:avLst/>
              <a:gdLst>
                <a:gd name="T0" fmla="*/ 610 w 610"/>
                <a:gd name="T1" fmla="*/ 247 h 248"/>
                <a:gd name="T2" fmla="*/ 610 w 610"/>
                <a:gd name="T3" fmla="*/ 0 h 248"/>
                <a:gd name="T4" fmla="*/ 0 w 610"/>
                <a:gd name="T5" fmla="*/ 21 h 248"/>
                <a:gd name="T6" fmla="*/ 610 w 610"/>
                <a:gd name="T7" fmla="*/ 248 h 248"/>
                <a:gd name="T8" fmla="*/ 610 w 610"/>
                <a:gd name="T9" fmla="*/ 247 h 248"/>
                <a:gd name="T10" fmla="*/ 610 w 610"/>
                <a:gd name="T11" fmla="*/ 247 h 2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0"/>
                <a:gd name="T19" fmla="*/ 0 h 248"/>
                <a:gd name="T20" fmla="*/ 610 w 610"/>
                <a:gd name="T21" fmla="*/ 248 h 2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0" h="248">
                  <a:moveTo>
                    <a:pt x="610" y="247"/>
                  </a:moveTo>
                  <a:lnTo>
                    <a:pt x="610" y="0"/>
                  </a:lnTo>
                  <a:lnTo>
                    <a:pt x="0" y="21"/>
                  </a:lnTo>
                  <a:lnTo>
                    <a:pt x="610" y="248"/>
                  </a:lnTo>
                  <a:lnTo>
                    <a:pt x="610" y="247"/>
                  </a:lnTo>
                  <a:close/>
                </a:path>
              </a:pathLst>
            </a:custGeom>
            <a:solidFill>
              <a:srgbClr val="4B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97" name="Freeform 203">
              <a:extLst>
                <a:ext uri="{FF2B5EF4-FFF2-40B4-BE49-F238E27FC236}">
                  <a16:creationId xmlns:a16="http://schemas.microsoft.com/office/drawing/2014/main" id="{9F872320-1DAF-491C-80F3-8C71E6959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649"/>
              <a:ext cx="610" cy="248"/>
            </a:xfrm>
            <a:custGeom>
              <a:avLst/>
              <a:gdLst>
                <a:gd name="T0" fmla="*/ 610 w 610"/>
                <a:gd name="T1" fmla="*/ 247 h 248"/>
                <a:gd name="T2" fmla="*/ 610 w 610"/>
                <a:gd name="T3" fmla="*/ 0 h 248"/>
                <a:gd name="T4" fmla="*/ 0 w 610"/>
                <a:gd name="T5" fmla="*/ 21 h 248"/>
                <a:gd name="T6" fmla="*/ 610 w 610"/>
                <a:gd name="T7" fmla="*/ 248 h 248"/>
                <a:gd name="T8" fmla="*/ 610 w 610"/>
                <a:gd name="T9" fmla="*/ 247 h 248"/>
                <a:gd name="T10" fmla="*/ 610 w 610"/>
                <a:gd name="T11" fmla="*/ 247 h 2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0"/>
                <a:gd name="T19" fmla="*/ 0 h 248"/>
                <a:gd name="T20" fmla="*/ 610 w 610"/>
                <a:gd name="T21" fmla="*/ 248 h 2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0" h="248">
                  <a:moveTo>
                    <a:pt x="610" y="247"/>
                  </a:moveTo>
                  <a:lnTo>
                    <a:pt x="610" y="0"/>
                  </a:lnTo>
                  <a:lnTo>
                    <a:pt x="0" y="21"/>
                  </a:lnTo>
                  <a:lnTo>
                    <a:pt x="610" y="248"/>
                  </a:lnTo>
                  <a:lnTo>
                    <a:pt x="610" y="24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98" name="Freeform 204">
              <a:extLst>
                <a:ext uri="{FF2B5EF4-FFF2-40B4-BE49-F238E27FC236}">
                  <a16:creationId xmlns:a16="http://schemas.microsoft.com/office/drawing/2014/main" id="{0014CA6A-4E3D-4659-8112-FFC30BEAB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3" y="458"/>
              <a:ext cx="707" cy="2557"/>
            </a:xfrm>
            <a:custGeom>
              <a:avLst/>
              <a:gdLst>
                <a:gd name="T0" fmla="*/ 0 w 707"/>
                <a:gd name="T1" fmla="*/ 2229 h 2557"/>
                <a:gd name="T2" fmla="*/ 0 w 707"/>
                <a:gd name="T3" fmla="*/ 155 h 2557"/>
                <a:gd name="T4" fmla="*/ 707 w 707"/>
                <a:gd name="T5" fmla="*/ 0 h 2557"/>
                <a:gd name="T6" fmla="*/ 707 w 707"/>
                <a:gd name="T7" fmla="*/ 2557 h 2557"/>
                <a:gd name="T8" fmla="*/ 0 w 707"/>
                <a:gd name="T9" fmla="*/ 2229 h 2557"/>
                <a:gd name="T10" fmla="*/ 0 w 707"/>
                <a:gd name="T11" fmla="*/ 2229 h 25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"/>
                <a:gd name="T19" fmla="*/ 0 h 2557"/>
                <a:gd name="T20" fmla="*/ 707 w 707"/>
                <a:gd name="T21" fmla="*/ 2557 h 25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" h="2557">
                  <a:moveTo>
                    <a:pt x="0" y="2229"/>
                  </a:moveTo>
                  <a:lnTo>
                    <a:pt x="0" y="155"/>
                  </a:lnTo>
                  <a:lnTo>
                    <a:pt x="707" y="0"/>
                  </a:lnTo>
                  <a:lnTo>
                    <a:pt x="707" y="2557"/>
                  </a:lnTo>
                  <a:lnTo>
                    <a:pt x="0" y="2229"/>
                  </a:lnTo>
                  <a:close/>
                </a:path>
              </a:pathLst>
            </a:custGeom>
            <a:solidFill>
              <a:srgbClr val="FFE4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99" name="Freeform 205">
              <a:extLst>
                <a:ext uri="{FF2B5EF4-FFF2-40B4-BE49-F238E27FC236}">
                  <a16:creationId xmlns:a16="http://schemas.microsoft.com/office/drawing/2014/main" id="{B8ACB16C-0022-435B-AA45-09C44A375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3" y="458"/>
              <a:ext cx="707" cy="2557"/>
            </a:xfrm>
            <a:custGeom>
              <a:avLst/>
              <a:gdLst>
                <a:gd name="T0" fmla="*/ 0 w 707"/>
                <a:gd name="T1" fmla="*/ 2229 h 2557"/>
                <a:gd name="T2" fmla="*/ 0 w 707"/>
                <a:gd name="T3" fmla="*/ 155 h 2557"/>
                <a:gd name="T4" fmla="*/ 707 w 707"/>
                <a:gd name="T5" fmla="*/ 0 h 2557"/>
                <a:gd name="T6" fmla="*/ 707 w 707"/>
                <a:gd name="T7" fmla="*/ 2557 h 2557"/>
                <a:gd name="T8" fmla="*/ 0 w 707"/>
                <a:gd name="T9" fmla="*/ 2229 h 2557"/>
                <a:gd name="T10" fmla="*/ 0 w 707"/>
                <a:gd name="T11" fmla="*/ 2229 h 25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"/>
                <a:gd name="T19" fmla="*/ 0 h 2557"/>
                <a:gd name="T20" fmla="*/ 707 w 707"/>
                <a:gd name="T21" fmla="*/ 2557 h 25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" h="2557">
                  <a:moveTo>
                    <a:pt x="0" y="2229"/>
                  </a:moveTo>
                  <a:lnTo>
                    <a:pt x="0" y="155"/>
                  </a:lnTo>
                  <a:lnTo>
                    <a:pt x="707" y="0"/>
                  </a:lnTo>
                  <a:lnTo>
                    <a:pt x="707" y="2557"/>
                  </a:lnTo>
                  <a:lnTo>
                    <a:pt x="0" y="2229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00" name="Freeform 206">
              <a:extLst>
                <a:ext uri="{FF2B5EF4-FFF2-40B4-BE49-F238E27FC236}">
                  <a16:creationId xmlns:a16="http://schemas.microsoft.com/office/drawing/2014/main" id="{65EDDBC0-14BA-495D-8DBB-A4D13A56C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" y="512"/>
              <a:ext cx="601" cy="2433"/>
            </a:xfrm>
            <a:custGeom>
              <a:avLst/>
              <a:gdLst>
                <a:gd name="T0" fmla="*/ 0 w 601"/>
                <a:gd name="T1" fmla="*/ 2158 h 2433"/>
                <a:gd name="T2" fmla="*/ 0 w 601"/>
                <a:gd name="T3" fmla="*/ 132 h 2433"/>
                <a:gd name="T4" fmla="*/ 601 w 601"/>
                <a:gd name="T5" fmla="*/ 0 h 2433"/>
                <a:gd name="T6" fmla="*/ 601 w 601"/>
                <a:gd name="T7" fmla="*/ 2433 h 2433"/>
                <a:gd name="T8" fmla="*/ 0 w 601"/>
                <a:gd name="T9" fmla="*/ 2158 h 2433"/>
                <a:gd name="T10" fmla="*/ 0 w 601"/>
                <a:gd name="T11" fmla="*/ 2158 h 24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1"/>
                <a:gd name="T19" fmla="*/ 0 h 2433"/>
                <a:gd name="T20" fmla="*/ 601 w 601"/>
                <a:gd name="T21" fmla="*/ 2433 h 24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1" h="2433">
                  <a:moveTo>
                    <a:pt x="0" y="2158"/>
                  </a:moveTo>
                  <a:lnTo>
                    <a:pt x="0" y="132"/>
                  </a:lnTo>
                  <a:lnTo>
                    <a:pt x="601" y="0"/>
                  </a:lnTo>
                  <a:lnTo>
                    <a:pt x="601" y="2433"/>
                  </a:lnTo>
                  <a:lnTo>
                    <a:pt x="0" y="21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01" name="Freeform 207">
              <a:extLst>
                <a:ext uri="{FF2B5EF4-FFF2-40B4-BE49-F238E27FC236}">
                  <a16:creationId xmlns:a16="http://schemas.microsoft.com/office/drawing/2014/main" id="{40058622-924C-4E34-ADBF-B2D10BE6E7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" y="512"/>
              <a:ext cx="601" cy="2433"/>
            </a:xfrm>
            <a:custGeom>
              <a:avLst/>
              <a:gdLst>
                <a:gd name="T0" fmla="*/ 0 w 601"/>
                <a:gd name="T1" fmla="*/ 2158 h 2433"/>
                <a:gd name="T2" fmla="*/ 0 w 601"/>
                <a:gd name="T3" fmla="*/ 132 h 2433"/>
                <a:gd name="T4" fmla="*/ 601 w 601"/>
                <a:gd name="T5" fmla="*/ 0 h 2433"/>
                <a:gd name="T6" fmla="*/ 601 w 601"/>
                <a:gd name="T7" fmla="*/ 2433 h 2433"/>
                <a:gd name="T8" fmla="*/ 0 w 601"/>
                <a:gd name="T9" fmla="*/ 2158 h 2433"/>
                <a:gd name="T10" fmla="*/ 0 w 601"/>
                <a:gd name="T11" fmla="*/ 2158 h 24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1"/>
                <a:gd name="T19" fmla="*/ 0 h 2433"/>
                <a:gd name="T20" fmla="*/ 601 w 601"/>
                <a:gd name="T21" fmla="*/ 2433 h 24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1" h="2433">
                  <a:moveTo>
                    <a:pt x="0" y="2158"/>
                  </a:moveTo>
                  <a:lnTo>
                    <a:pt x="0" y="132"/>
                  </a:lnTo>
                  <a:lnTo>
                    <a:pt x="601" y="0"/>
                  </a:lnTo>
                  <a:lnTo>
                    <a:pt x="601" y="2433"/>
                  </a:lnTo>
                  <a:lnTo>
                    <a:pt x="0" y="2158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02" name="Freeform 208">
              <a:extLst>
                <a:ext uri="{FF2B5EF4-FFF2-40B4-BE49-F238E27FC236}">
                  <a16:creationId xmlns:a16="http://schemas.microsoft.com/office/drawing/2014/main" id="{293D8BB8-E092-4FAF-922F-7DDB4744B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3" y="458"/>
              <a:ext cx="707" cy="2557"/>
            </a:xfrm>
            <a:custGeom>
              <a:avLst/>
              <a:gdLst>
                <a:gd name="T0" fmla="*/ 707 w 707"/>
                <a:gd name="T1" fmla="*/ 2530 h 2557"/>
                <a:gd name="T2" fmla="*/ 707 w 707"/>
                <a:gd name="T3" fmla="*/ 2557 h 2557"/>
                <a:gd name="T4" fmla="*/ 0 w 707"/>
                <a:gd name="T5" fmla="*/ 2229 h 2557"/>
                <a:gd name="T6" fmla="*/ 0 w 707"/>
                <a:gd name="T7" fmla="*/ 155 h 2557"/>
                <a:gd name="T8" fmla="*/ 707 w 707"/>
                <a:gd name="T9" fmla="*/ 0 h 2557"/>
                <a:gd name="T10" fmla="*/ 707 w 707"/>
                <a:gd name="T11" fmla="*/ 28 h 2557"/>
                <a:gd name="T12" fmla="*/ 707 w 707"/>
                <a:gd name="T13" fmla="*/ 28 h 2557"/>
                <a:gd name="T14" fmla="*/ 27 w 707"/>
                <a:gd name="T15" fmla="*/ 177 h 2557"/>
                <a:gd name="T16" fmla="*/ 27 w 707"/>
                <a:gd name="T17" fmla="*/ 2217 h 2557"/>
                <a:gd name="T18" fmla="*/ 707 w 707"/>
                <a:gd name="T19" fmla="*/ 2529 h 2557"/>
                <a:gd name="T20" fmla="*/ 707 w 707"/>
                <a:gd name="T21" fmla="*/ 2530 h 2557"/>
                <a:gd name="T22" fmla="*/ 707 w 707"/>
                <a:gd name="T23" fmla="*/ 2530 h 25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07"/>
                <a:gd name="T37" fmla="*/ 0 h 2557"/>
                <a:gd name="T38" fmla="*/ 707 w 707"/>
                <a:gd name="T39" fmla="*/ 2557 h 25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07" h="2557">
                  <a:moveTo>
                    <a:pt x="707" y="2530"/>
                  </a:moveTo>
                  <a:lnTo>
                    <a:pt x="707" y="2557"/>
                  </a:lnTo>
                  <a:lnTo>
                    <a:pt x="0" y="2229"/>
                  </a:lnTo>
                  <a:lnTo>
                    <a:pt x="0" y="155"/>
                  </a:lnTo>
                  <a:lnTo>
                    <a:pt x="707" y="0"/>
                  </a:lnTo>
                  <a:lnTo>
                    <a:pt x="707" y="28"/>
                  </a:lnTo>
                  <a:lnTo>
                    <a:pt x="27" y="177"/>
                  </a:lnTo>
                  <a:lnTo>
                    <a:pt x="27" y="2217"/>
                  </a:lnTo>
                  <a:lnTo>
                    <a:pt x="707" y="2529"/>
                  </a:lnTo>
                  <a:lnTo>
                    <a:pt x="707" y="25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03" name="Freeform 209">
              <a:extLst>
                <a:ext uri="{FF2B5EF4-FFF2-40B4-BE49-F238E27FC236}">
                  <a16:creationId xmlns:a16="http://schemas.microsoft.com/office/drawing/2014/main" id="{DE750C66-C226-41C5-B445-E28BB75BC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3" y="458"/>
              <a:ext cx="707" cy="2557"/>
            </a:xfrm>
            <a:custGeom>
              <a:avLst/>
              <a:gdLst>
                <a:gd name="T0" fmla="*/ 707 w 707"/>
                <a:gd name="T1" fmla="*/ 2530 h 2557"/>
                <a:gd name="T2" fmla="*/ 707 w 707"/>
                <a:gd name="T3" fmla="*/ 2557 h 2557"/>
                <a:gd name="T4" fmla="*/ 0 w 707"/>
                <a:gd name="T5" fmla="*/ 2229 h 2557"/>
                <a:gd name="T6" fmla="*/ 0 w 707"/>
                <a:gd name="T7" fmla="*/ 155 h 2557"/>
                <a:gd name="T8" fmla="*/ 707 w 707"/>
                <a:gd name="T9" fmla="*/ 0 h 2557"/>
                <a:gd name="T10" fmla="*/ 707 w 707"/>
                <a:gd name="T11" fmla="*/ 28 h 2557"/>
                <a:gd name="T12" fmla="*/ 707 w 707"/>
                <a:gd name="T13" fmla="*/ 28 h 2557"/>
                <a:gd name="T14" fmla="*/ 27 w 707"/>
                <a:gd name="T15" fmla="*/ 177 h 2557"/>
                <a:gd name="T16" fmla="*/ 27 w 707"/>
                <a:gd name="T17" fmla="*/ 2217 h 2557"/>
                <a:gd name="T18" fmla="*/ 707 w 707"/>
                <a:gd name="T19" fmla="*/ 2529 h 2557"/>
                <a:gd name="T20" fmla="*/ 707 w 707"/>
                <a:gd name="T21" fmla="*/ 2530 h 2557"/>
                <a:gd name="T22" fmla="*/ 707 w 707"/>
                <a:gd name="T23" fmla="*/ 2530 h 255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07"/>
                <a:gd name="T37" fmla="*/ 0 h 2557"/>
                <a:gd name="T38" fmla="*/ 707 w 707"/>
                <a:gd name="T39" fmla="*/ 2557 h 255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07" h="2557">
                  <a:moveTo>
                    <a:pt x="707" y="2530"/>
                  </a:moveTo>
                  <a:lnTo>
                    <a:pt x="707" y="2557"/>
                  </a:lnTo>
                  <a:lnTo>
                    <a:pt x="0" y="2229"/>
                  </a:lnTo>
                  <a:lnTo>
                    <a:pt x="0" y="155"/>
                  </a:lnTo>
                  <a:lnTo>
                    <a:pt x="707" y="0"/>
                  </a:lnTo>
                  <a:lnTo>
                    <a:pt x="707" y="28"/>
                  </a:lnTo>
                  <a:lnTo>
                    <a:pt x="27" y="177"/>
                  </a:lnTo>
                  <a:lnTo>
                    <a:pt x="27" y="2217"/>
                  </a:lnTo>
                  <a:lnTo>
                    <a:pt x="707" y="2529"/>
                  </a:lnTo>
                  <a:lnTo>
                    <a:pt x="707" y="253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04" name="Freeform 210">
              <a:extLst>
                <a:ext uri="{FF2B5EF4-FFF2-40B4-BE49-F238E27FC236}">
                  <a16:creationId xmlns:a16="http://schemas.microsoft.com/office/drawing/2014/main" id="{8482E3F9-AFCF-4532-B9E3-9331FE00D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" y="1609"/>
              <a:ext cx="601" cy="89"/>
            </a:xfrm>
            <a:custGeom>
              <a:avLst/>
              <a:gdLst>
                <a:gd name="T0" fmla="*/ 0 w 601"/>
                <a:gd name="T1" fmla="*/ 0 h 89"/>
                <a:gd name="T2" fmla="*/ 0 w 601"/>
                <a:gd name="T3" fmla="*/ 13 h 89"/>
                <a:gd name="T4" fmla="*/ 601 w 601"/>
                <a:gd name="T5" fmla="*/ 89 h 89"/>
                <a:gd name="T6" fmla="*/ 601 w 601"/>
                <a:gd name="T7" fmla="*/ 77 h 89"/>
                <a:gd name="T8" fmla="*/ 0 w 601"/>
                <a:gd name="T9" fmla="*/ 0 h 89"/>
                <a:gd name="T10" fmla="*/ 0 w 601"/>
                <a:gd name="T11" fmla="*/ 0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1"/>
                <a:gd name="T19" fmla="*/ 0 h 89"/>
                <a:gd name="T20" fmla="*/ 601 w 601"/>
                <a:gd name="T21" fmla="*/ 89 h 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1" h="89">
                  <a:moveTo>
                    <a:pt x="0" y="0"/>
                  </a:moveTo>
                  <a:lnTo>
                    <a:pt x="0" y="13"/>
                  </a:lnTo>
                  <a:lnTo>
                    <a:pt x="601" y="89"/>
                  </a:lnTo>
                  <a:lnTo>
                    <a:pt x="601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05" name="Freeform 211">
              <a:extLst>
                <a:ext uri="{FF2B5EF4-FFF2-40B4-BE49-F238E27FC236}">
                  <a16:creationId xmlns:a16="http://schemas.microsoft.com/office/drawing/2014/main" id="{CF226BBA-4658-42DB-9818-474372B41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" y="1609"/>
              <a:ext cx="601" cy="89"/>
            </a:xfrm>
            <a:custGeom>
              <a:avLst/>
              <a:gdLst>
                <a:gd name="T0" fmla="*/ 0 w 601"/>
                <a:gd name="T1" fmla="*/ 0 h 89"/>
                <a:gd name="T2" fmla="*/ 0 w 601"/>
                <a:gd name="T3" fmla="*/ 13 h 89"/>
                <a:gd name="T4" fmla="*/ 601 w 601"/>
                <a:gd name="T5" fmla="*/ 89 h 89"/>
                <a:gd name="T6" fmla="*/ 601 w 601"/>
                <a:gd name="T7" fmla="*/ 77 h 89"/>
                <a:gd name="T8" fmla="*/ 0 w 601"/>
                <a:gd name="T9" fmla="*/ 0 h 89"/>
                <a:gd name="T10" fmla="*/ 0 w 601"/>
                <a:gd name="T11" fmla="*/ 0 h 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1"/>
                <a:gd name="T19" fmla="*/ 0 h 89"/>
                <a:gd name="T20" fmla="*/ 601 w 601"/>
                <a:gd name="T21" fmla="*/ 89 h 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1" h="89">
                  <a:moveTo>
                    <a:pt x="0" y="0"/>
                  </a:moveTo>
                  <a:lnTo>
                    <a:pt x="0" y="13"/>
                  </a:lnTo>
                  <a:lnTo>
                    <a:pt x="601" y="89"/>
                  </a:lnTo>
                  <a:lnTo>
                    <a:pt x="601" y="77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06" name="Freeform 212">
              <a:extLst>
                <a:ext uri="{FF2B5EF4-FFF2-40B4-BE49-F238E27FC236}">
                  <a16:creationId xmlns:a16="http://schemas.microsoft.com/office/drawing/2014/main" id="{B0361225-D89D-4303-B4A9-0468ABE80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2" y="1825"/>
              <a:ext cx="602" cy="136"/>
            </a:xfrm>
            <a:custGeom>
              <a:avLst/>
              <a:gdLst>
                <a:gd name="T0" fmla="*/ 0 w 602"/>
                <a:gd name="T1" fmla="*/ 0 h 136"/>
                <a:gd name="T2" fmla="*/ 0 w 602"/>
                <a:gd name="T3" fmla="*/ 13 h 136"/>
                <a:gd name="T4" fmla="*/ 602 w 602"/>
                <a:gd name="T5" fmla="*/ 136 h 136"/>
                <a:gd name="T6" fmla="*/ 602 w 602"/>
                <a:gd name="T7" fmla="*/ 123 h 136"/>
                <a:gd name="T8" fmla="*/ 0 w 602"/>
                <a:gd name="T9" fmla="*/ 0 h 136"/>
                <a:gd name="T10" fmla="*/ 0 w 602"/>
                <a:gd name="T11" fmla="*/ 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2"/>
                <a:gd name="T19" fmla="*/ 0 h 136"/>
                <a:gd name="T20" fmla="*/ 602 w 602"/>
                <a:gd name="T21" fmla="*/ 136 h 1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2" h="136">
                  <a:moveTo>
                    <a:pt x="0" y="0"/>
                  </a:moveTo>
                  <a:lnTo>
                    <a:pt x="0" y="13"/>
                  </a:lnTo>
                  <a:lnTo>
                    <a:pt x="602" y="136"/>
                  </a:lnTo>
                  <a:lnTo>
                    <a:pt x="602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07" name="Freeform 213">
              <a:extLst>
                <a:ext uri="{FF2B5EF4-FFF2-40B4-BE49-F238E27FC236}">
                  <a16:creationId xmlns:a16="http://schemas.microsoft.com/office/drawing/2014/main" id="{C0CAB78A-CF99-4FA1-8D3D-BFBA14ACA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2" y="1825"/>
              <a:ext cx="602" cy="136"/>
            </a:xfrm>
            <a:custGeom>
              <a:avLst/>
              <a:gdLst>
                <a:gd name="T0" fmla="*/ 0 w 602"/>
                <a:gd name="T1" fmla="*/ 0 h 136"/>
                <a:gd name="T2" fmla="*/ 0 w 602"/>
                <a:gd name="T3" fmla="*/ 13 h 136"/>
                <a:gd name="T4" fmla="*/ 602 w 602"/>
                <a:gd name="T5" fmla="*/ 136 h 136"/>
                <a:gd name="T6" fmla="*/ 602 w 602"/>
                <a:gd name="T7" fmla="*/ 123 h 136"/>
                <a:gd name="T8" fmla="*/ 0 w 602"/>
                <a:gd name="T9" fmla="*/ 0 h 136"/>
                <a:gd name="T10" fmla="*/ 0 w 602"/>
                <a:gd name="T11" fmla="*/ 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2"/>
                <a:gd name="T19" fmla="*/ 0 h 136"/>
                <a:gd name="T20" fmla="*/ 602 w 602"/>
                <a:gd name="T21" fmla="*/ 136 h 1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2" h="136">
                  <a:moveTo>
                    <a:pt x="0" y="0"/>
                  </a:moveTo>
                  <a:lnTo>
                    <a:pt x="0" y="13"/>
                  </a:lnTo>
                  <a:lnTo>
                    <a:pt x="602" y="136"/>
                  </a:lnTo>
                  <a:lnTo>
                    <a:pt x="602" y="123"/>
                  </a:lnTo>
                  <a:lnTo>
                    <a:pt x="0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08" name="Freeform 214">
              <a:extLst>
                <a:ext uri="{FF2B5EF4-FFF2-40B4-BE49-F238E27FC236}">
                  <a16:creationId xmlns:a16="http://schemas.microsoft.com/office/drawing/2014/main" id="{9164416C-52C5-48F5-B70E-212A64A33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2" y="1838"/>
              <a:ext cx="602" cy="1107"/>
            </a:xfrm>
            <a:custGeom>
              <a:avLst/>
              <a:gdLst>
                <a:gd name="T0" fmla="*/ 0 w 602"/>
                <a:gd name="T1" fmla="*/ 832 h 1107"/>
                <a:gd name="T2" fmla="*/ 0 w 602"/>
                <a:gd name="T3" fmla="*/ 0 h 1107"/>
                <a:gd name="T4" fmla="*/ 602 w 602"/>
                <a:gd name="T5" fmla="*/ 123 h 1107"/>
                <a:gd name="T6" fmla="*/ 602 w 602"/>
                <a:gd name="T7" fmla="*/ 1107 h 1107"/>
                <a:gd name="T8" fmla="*/ 0 w 602"/>
                <a:gd name="T9" fmla="*/ 832 h 1107"/>
                <a:gd name="T10" fmla="*/ 0 w 602"/>
                <a:gd name="T11" fmla="*/ 832 h 1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2"/>
                <a:gd name="T19" fmla="*/ 0 h 1107"/>
                <a:gd name="T20" fmla="*/ 602 w 602"/>
                <a:gd name="T21" fmla="*/ 1107 h 11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2" h="1107">
                  <a:moveTo>
                    <a:pt x="0" y="832"/>
                  </a:moveTo>
                  <a:lnTo>
                    <a:pt x="0" y="0"/>
                  </a:lnTo>
                  <a:lnTo>
                    <a:pt x="602" y="123"/>
                  </a:lnTo>
                  <a:lnTo>
                    <a:pt x="602" y="1107"/>
                  </a:lnTo>
                  <a:lnTo>
                    <a:pt x="0" y="8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09" name="Freeform 215">
              <a:extLst>
                <a:ext uri="{FF2B5EF4-FFF2-40B4-BE49-F238E27FC236}">
                  <a16:creationId xmlns:a16="http://schemas.microsoft.com/office/drawing/2014/main" id="{0AEB31A0-F0FA-4010-B62A-2ABB3DB58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2" y="1838"/>
              <a:ext cx="602" cy="1107"/>
            </a:xfrm>
            <a:custGeom>
              <a:avLst/>
              <a:gdLst>
                <a:gd name="T0" fmla="*/ 0 w 602"/>
                <a:gd name="T1" fmla="*/ 832 h 1107"/>
                <a:gd name="T2" fmla="*/ 0 w 602"/>
                <a:gd name="T3" fmla="*/ 0 h 1107"/>
                <a:gd name="T4" fmla="*/ 602 w 602"/>
                <a:gd name="T5" fmla="*/ 123 h 1107"/>
                <a:gd name="T6" fmla="*/ 602 w 602"/>
                <a:gd name="T7" fmla="*/ 1107 h 1107"/>
                <a:gd name="T8" fmla="*/ 0 w 602"/>
                <a:gd name="T9" fmla="*/ 832 h 1107"/>
                <a:gd name="T10" fmla="*/ 0 w 602"/>
                <a:gd name="T11" fmla="*/ 832 h 11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2"/>
                <a:gd name="T19" fmla="*/ 0 h 1107"/>
                <a:gd name="T20" fmla="*/ 602 w 602"/>
                <a:gd name="T21" fmla="*/ 1107 h 11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2" h="1107">
                  <a:moveTo>
                    <a:pt x="0" y="832"/>
                  </a:moveTo>
                  <a:lnTo>
                    <a:pt x="0" y="0"/>
                  </a:lnTo>
                  <a:lnTo>
                    <a:pt x="602" y="123"/>
                  </a:lnTo>
                  <a:lnTo>
                    <a:pt x="602" y="1107"/>
                  </a:lnTo>
                  <a:lnTo>
                    <a:pt x="0" y="83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10" name="Freeform 216">
              <a:extLst>
                <a:ext uri="{FF2B5EF4-FFF2-40B4-BE49-F238E27FC236}">
                  <a16:creationId xmlns:a16="http://schemas.microsoft.com/office/drawing/2014/main" id="{F003088C-C600-4814-944B-56C150D8C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3" y="709"/>
              <a:ext cx="532" cy="755"/>
            </a:xfrm>
            <a:custGeom>
              <a:avLst/>
              <a:gdLst>
                <a:gd name="T0" fmla="*/ 105 w 532"/>
                <a:gd name="T1" fmla="*/ 727 h 755"/>
                <a:gd name="T2" fmla="*/ 88 w 532"/>
                <a:gd name="T3" fmla="*/ 724 h 755"/>
                <a:gd name="T4" fmla="*/ 72 w 532"/>
                <a:gd name="T5" fmla="*/ 718 h 755"/>
                <a:gd name="T6" fmla="*/ 57 w 532"/>
                <a:gd name="T7" fmla="*/ 710 h 755"/>
                <a:gd name="T8" fmla="*/ 43 w 532"/>
                <a:gd name="T9" fmla="*/ 701 h 755"/>
                <a:gd name="T10" fmla="*/ 31 w 532"/>
                <a:gd name="T11" fmla="*/ 689 h 755"/>
                <a:gd name="T12" fmla="*/ 21 w 532"/>
                <a:gd name="T13" fmla="*/ 677 h 755"/>
                <a:gd name="T14" fmla="*/ 11 w 532"/>
                <a:gd name="T15" fmla="*/ 662 h 755"/>
                <a:gd name="T16" fmla="*/ 5 w 532"/>
                <a:gd name="T17" fmla="*/ 645 h 755"/>
                <a:gd name="T18" fmla="*/ 1 w 532"/>
                <a:gd name="T19" fmla="*/ 629 h 755"/>
                <a:gd name="T20" fmla="*/ 0 w 532"/>
                <a:gd name="T21" fmla="*/ 612 h 755"/>
                <a:gd name="T22" fmla="*/ 0 w 532"/>
                <a:gd name="T23" fmla="*/ 151 h 755"/>
                <a:gd name="T24" fmla="*/ 0 w 532"/>
                <a:gd name="T25" fmla="*/ 151 h 755"/>
                <a:gd name="T26" fmla="*/ 1 w 532"/>
                <a:gd name="T27" fmla="*/ 134 h 755"/>
                <a:gd name="T28" fmla="*/ 5 w 532"/>
                <a:gd name="T29" fmla="*/ 118 h 755"/>
                <a:gd name="T30" fmla="*/ 11 w 532"/>
                <a:gd name="T31" fmla="*/ 101 h 755"/>
                <a:gd name="T32" fmla="*/ 21 w 532"/>
                <a:gd name="T33" fmla="*/ 86 h 755"/>
                <a:gd name="T34" fmla="*/ 31 w 532"/>
                <a:gd name="T35" fmla="*/ 73 h 755"/>
                <a:gd name="T36" fmla="*/ 43 w 532"/>
                <a:gd name="T37" fmla="*/ 62 h 755"/>
                <a:gd name="T38" fmla="*/ 57 w 532"/>
                <a:gd name="T39" fmla="*/ 51 h 755"/>
                <a:gd name="T40" fmla="*/ 72 w 532"/>
                <a:gd name="T41" fmla="*/ 43 h 755"/>
                <a:gd name="T42" fmla="*/ 88 w 532"/>
                <a:gd name="T43" fmla="*/ 37 h 755"/>
                <a:gd name="T44" fmla="*/ 105 w 532"/>
                <a:gd name="T45" fmla="*/ 35 h 755"/>
                <a:gd name="T46" fmla="*/ 427 w 532"/>
                <a:gd name="T47" fmla="*/ 0 h 755"/>
                <a:gd name="T48" fmla="*/ 427 w 532"/>
                <a:gd name="T49" fmla="*/ 0 h 755"/>
                <a:gd name="T50" fmla="*/ 444 w 532"/>
                <a:gd name="T51" fmla="*/ 0 h 755"/>
                <a:gd name="T52" fmla="*/ 460 w 532"/>
                <a:gd name="T53" fmla="*/ 3 h 755"/>
                <a:gd name="T54" fmla="*/ 475 w 532"/>
                <a:gd name="T55" fmla="*/ 7 h 755"/>
                <a:gd name="T56" fmla="*/ 489 w 532"/>
                <a:gd name="T57" fmla="*/ 14 h 755"/>
                <a:gd name="T58" fmla="*/ 502 w 532"/>
                <a:gd name="T59" fmla="*/ 23 h 755"/>
                <a:gd name="T60" fmla="*/ 512 w 532"/>
                <a:gd name="T61" fmla="*/ 35 h 755"/>
                <a:gd name="T62" fmla="*/ 520 w 532"/>
                <a:gd name="T63" fmla="*/ 48 h 755"/>
                <a:gd name="T64" fmla="*/ 527 w 532"/>
                <a:gd name="T65" fmla="*/ 63 h 755"/>
                <a:gd name="T66" fmla="*/ 531 w 532"/>
                <a:gd name="T67" fmla="*/ 78 h 755"/>
                <a:gd name="T68" fmla="*/ 532 w 532"/>
                <a:gd name="T69" fmla="*/ 96 h 755"/>
                <a:gd name="T70" fmla="*/ 532 w 532"/>
                <a:gd name="T71" fmla="*/ 658 h 755"/>
                <a:gd name="T72" fmla="*/ 532 w 532"/>
                <a:gd name="T73" fmla="*/ 658 h 755"/>
                <a:gd name="T74" fmla="*/ 531 w 532"/>
                <a:gd name="T75" fmla="*/ 675 h 755"/>
                <a:gd name="T76" fmla="*/ 527 w 532"/>
                <a:gd name="T77" fmla="*/ 692 h 755"/>
                <a:gd name="T78" fmla="*/ 520 w 532"/>
                <a:gd name="T79" fmla="*/ 706 h 755"/>
                <a:gd name="T80" fmla="*/ 512 w 532"/>
                <a:gd name="T81" fmla="*/ 718 h 755"/>
                <a:gd name="T82" fmla="*/ 502 w 532"/>
                <a:gd name="T83" fmla="*/ 730 h 755"/>
                <a:gd name="T84" fmla="*/ 489 w 532"/>
                <a:gd name="T85" fmla="*/ 739 h 755"/>
                <a:gd name="T86" fmla="*/ 475 w 532"/>
                <a:gd name="T87" fmla="*/ 748 h 755"/>
                <a:gd name="T88" fmla="*/ 460 w 532"/>
                <a:gd name="T89" fmla="*/ 752 h 755"/>
                <a:gd name="T90" fmla="*/ 444 w 532"/>
                <a:gd name="T91" fmla="*/ 755 h 755"/>
                <a:gd name="T92" fmla="*/ 427 w 532"/>
                <a:gd name="T93" fmla="*/ 755 h 755"/>
                <a:gd name="T94" fmla="*/ 105 w 532"/>
                <a:gd name="T95" fmla="*/ 727 h 755"/>
                <a:gd name="T96" fmla="*/ 105 w 532"/>
                <a:gd name="T97" fmla="*/ 727 h 7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2"/>
                <a:gd name="T148" fmla="*/ 0 h 755"/>
                <a:gd name="T149" fmla="*/ 532 w 532"/>
                <a:gd name="T150" fmla="*/ 755 h 7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2" h="755">
                  <a:moveTo>
                    <a:pt x="105" y="727"/>
                  </a:moveTo>
                  <a:lnTo>
                    <a:pt x="88" y="724"/>
                  </a:lnTo>
                  <a:lnTo>
                    <a:pt x="72" y="718"/>
                  </a:lnTo>
                  <a:lnTo>
                    <a:pt x="57" y="710"/>
                  </a:lnTo>
                  <a:lnTo>
                    <a:pt x="43" y="701"/>
                  </a:lnTo>
                  <a:lnTo>
                    <a:pt x="31" y="689"/>
                  </a:lnTo>
                  <a:lnTo>
                    <a:pt x="21" y="677"/>
                  </a:lnTo>
                  <a:lnTo>
                    <a:pt x="11" y="662"/>
                  </a:lnTo>
                  <a:lnTo>
                    <a:pt x="5" y="645"/>
                  </a:lnTo>
                  <a:lnTo>
                    <a:pt x="1" y="629"/>
                  </a:lnTo>
                  <a:lnTo>
                    <a:pt x="0" y="612"/>
                  </a:lnTo>
                  <a:lnTo>
                    <a:pt x="0" y="151"/>
                  </a:lnTo>
                  <a:lnTo>
                    <a:pt x="1" y="134"/>
                  </a:lnTo>
                  <a:lnTo>
                    <a:pt x="5" y="118"/>
                  </a:lnTo>
                  <a:lnTo>
                    <a:pt x="11" y="101"/>
                  </a:lnTo>
                  <a:lnTo>
                    <a:pt x="21" y="86"/>
                  </a:lnTo>
                  <a:lnTo>
                    <a:pt x="31" y="73"/>
                  </a:lnTo>
                  <a:lnTo>
                    <a:pt x="43" y="62"/>
                  </a:lnTo>
                  <a:lnTo>
                    <a:pt x="57" y="51"/>
                  </a:lnTo>
                  <a:lnTo>
                    <a:pt x="72" y="43"/>
                  </a:lnTo>
                  <a:lnTo>
                    <a:pt x="88" y="37"/>
                  </a:lnTo>
                  <a:lnTo>
                    <a:pt x="105" y="35"/>
                  </a:lnTo>
                  <a:lnTo>
                    <a:pt x="427" y="0"/>
                  </a:lnTo>
                  <a:lnTo>
                    <a:pt x="444" y="0"/>
                  </a:lnTo>
                  <a:lnTo>
                    <a:pt x="460" y="3"/>
                  </a:lnTo>
                  <a:lnTo>
                    <a:pt x="475" y="7"/>
                  </a:lnTo>
                  <a:lnTo>
                    <a:pt x="489" y="14"/>
                  </a:lnTo>
                  <a:lnTo>
                    <a:pt x="502" y="23"/>
                  </a:lnTo>
                  <a:lnTo>
                    <a:pt x="512" y="35"/>
                  </a:lnTo>
                  <a:lnTo>
                    <a:pt x="520" y="48"/>
                  </a:lnTo>
                  <a:lnTo>
                    <a:pt x="527" y="63"/>
                  </a:lnTo>
                  <a:lnTo>
                    <a:pt x="531" y="78"/>
                  </a:lnTo>
                  <a:lnTo>
                    <a:pt x="532" y="96"/>
                  </a:lnTo>
                  <a:lnTo>
                    <a:pt x="532" y="658"/>
                  </a:lnTo>
                  <a:lnTo>
                    <a:pt x="531" y="675"/>
                  </a:lnTo>
                  <a:lnTo>
                    <a:pt x="527" y="692"/>
                  </a:lnTo>
                  <a:lnTo>
                    <a:pt x="520" y="706"/>
                  </a:lnTo>
                  <a:lnTo>
                    <a:pt x="512" y="718"/>
                  </a:lnTo>
                  <a:lnTo>
                    <a:pt x="502" y="730"/>
                  </a:lnTo>
                  <a:lnTo>
                    <a:pt x="489" y="739"/>
                  </a:lnTo>
                  <a:lnTo>
                    <a:pt x="475" y="748"/>
                  </a:lnTo>
                  <a:lnTo>
                    <a:pt x="460" y="752"/>
                  </a:lnTo>
                  <a:lnTo>
                    <a:pt x="444" y="755"/>
                  </a:lnTo>
                  <a:lnTo>
                    <a:pt x="427" y="755"/>
                  </a:lnTo>
                  <a:lnTo>
                    <a:pt x="105" y="727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11" name="Freeform 217">
              <a:extLst>
                <a:ext uri="{FF2B5EF4-FFF2-40B4-BE49-F238E27FC236}">
                  <a16:creationId xmlns:a16="http://schemas.microsoft.com/office/drawing/2014/main" id="{FE392F79-9D39-46DF-A918-E2EF3EE1C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3" y="709"/>
              <a:ext cx="532" cy="755"/>
            </a:xfrm>
            <a:custGeom>
              <a:avLst/>
              <a:gdLst>
                <a:gd name="T0" fmla="*/ 105 w 532"/>
                <a:gd name="T1" fmla="*/ 727 h 755"/>
                <a:gd name="T2" fmla="*/ 88 w 532"/>
                <a:gd name="T3" fmla="*/ 724 h 755"/>
                <a:gd name="T4" fmla="*/ 72 w 532"/>
                <a:gd name="T5" fmla="*/ 718 h 755"/>
                <a:gd name="T6" fmla="*/ 57 w 532"/>
                <a:gd name="T7" fmla="*/ 710 h 755"/>
                <a:gd name="T8" fmla="*/ 43 w 532"/>
                <a:gd name="T9" fmla="*/ 701 h 755"/>
                <a:gd name="T10" fmla="*/ 31 w 532"/>
                <a:gd name="T11" fmla="*/ 689 h 755"/>
                <a:gd name="T12" fmla="*/ 21 w 532"/>
                <a:gd name="T13" fmla="*/ 677 h 755"/>
                <a:gd name="T14" fmla="*/ 11 w 532"/>
                <a:gd name="T15" fmla="*/ 662 h 755"/>
                <a:gd name="T16" fmla="*/ 5 w 532"/>
                <a:gd name="T17" fmla="*/ 645 h 755"/>
                <a:gd name="T18" fmla="*/ 1 w 532"/>
                <a:gd name="T19" fmla="*/ 629 h 755"/>
                <a:gd name="T20" fmla="*/ 0 w 532"/>
                <a:gd name="T21" fmla="*/ 612 h 755"/>
                <a:gd name="T22" fmla="*/ 0 w 532"/>
                <a:gd name="T23" fmla="*/ 151 h 755"/>
                <a:gd name="T24" fmla="*/ 0 w 532"/>
                <a:gd name="T25" fmla="*/ 151 h 755"/>
                <a:gd name="T26" fmla="*/ 1 w 532"/>
                <a:gd name="T27" fmla="*/ 134 h 755"/>
                <a:gd name="T28" fmla="*/ 5 w 532"/>
                <a:gd name="T29" fmla="*/ 118 h 755"/>
                <a:gd name="T30" fmla="*/ 11 w 532"/>
                <a:gd name="T31" fmla="*/ 101 h 755"/>
                <a:gd name="T32" fmla="*/ 21 w 532"/>
                <a:gd name="T33" fmla="*/ 86 h 755"/>
                <a:gd name="T34" fmla="*/ 31 w 532"/>
                <a:gd name="T35" fmla="*/ 73 h 755"/>
                <a:gd name="T36" fmla="*/ 43 w 532"/>
                <a:gd name="T37" fmla="*/ 62 h 755"/>
                <a:gd name="T38" fmla="*/ 57 w 532"/>
                <a:gd name="T39" fmla="*/ 51 h 755"/>
                <a:gd name="T40" fmla="*/ 72 w 532"/>
                <a:gd name="T41" fmla="*/ 43 h 755"/>
                <a:gd name="T42" fmla="*/ 88 w 532"/>
                <a:gd name="T43" fmla="*/ 37 h 755"/>
                <a:gd name="T44" fmla="*/ 105 w 532"/>
                <a:gd name="T45" fmla="*/ 35 h 755"/>
                <a:gd name="T46" fmla="*/ 427 w 532"/>
                <a:gd name="T47" fmla="*/ 0 h 755"/>
                <a:gd name="T48" fmla="*/ 427 w 532"/>
                <a:gd name="T49" fmla="*/ 0 h 755"/>
                <a:gd name="T50" fmla="*/ 444 w 532"/>
                <a:gd name="T51" fmla="*/ 0 h 755"/>
                <a:gd name="T52" fmla="*/ 460 w 532"/>
                <a:gd name="T53" fmla="*/ 3 h 755"/>
                <a:gd name="T54" fmla="*/ 475 w 532"/>
                <a:gd name="T55" fmla="*/ 7 h 755"/>
                <a:gd name="T56" fmla="*/ 489 w 532"/>
                <a:gd name="T57" fmla="*/ 14 h 755"/>
                <a:gd name="T58" fmla="*/ 502 w 532"/>
                <a:gd name="T59" fmla="*/ 23 h 755"/>
                <a:gd name="T60" fmla="*/ 512 w 532"/>
                <a:gd name="T61" fmla="*/ 35 h 755"/>
                <a:gd name="T62" fmla="*/ 520 w 532"/>
                <a:gd name="T63" fmla="*/ 48 h 755"/>
                <a:gd name="T64" fmla="*/ 527 w 532"/>
                <a:gd name="T65" fmla="*/ 63 h 755"/>
                <a:gd name="T66" fmla="*/ 531 w 532"/>
                <a:gd name="T67" fmla="*/ 78 h 755"/>
                <a:gd name="T68" fmla="*/ 532 w 532"/>
                <a:gd name="T69" fmla="*/ 96 h 755"/>
                <a:gd name="T70" fmla="*/ 532 w 532"/>
                <a:gd name="T71" fmla="*/ 658 h 755"/>
                <a:gd name="T72" fmla="*/ 532 w 532"/>
                <a:gd name="T73" fmla="*/ 658 h 755"/>
                <a:gd name="T74" fmla="*/ 531 w 532"/>
                <a:gd name="T75" fmla="*/ 675 h 755"/>
                <a:gd name="T76" fmla="*/ 527 w 532"/>
                <a:gd name="T77" fmla="*/ 692 h 755"/>
                <a:gd name="T78" fmla="*/ 520 w 532"/>
                <a:gd name="T79" fmla="*/ 706 h 755"/>
                <a:gd name="T80" fmla="*/ 512 w 532"/>
                <a:gd name="T81" fmla="*/ 718 h 755"/>
                <a:gd name="T82" fmla="*/ 502 w 532"/>
                <a:gd name="T83" fmla="*/ 730 h 755"/>
                <a:gd name="T84" fmla="*/ 489 w 532"/>
                <a:gd name="T85" fmla="*/ 739 h 755"/>
                <a:gd name="T86" fmla="*/ 475 w 532"/>
                <a:gd name="T87" fmla="*/ 748 h 755"/>
                <a:gd name="T88" fmla="*/ 460 w 532"/>
                <a:gd name="T89" fmla="*/ 752 h 755"/>
                <a:gd name="T90" fmla="*/ 444 w 532"/>
                <a:gd name="T91" fmla="*/ 755 h 755"/>
                <a:gd name="T92" fmla="*/ 427 w 532"/>
                <a:gd name="T93" fmla="*/ 755 h 755"/>
                <a:gd name="T94" fmla="*/ 105 w 532"/>
                <a:gd name="T95" fmla="*/ 727 h 755"/>
                <a:gd name="T96" fmla="*/ 105 w 532"/>
                <a:gd name="T97" fmla="*/ 727 h 7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2"/>
                <a:gd name="T148" fmla="*/ 0 h 755"/>
                <a:gd name="T149" fmla="*/ 532 w 532"/>
                <a:gd name="T150" fmla="*/ 755 h 7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2" h="755">
                  <a:moveTo>
                    <a:pt x="105" y="727"/>
                  </a:moveTo>
                  <a:lnTo>
                    <a:pt x="88" y="724"/>
                  </a:lnTo>
                  <a:lnTo>
                    <a:pt x="72" y="718"/>
                  </a:lnTo>
                  <a:lnTo>
                    <a:pt x="57" y="710"/>
                  </a:lnTo>
                  <a:lnTo>
                    <a:pt x="43" y="701"/>
                  </a:lnTo>
                  <a:lnTo>
                    <a:pt x="31" y="689"/>
                  </a:lnTo>
                  <a:lnTo>
                    <a:pt x="21" y="677"/>
                  </a:lnTo>
                  <a:lnTo>
                    <a:pt x="11" y="662"/>
                  </a:lnTo>
                  <a:lnTo>
                    <a:pt x="5" y="645"/>
                  </a:lnTo>
                  <a:lnTo>
                    <a:pt x="1" y="629"/>
                  </a:lnTo>
                  <a:lnTo>
                    <a:pt x="0" y="612"/>
                  </a:lnTo>
                  <a:lnTo>
                    <a:pt x="0" y="151"/>
                  </a:lnTo>
                  <a:lnTo>
                    <a:pt x="1" y="134"/>
                  </a:lnTo>
                  <a:lnTo>
                    <a:pt x="5" y="118"/>
                  </a:lnTo>
                  <a:lnTo>
                    <a:pt x="11" y="101"/>
                  </a:lnTo>
                  <a:lnTo>
                    <a:pt x="21" y="86"/>
                  </a:lnTo>
                  <a:lnTo>
                    <a:pt x="31" y="73"/>
                  </a:lnTo>
                  <a:lnTo>
                    <a:pt x="43" y="62"/>
                  </a:lnTo>
                  <a:lnTo>
                    <a:pt x="57" y="51"/>
                  </a:lnTo>
                  <a:lnTo>
                    <a:pt x="72" y="43"/>
                  </a:lnTo>
                  <a:lnTo>
                    <a:pt x="88" y="37"/>
                  </a:lnTo>
                  <a:lnTo>
                    <a:pt x="105" y="35"/>
                  </a:lnTo>
                  <a:lnTo>
                    <a:pt x="427" y="0"/>
                  </a:lnTo>
                  <a:lnTo>
                    <a:pt x="444" y="0"/>
                  </a:lnTo>
                  <a:lnTo>
                    <a:pt x="460" y="3"/>
                  </a:lnTo>
                  <a:lnTo>
                    <a:pt x="475" y="7"/>
                  </a:lnTo>
                  <a:lnTo>
                    <a:pt x="489" y="14"/>
                  </a:lnTo>
                  <a:lnTo>
                    <a:pt x="502" y="23"/>
                  </a:lnTo>
                  <a:lnTo>
                    <a:pt x="512" y="35"/>
                  </a:lnTo>
                  <a:lnTo>
                    <a:pt x="520" y="48"/>
                  </a:lnTo>
                  <a:lnTo>
                    <a:pt x="527" y="63"/>
                  </a:lnTo>
                  <a:lnTo>
                    <a:pt x="531" y="78"/>
                  </a:lnTo>
                  <a:lnTo>
                    <a:pt x="532" y="96"/>
                  </a:lnTo>
                  <a:lnTo>
                    <a:pt x="532" y="658"/>
                  </a:lnTo>
                  <a:lnTo>
                    <a:pt x="531" y="675"/>
                  </a:lnTo>
                  <a:lnTo>
                    <a:pt x="527" y="692"/>
                  </a:lnTo>
                  <a:lnTo>
                    <a:pt x="520" y="706"/>
                  </a:lnTo>
                  <a:lnTo>
                    <a:pt x="512" y="718"/>
                  </a:lnTo>
                  <a:lnTo>
                    <a:pt x="502" y="730"/>
                  </a:lnTo>
                  <a:lnTo>
                    <a:pt x="489" y="739"/>
                  </a:lnTo>
                  <a:lnTo>
                    <a:pt x="475" y="748"/>
                  </a:lnTo>
                  <a:lnTo>
                    <a:pt x="460" y="752"/>
                  </a:lnTo>
                  <a:lnTo>
                    <a:pt x="444" y="755"/>
                  </a:lnTo>
                  <a:lnTo>
                    <a:pt x="427" y="755"/>
                  </a:lnTo>
                  <a:lnTo>
                    <a:pt x="105" y="727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12" name="Freeform 218">
              <a:extLst>
                <a:ext uri="{FF2B5EF4-FFF2-40B4-BE49-F238E27FC236}">
                  <a16:creationId xmlns:a16="http://schemas.microsoft.com/office/drawing/2014/main" id="{AFE59DC9-A010-4ACE-B4AD-9B11827AF3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" y="738"/>
              <a:ext cx="481" cy="698"/>
            </a:xfrm>
            <a:custGeom>
              <a:avLst/>
              <a:gdLst>
                <a:gd name="T0" fmla="*/ 96 w 481"/>
                <a:gd name="T1" fmla="*/ 672 h 698"/>
                <a:gd name="T2" fmla="*/ 80 w 481"/>
                <a:gd name="T3" fmla="*/ 669 h 698"/>
                <a:gd name="T4" fmla="*/ 65 w 481"/>
                <a:gd name="T5" fmla="*/ 664 h 698"/>
                <a:gd name="T6" fmla="*/ 53 w 481"/>
                <a:gd name="T7" fmla="*/ 657 h 698"/>
                <a:gd name="T8" fmla="*/ 40 w 481"/>
                <a:gd name="T9" fmla="*/ 649 h 698"/>
                <a:gd name="T10" fmla="*/ 28 w 481"/>
                <a:gd name="T11" fmla="*/ 638 h 698"/>
                <a:gd name="T12" fmla="*/ 19 w 481"/>
                <a:gd name="T13" fmla="*/ 626 h 698"/>
                <a:gd name="T14" fmla="*/ 12 w 481"/>
                <a:gd name="T15" fmla="*/ 613 h 698"/>
                <a:gd name="T16" fmla="*/ 6 w 481"/>
                <a:gd name="T17" fmla="*/ 599 h 698"/>
                <a:gd name="T18" fmla="*/ 1 w 481"/>
                <a:gd name="T19" fmla="*/ 584 h 698"/>
                <a:gd name="T20" fmla="*/ 0 w 481"/>
                <a:gd name="T21" fmla="*/ 569 h 698"/>
                <a:gd name="T22" fmla="*/ 0 w 481"/>
                <a:gd name="T23" fmla="*/ 136 h 698"/>
                <a:gd name="T24" fmla="*/ 0 w 481"/>
                <a:gd name="T25" fmla="*/ 136 h 698"/>
                <a:gd name="T26" fmla="*/ 1 w 481"/>
                <a:gd name="T27" fmla="*/ 121 h 698"/>
                <a:gd name="T28" fmla="*/ 6 w 481"/>
                <a:gd name="T29" fmla="*/ 106 h 698"/>
                <a:gd name="T30" fmla="*/ 12 w 481"/>
                <a:gd name="T31" fmla="*/ 92 h 698"/>
                <a:gd name="T32" fmla="*/ 19 w 481"/>
                <a:gd name="T33" fmla="*/ 78 h 698"/>
                <a:gd name="T34" fmla="*/ 28 w 481"/>
                <a:gd name="T35" fmla="*/ 67 h 698"/>
                <a:gd name="T36" fmla="*/ 40 w 481"/>
                <a:gd name="T37" fmla="*/ 56 h 698"/>
                <a:gd name="T38" fmla="*/ 53 w 481"/>
                <a:gd name="T39" fmla="*/ 47 h 698"/>
                <a:gd name="T40" fmla="*/ 65 w 481"/>
                <a:gd name="T41" fmla="*/ 40 h 698"/>
                <a:gd name="T42" fmla="*/ 80 w 481"/>
                <a:gd name="T43" fmla="*/ 34 h 698"/>
                <a:gd name="T44" fmla="*/ 96 w 481"/>
                <a:gd name="T45" fmla="*/ 32 h 698"/>
                <a:gd name="T46" fmla="*/ 386 w 481"/>
                <a:gd name="T47" fmla="*/ 1 h 698"/>
                <a:gd name="T48" fmla="*/ 386 w 481"/>
                <a:gd name="T49" fmla="*/ 1 h 698"/>
                <a:gd name="T50" fmla="*/ 401 w 481"/>
                <a:gd name="T51" fmla="*/ 0 h 698"/>
                <a:gd name="T52" fmla="*/ 416 w 481"/>
                <a:gd name="T53" fmla="*/ 3 h 698"/>
                <a:gd name="T54" fmla="*/ 430 w 481"/>
                <a:gd name="T55" fmla="*/ 7 h 698"/>
                <a:gd name="T56" fmla="*/ 442 w 481"/>
                <a:gd name="T57" fmla="*/ 13 h 698"/>
                <a:gd name="T58" fmla="*/ 453 w 481"/>
                <a:gd name="T59" fmla="*/ 21 h 698"/>
                <a:gd name="T60" fmla="*/ 463 w 481"/>
                <a:gd name="T61" fmla="*/ 32 h 698"/>
                <a:gd name="T62" fmla="*/ 471 w 481"/>
                <a:gd name="T63" fmla="*/ 43 h 698"/>
                <a:gd name="T64" fmla="*/ 477 w 481"/>
                <a:gd name="T65" fmla="*/ 56 h 698"/>
                <a:gd name="T66" fmla="*/ 480 w 481"/>
                <a:gd name="T67" fmla="*/ 71 h 698"/>
                <a:gd name="T68" fmla="*/ 481 w 481"/>
                <a:gd name="T69" fmla="*/ 86 h 698"/>
                <a:gd name="T70" fmla="*/ 481 w 481"/>
                <a:gd name="T71" fmla="*/ 610 h 698"/>
                <a:gd name="T72" fmla="*/ 481 w 481"/>
                <a:gd name="T73" fmla="*/ 610 h 698"/>
                <a:gd name="T74" fmla="*/ 480 w 481"/>
                <a:gd name="T75" fmla="*/ 626 h 698"/>
                <a:gd name="T76" fmla="*/ 477 w 481"/>
                <a:gd name="T77" fmla="*/ 640 h 698"/>
                <a:gd name="T78" fmla="*/ 471 w 481"/>
                <a:gd name="T79" fmla="*/ 652 h 698"/>
                <a:gd name="T80" fmla="*/ 463 w 481"/>
                <a:gd name="T81" fmla="*/ 665 h 698"/>
                <a:gd name="T82" fmla="*/ 453 w 481"/>
                <a:gd name="T83" fmla="*/ 674 h 698"/>
                <a:gd name="T84" fmla="*/ 442 w 481"/>
                <a:gd name="T85" fmla="*/ 684 h 698"/>
                <a:gd name="T86" fmla="*/ 430 w 481"/>
                <a:gd name="T87" fmla="*/ 691 h 698"/>
                <a:gd name="T88" fmla="*/ 416 w 481"/>
                <a:gd name="T89" fmla="*/ 695 h 698"/>
                <a:gd name="T90" fmla="*/ 401 w 481"/>
                <a:gd name="T91" fmla="*/ 698 h 698"/>
                <a:gd name="T92" fmla="*/ 386 w 481"/>
                <a:gd name="T93" fmla="*/ 696 h 698"/>
                <a:gd name="T94" fmla="*/ 96 w 481"/>
                <a:gd name="T95" fmla="*/ 672 h 698"/>
                <a:gd name="T96" fmla="*/ 96 w 481"/>
                <a:gd name="T97" fmla="*/ 672 h 6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1"/>
                <a:gd name="T148" fmla="*/ 0 h 698"/>
                <a:gd name="T149" fmla="*/ 481 w 481"/>
                <a:gd name="T150" fmla="*/ 698 h 69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1" h="698">
                  <a:moveTo>
                    <a:pt x="96" y="672"/>
                  </a:moveTo>
                  <a:lnTo>
                    <a:pt x="80" y="669"/>
                  </a:lnTo>
                  <a:lnTo>
                    <a:pt x="65" y="664"/>
                  </a:lnTo>
                  <a:lnTo>
                    <a:pt x="53" y="657"/>
                  </a:lnTo>
                  <a:lnTo>
                    <a:pt x="40" y="649"/>
                  </a:lnTo>
                  <a:lnTo>
                    <a:pt x="28" y="638"/>
                  </a:lnTo>
                  <a:lnTo>
                    <a:pt x="19" y="626"/>
                  </a:lnTo>
                  <a:lnTo>
                    <a:pt x="12" y="613"/>
                  </a:lnTo>
                  <a:lnTo>
                    <a:pt x="6" y="599"/>
                  </a:lnTo>
                  <a:lnTo>
                    <a:pt x="1" y="584"/>
                  </a:lnTo>
                  <a:lnTo>
                    <a:pt x="0" y="569"/>
                  </a:lnTo>
                  <a:lnTo>
                    <a:pt x="0" y="136"/>
                  </a:lnTo>
                  <a:lnTo>
                    <a:pt x="1" y="121"/>
                  </a:lnTo>
                  <a:lnTo>
                    <a:pt x="6" y="106"/>
                  </a:lnTo>
                  <a:lnTo>
                    <a:pt x="12" y="92"/>
                  </a:lnTo>
                  <a:lnTo>
                    <a:pt x="19" y="78"/>
                  </a:lnTo>
                  <a:lnTo>
                    <a:pt x="28" y="67"/>
                  </a:lnTo>
                  <a:lnTo>
                    <a:pt x="40" y="56"/>
                  </a:lnTo>
                  <a:lnTo>
                    <a:pt x="53" y="47"/>
                  </a:lnTo>
                  <a:lnTo>
                    <a:pt x="65" y="40"/>
                  </a:lnTo>
                  <a:lnTo>
                    <a:pt x="80" y="34"/>
                  </a:lnTo>
                  <a:lnTo>
                    <a:pt x="96" y="32"/>
                  </a:lnTo>
                  <a:lnTo>
                    <a:pt x="386" y="1"/>
                  </a:lnTo>
                  <a:lnTo>
                    <a:pt x="401" y="0"/>
                  </a:lnTo>
                  <a:lnTo>
                    <a:pt x="416" y="3"/>
                  </a:lnTo>
                  <a:lnTo>
                    <a:pt x="430" y="7"/>
                  </a:lnTo>
                  <a:lnTo>
                    <a:pt x="442" y="13"/>
                  </a:lnTo>
                  <a:lnTo>
                    <a:pt x="453" y="21"/>
                  </a:lnTo>
                  <a:lnTo>
                    <a:pt x="463" y="32"/>
                  </a:lnTo>
                  <a:lnTo>
                    <a:pt x="471" y="43"/>
                  </a:lnTo>
                  <a:lnTo>
                    <a:pt x="477" y="56"/>
                  </a:lnTo>
                  <a:lnTo>
                    <a:pt x="480" y="71"/>
                  </a:lnTo>
                  <a:lnTo>
                    <a:pt x="481" y="86"/>
                  </a:lnTo>
                  <a:lnTo>
                    <a:pt x="481" y="610"/>
                  </a:lnTo>
                  <a:lnTo>
                    <a:pt x="480" y="626"/>
                  </a:lnTo>
                  <a:lnTo>
                    <a:pt x="477" y="640"/>
                  </a:lnTo>
                  <a:lnTo>
                    <a:pt x="471" y="652"/>
                  </a:lnTo>
                  <a:lnTo>
                    <a:pt x="463" y="665"/>
                  </a:lnTo>
                  <a:lnTo>
                    <a:pt x="453" y="674"/>
                  </a:lnTo>
                  <a:lnTo>
                    <a:pt x="442" y="684"/>
                  </a:lnTo>
                  <a:lnTo>
                    <a:pt x="430" y="691"/>
                  </a:lnTo>
                  <a:lnTo>
                    <a:pt x="416" y="695"/>
                  </a:lnTo>
                  <a:lnTo>
                    <a:pt x="401" y="698"/>
                  </a:lnTo>
                  <a:lnTo>
                    <a:pt x="386" y="696"/>
                  </a:lnTo>
                  <a:lnTo>
                    <a:pt x="96" y="6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13" name="Freeform 219">
              <a:extLst>
                <a:ext uri="{FF2B5EF4-FFF2-40B4-BE49-F238E27FC236}">
                  <a16:creationId xmlns:a16="http://schemas.microsoft.com/office/drawing/2014/main" id="{BB718A86-5BAF-4868-8B1F-4667CE0C5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8" y="738"/>
              <a:ext cx="481" cy="698"/>
            </a:xfrm>
            <a:custGeom>
              <a:avLst/>
              <a:gdLst>
                <a:gd name="T0" fmla="*/ 96 w 481"/>
                <a:gd name="T1" fmla="*/ 672 h 698"/>
                <a:gd name="T2" fmla="*/ 80 w 481"/>
                <a:gd name="T3" fmla="*/ 669 h 698"/>
                <a:gd name="T4" fmla="*/ 65 w 481"/>
                <a:gd name="T5" fmla="*/ 664 h 698"/>
                <a:gd name="T6" fmla="*/ 53 w 481"/>
                <a:gd name="T7" fmla="*/ 657 h 698"/>
                <a:gd name="T8" fmla="*/ 40 w 481"/>
                <a:gd name="T9" fmla="*/ 649 h 698"/>
                <a:gd name="T10" fmla="*/ 28 w 481"/>
                <a:gd name="T11" fmla="*/ 638 h 698"/>
                <a:gd name="T12" fmla="*/ 19 w 481"/>
                <a:gd name="T13" fmla="*/ 626 h 698"/>
                <a:gd name="T14" fmla="*/ 12 w 481"/>
                <a:gd name="T15" fmla="*/ 613 h 698"/>
                <a:gd name="T16" fmla="*/ 6 w 481"/>
                <a:gd name="T17" fmla="*/ 599 h 698"/>
                <a:gd name="T18" fmla="*/ 1 w 481"/>
                <a:gd name="T19" fmla="*/ 584 h 698"/>
                <a:gd name="T20" fmla="*/ 0 w 481"/>
                <a:gd name="T21" fmla="*/ 569 h 698"/>
                <a:gd name="T22" fmla="*/ 0 w 481"/>
                <a:gd name="T23" fmla="*/ 136 h 698"/>
                <a:gd name="T24" fmla="*/ 0 w 481"/>
                <a:gd name="T25" fmla="*/ 136 h 698"/>
                <a:gd name="T26" fmla="*/ 1 w 481"/>
                <a:gd name="T27" fmla="*/ 121 h 698"/>
                <a:gd name="T28" fmla="*/ 6 w 481"/>
                <a:gd name="T29" fmla="*/ 106 h 698"/>
                <a:gd name="T30" fmla="*/ 12 w 481"/>
                <a:gd name="T31" fmla="*/ 92 h 698"/>
                <a:gd name="T32" fmla="*/ 19 w 481"/>
                <a:gd name="T33" fmla="*/ 78 h 698"/>
                <a:gd name="T34" fmla="*/ 28 w 481"/>
                <a:gd name="T35" fmla="*/ 67 h 698"/>
                <a:gd name="T36" fmla="*/ 40 w 481"/>
                <a:gd name="T37" fmla="*/ 56 h 698"/>
                <a:gd name="T38" fmla="*/ 53 w 481"/>
                <a:gd name="T39" fmla="*/ 47 h 698"/>
                <a:gd name="T40" fmla="*/ 65 w 481"/>
                <a:gd name="T41" fmla="*/ 40 h 698"/>
                <a:gd name="T42" fmla="*/ 80 w 481"/>
                <a:gd name="T43" fmla="*/ 34 h 698"/>
                <a:gd name="T44" fmla="*/ 96 w 481"/>
                <a:gd name="T45" fmla="*/ 32 h 698"/>
                <a:gd name="T46" fmla="*/ 386 w 481"/>
                <a:gd name="T47" fmla="*/ 1 h 698"/>
                <a:gd name="T48" fmla="*/ 386 w 481"/>
                <a:gd name="T49" fmla="*/ 1 h 698"/>
                <a:gd name="T50" fmla="*/ 401 w 481"/>
                <a:gd name="T51" fmla="*/ 0 h 698"/>
                <a:gd name="T52" fmla="*/ 416 w 481"/>
                <a:gd name="T53" fmla="*/ 3 h 698"/>
                <a:gd name="T54" fmla="*/ 430 w 481"/>
                <a:gd name="T55" fmla="*/ 7 h 698"/>
                <a:gd name="T56" fmla="*/ 442 w 481"/>
                <a:gd name="T57" fmla="*/ 13 h 698"/>
                <a:gd name="T58" fmla="*/ 453 w 481"/>
                <a:gd name="T59" fmla="*/ 21 h 698"/>
                <a:gd name="T60" fmla="*/ 463 w 481"/>
                <a:gd name="T61" fmla="*/ 32 h 698"/>
                <a:gd name="T62" fmla="*/ 471 w 481"/>
                <a:gd name="T63" fmla="*/ 43 h 698"/>
                <a:gd name="T64" fmla="*/ 477 w 481"/>
                <a:gd name="T65" fmla="*/ 56 h 698"/>
                <a:gd name="T66" fmla="*/ 480 w 481"/>
                <a:gd name="T67" fmla="*/ 71 h 698"/>
                <a:gd name="T68" fmla="*/ 481 w 481"/>
                <a:gd name="T69" fmla="*/ 86 h 698"/>
                <a:gd name="T70" fmla="*/ 481 w 481"/>
                <a:gd name="T71" fmla="*/ 610 h 698"/>
                <a:gd name="T72" fmla="*/ 481 w 481"/>
                <a:gd name="T73" fmla="*/ 610 h 698"/>
                <a:gd name="T74" fmla="*/ 480 w 481"/>
                <a:gd name="T75" fmla="*/ 626 h 698"/>
                <a:gd name="T76" fmla="*/ 477 w 481"/>
                <a:gd name="T77" fmla="*/ 640 h 698"/>
                <a:gd name="T78" fmla="*/ 471 w 481"/>
                <a:gd name="T79" fmla="*/ 652 h 698"/>
                <a:gd name="T80" fmla="*/ 463 w 481"/>
                <a:gd name="T81" fmla="*/ 665 h 698"/>
                <a:gd name="T82" fmla="*/ 453 w 481"/>
                <a:gd name="T83" fmla="*/ 674 h 698"/>
                <a:gd name="T84" fmla="*/ 442 w 481"/>
                <a:gd name="T85" fmla="*/ 684 h 698"/>
                <a:gd name="T86" fmla="*/ 430 w 481"/>
                <a:gd name="T87" fmla="*/ 691 h 698"/>
                <a:gd name="T88" fmla="*/ 416 w 481"/>
                <a:gd name="T89" fmla="*/ 695 h 698"/>
                <a:gd name="T90" fmla="*/ 401 w 481"/>
                <a:gd name="T91" fmla="*/ 698 h 698"/>
                <a:gd name="T92" fmla="*/ 386 w 481"/>
                <a:gd name="T93" fmla="*/ 696 h 698"/>
                <a:gd name="T94" fmla="*/ 96 w 481"/>
                <a:gd name="T95" fmla="*/ 672 h 698"/>
                <a:gd name="T96" fmla="*/ 96 w 481"/>
                <a:gd name="T97" fmla="*/ 672 h 6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1"/>
                <a:gd name="T148" fmla="*/ 0 h 698"/>
                <a:gd name="T149" fmla="*/ 481 w 481"/>
                <a:gd name="T150" fmla="*/ 698 h 69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1" h="698">
                  <a:moveTo>
                    <a:pt x="96" y="672"/>
                  </a:moveTo>
                  <a:lnTo>
                    <a:pt x="80" y="669"/>
                  </a:lnTo>
                  <a:lnTo>
                    <a:pt x="65" y="664"/>
                  </a:lnTo>
                  <a:lnTo>
                    <a:pt x="53" y="657"/>
                  </a:lnTo>
                  <a:lnTo>
                    <a:pt x="40" y="649"/>
                  </a:lnTo>
                  <a:lnTo>
                    <a:pt x="28" y="638"/>
                  </a:lnTo>
                  <a:lnTo>
                    <a:pt x="19" y="626"/>
                  </a:lnTo>
                  <a:lnTo>
                    <a:pt x="12" y="613"/>
                  </a:lnTo>
                  <a:lnTo>
                    <a:pt x="6" y="599"/>
                  </a:lnTo>
                  <a:lnTo>
                    <a:pt x="1" y="584"/>
                  </a:lnTo>
                  <a:lnTo>
                    <a:pt x="0" y="569"/>
                  </a:lnTo>
                  <a:lnTo>
                    <a:pt x="0" y="136"/>
                  </a:lnTo>
                  <a:lnTo>
                    <a:pt x="1" y="121"/>
                  </a:lnTo>
                  <a:lnTo>
                    <a:pt x="6" y="106"/>
                  </a:lnTo>
                  <a:lnTo>
                    <a:pt x="12" y="92"/>
                  </a:lnTo>
                  <a:lnTo>
                    <a:pt x="19" y="78"/>
                  </a:lnTo>
                  <a:lnTo>
                    <a:pt x="28" y="67"/>
                  </a:lnTo>
                  <a:lnTo>
                    <a:pt x="40" y="56"/>
                  </a:lnTo>
                  <a:lnTo>
                    <a:pt x="53" y="47"/>
                  </a:lnTo>
                  <a:lnTo>
                    <a:pt x="65" y="40"/>
                  </a:lnTo>
                  <a:lnTo>
                    <a:pt x="80" y="34"/>
                  </a:lnTo>
                  <a:lnTo>
                    <a:pt x="96" y="32"/>
                  </a:lnTo>
                  <a:lnTo>
                    <a:pt x="386" y="1"/>
                  </a:lnTo>
                  <a:lnTo>
                    <a:pt x="401" y="0"/>
                  </a:lnTo>
                  <a:lnTo>
                    <a:pt x="416" y="3"/>
                  </a:lnTo>
                  <a:lnTo>
                    <a:pt x="430" y="7"/>
                  </a:lnTo>
                  <a:lnTo>
                    <a:pt x="442" y="13"/>
                  </a:lnTo>
                  <a:lnTo>
                    <a:pt x="453" y="21"/>
                  </a:lnTo>
                  <a:lnTo>
                    <a:pt x="463" y="32"/>
                  </a:lnTo>
                  <a:lnTo>
                    <a:pt x="471" y="43"/>
                  </a:lnTo>
                  <a:lnTo>
                    <a:pt x="477" y="56"/>
                  </a:lnTo>
                  <a:lnTo>
                    <a:pt x="480" y="71"/>
                  </a:lnTo>
                  <a:lnTo>
                    <a:pt x="481" y="86"/>
                  </a:lnTo>
                  <a:lnTo>
                    <a:pt x="481" y="610"/>
                  </a:lnTo>
                  <a:lnTo>
                    <a:pt x="480" y="626"/>
                  </a:lnTo>
                  <a:lnTo>
                    <a:pt x="477" y="640"/>
                  </a:lnTo>
                  <a:lnTo>
                    <a:pt x="471" y="652"/>
                  </a:lnTo>
                  <a:lnTo>
                    <a:pt x="463" y="665"/>
                  </a:lnTo>
                  <a:lnTo>
                    <a:pt x="453" y="674"/>
                  </a:lnTo>
                  <a:lnTo>
                    <a:pt x="442" y="684"/>
                  </a:lnTo>
                  <a:lnTo>
                    <a:pt x="430" y="691"/>
                  </a:lnTo>
                  <a:lnTo>
                    <a:pt x="416" y="695"/>
                  </a:lnTo>
                  <a:lnTo>
                    <a:pt x="401" y="698"/>
                  </a:lnTo>
                  <a:lnTo>
                    <a:pt x="386" y="696"/>
                  </a:lnTo>
                  <a:lnTo>
                    <a:pt x="96" y="67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14" name="Freeform 220">
              <a:extLst>
                <a:ext uri="{FF2B5EF4-FFF2-40B4-BE49-F238E27FC236}">
                  <a16:creationId xmlns:a16="http://schemas.microsoft.com/office/drawing/2014/main" id="{ED12213C-B6F7-429F-A332-27DD770B8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" y="739"/>
              <a:ext cx="262" cy="695"/>
            </a:xfrm>
            <a:custGeom>
              <a:avLst/>
              <a:gdLst>
                <a:gd name="T0" fmla="*/ 0 w 262"/>
                <a:gd name="T1" fmla="*/ 19 h 695"/>
                <a:gd name="T2" fmla="*/ 167 w 262"/>
                <a:gd name="T3" fmla="*/ 2 h 695"/>
                <a:gd name="T4" fmla="*/ 167 w 262"/>
                <a:gd name="T5" fmla="*/ 2 h 695"/>
                <a:gd name="T6" fmla="*/ 182 w 262"/>
                <a:gd name="T7" fmla="*/ 0 h 695"/>
                <a:gd name="T8" fmla="*/ 197 w 262"/>
                <a:gd name="T9" fmla="*/ 3 h 695"/>
                <a:gd name="T10" fmla="*/ 210 w 262"/>
                <a:gd name="T11" fmla="*/ 7 h 695"/>
                <a:gd name="T12" fmla="*/ 222 w 262"/>
                <a:gd name="T13" fmla="*/ 13 h 695"/>
                <a:gd name="T14" fmla="*/ 234 w 262"/>
                <a:gd name="T15" fmla="*/ 21 h 695"/>
                <a:gd name="T16" fmla="*/ 243 w 262"/>
                <a:gd name="T17" fmla="*/ 32 h 695"/>
                <a:gd name="T18" fmla="*/ 251 w 262"/>
                <a:gd name="T19" fmla="*/ 43 h 695"/>
                <a:gd name="T20" fmla="*/ 257 w 262"/>
                <a:gd name="T21" fmla="*/ 56 h 695"/>
                <a:gd name="T22" fmla="*/ 261 w 262"/>
                <a:gd name="T23" fmla="*/ 71 h 695"/>
                <a:gd name="T24" fmla="*/ 262 w 262"/>
                <a:gd name="T25" fmla="*/ 86 h 695"/>
                <a:gd name="T26" fmla="*/ 262 w 262"/>
                <a:gd name="T27" fmla="*/ 608 h 695"/>
                <a:gd name="T28" fmla="*/ 262 w 262"/>
                <a:gd name="T29" fmla="*/ 608 h 695"/>
                <a:gd name="T30" fmla="*/ 261 w 262"/>
                <a:gd name="T31" fmla="*/ 623 h 695"/>
                <a:gd name="T32" fmla="*/ 257 w 262"/>
                <a:gd name="T33" fmla="*/ 637 h 695"/>
                <a:gd name="T34" fmla="*/ 251 w 262"/>
                <a:gd name="T35" fmla="*/ 651 h 695"/>
                <a:gd name="T36" fmla="*/ 243 w 262"/>
                <a:gd name="T37" fmla="*/ 663 h 695"/>
                <a:gd name="T38" fmla="*/ 234 w 262"/>
                <a:gd name="T39" fmla="*/ 673 h 695"/>
                <a:gd name="T40" fmla="*/ 222 w 262"/>
                <a:gd name="T41" fmla="*/ 682 h 695"/>
                <a:gd name="T42" fmla="*/ 210 w 262"/>
                <a:gd name="T43" fmla="*/ 688 h 695"/>
                <a:gd name="T44" fmla="*/ 197 w 262"/>
                <a:gd name="T45" fmla="*/ 693 h 695"/>
                <a:gd name="T46" fmla="*/ 182 w 262"/>
                <a:gd name="T47" fmla="*/ 695 h 695"/>
                <a:gd name="T48" fmla="*/ 167 w 262"/>
                <a:gd name="T49" fmla="*/ 695 h 695"/>
                <a:gd name="T50" fmla="*/ 27 w 262"/>
                <a:gd name="T51" fmla="*/ 683 h 695"/>
                <a:gd name="T52" fmla="*/ 27 w 262"/>
                <a:gd name="T53" fmla="*/ 658 h 695"/>
                <a:gd name="T54" fmla="*/ 153 w 262"/>
                <a:gd name="T55" fmla="*/ 669 h 695"/>
                <a:gd name="T56" fmla="*/ 153 w 262"/>
                <a:gd name="T57" fmla="*/ 669 h 695"/>
                <a:gd name="T58" fmla="*/ 179 w 262"/>
                <a:gd name="T59" fmla="*/ 666 h 695"/>
                <a:gd name="T60" fmla="*/ 203 w 262"/>
                <a:gd name="T61" fmla="*/ 657 h 695"/>
                <a:gd name="T62" fmla="*/ 221 w 262"/>
                <a:gd name="T63" fmla="*/ 640 h 695"/>
                <a:gd name="T64" fmla="*/ 234 w 262"/>
                <a:gd name="T65" fmla="*/ 618 h 695"/>
                <a:gd name="T66" fmla="*/ 239 w 262"/>
                <a:gd name="T67" fmla="*/ 591 h 695"/>
                <a:gd name="T68" fmla="*/ 239 w 262"/>
                <a:gd name="T69" fmla="*/ 104 h 695"/>
                <a:gd name="T70" fmla="*/ 239 w 262"/>
                <a:gd name="T71" fmla="*/ 104 h 695"/>
                <a:gd name="T72" fmla="*/ 234 w 262"/>
                <a:gd name="T73" fmla="*/ 77 h 695"/>
                <a:gd name="T74" fmla="*/ 221 w 262"/>
                <a:gd name="T75" fmla="*/ 55 h 695"/>
                <a:gd name="T76" fmla="*/ 203 w 262"/>
                <a:gd name="T77" fmla="*/ 39 h 695"/>
                <a:gd name="T78" fmla="*/ 179 w 262"/>
                <a:gd name="T79" fmla="*/ 29 h 695"/>
                <a:gd name="T80" fmla="*/ 153 w 262"/>
                <a:gd name="T81" fmla="*/ 27 h 695"/>
                <a:gd name="T82" fmla="*/ 27 w 262"/>
                <a:gd name="T83" fmla="*/ 40 h 695"/>
                <a:gd name="T84" fmla="*/ 27 w 262"/>
                <a:gd name="T85" fmla="*/ 683 h 695"/>
                <a:gd name="T86" fmla="*/ 0 w 262"/>
                <a:gd name="T87" fmla="*/ 680 h 695"/>
                <a:gd name="T88" fmla="*/ 0 w 262"/>
                <a:gd name="T89" fmla="*/ 19 h 695"/>
                <a:gd name="T90" fmla="*/ 0 w 262"/>
                <a:gd name="T91" fmla="*/ 19 h 69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62"/>
                <a:gd name="T139" fmla="*/ 0 h 695"/>
                <a:gd name="T140" fmla="*/ 262 w 262"/>
                <a:gd name="T141" fmla="*/ 695 h 69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62" h="695">
                  <a:moveTo>
                    <a:pt x="0" y="19"/>
                  </a:moveTo>
                  <a:lnTo>
                    <a:pt x="167" y="2"/>
                  </a:lnTo>
                  <a:lnTo>
                    <a:pt x="182" y="0"/>
                  </a:lnTo>
                  <a:lnTo>
                    <a:pt x="197" y="3"/>
                  </a:lnTo>
                  <a:lnTo>
                    <a:pt x="210" y="7"/>
                  </a:lnTo>
                  <a:lnTo>
                    <a:pt x="222" y="13"/>
                  </a:lnTo>
                  <a:lnTo>
                    <a:pt x="234" y="21"/>
                  </a:lnTo>
                  <a:lnTo>
                    <a:pt x="243" y="32"/>
                  </a:lnTo>
                  <a:lnTo>
                    <a:pt x="251" y="43"/>
                  </a:lnTo>
                  <a:lnTo>
                    <a:pt x="257" y="56"/>
                  </a:lnTo>
                  <a:lnTo>
                    <a:pt x="261" y="71"/>
                  </a:lnTo>
                  <a:lnTo>
                    <a:pt x="262" y="86"/>
                  </a:lnTo>
                  <a:lnTo>
                    <a:pt x="262" y="608"/>
                  </a:lnTo>
                  <a:lnTo>
                    <a:pt x="261" y="623"/>
                  </a:lnTo>
                  <a:lnTo>
                    <a:pt x="257" y="637"/>
                  </a:lnTo>
                  <a:lnTo>
                    <a:pt x="251" y="651"/>
                  </a:lnTo>
                  <a:lnTo>
                    <a:pt x="243" y="663"/>
                  </a:lnTo>
                  <a:lnTo>
                    <a:pt x="234" y="673"/>
                  </a:lnTo>
                  <a:lnTo>
                    <a:pt x="222" y="682"/>
                  </a:lnTo>
                  <a:lnTo>
                    <a:pt x="210" y="688"/>
                  </a:lnTo>
                  <a:lnTo>
                    <a:pt x="197" y="693"/>
                  </a:lnTo>
                  <a:lnTo>
                    <a:pt x="182" y="695"/>
                  </a:lnTo>
                  <a:lnTo>
                    <a:pt x="167" y="695"/>
                  </a:lnTo>
                  <a:lnTo>
                    <a:pt x="27" y="683"/>
                  </a:lnTo>
                  <a:lnTo>
                    <a:pt x="27" y="658"/>
                  </a:lnTo>
                  <a:lnTo>
                    <a:pt x="153" y="669"/>
                  </a:lnTo>
                  <a:lnTo>
                    <a:pt x="179" y="666"/>
                  </a:lnTo>
                  <a:lnTo>
                    <a:pt x="203" y="657"/>
                  </a:lnTo>
                  <a:lnTo>
                    <a:pt x="221" y="640"/>
                  </a:lnTo>
                  <a:lnTo>
                    <a:pt x="234" y="618"/>
                  </a:lnTo>
                  <a:lnTo>
                    <a:pt x="239" y="591"/>
                  </a:lnTo>
                  <a:lnTo>
                    <a:pt x="239" y="104"/>
                  </a:lnTo>
                  <a:lnTo>
                    <a:pt x="234" y="77"/>
                  </a:lnTo>
                  <a:lnTo>
                    <a:pt x="221" y="55"/>
                  </a:lnTo>
                  <a:lnTo>
                    <a:pt x="203" y="39"/>
                  </a:lnTo>
                  <a:lnTo>
                    <a:pt x="179" y="29"/>
                  </a:lnTo>
                  <a:lnTo>
                    <a:pt x="153" y="27"/>
                  </a:lnTo>
                  <a:lnTo>
                    <a:pt x="27" y="40"/>
                  </a:lnTo>
                  <a:lnTo>
                    <a:pt x="27" y="683"/>
                  </a:lnTo>
                  <a:lnTo>
                    <a:pt x="0" y="68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15" name="Freeform 221">
              <a:extLst>
                <a:ext uri="{FF2B5EF4-FFF2-40B4-BE49-F238E27FC236}">
                  <a16:creationId xmlns:a16="http://schemas.microsoft.com/office/drawing/2014/main" id="{DB5AEFA2-7813-46D6-98A0-B29C62559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7" y="739"/>
              <a:ext cx="262" cy="695"/>
            </a:xfrm>
            <a:custGeom>
              <a:avLst/>
              <a:gdLst>
                <a:gd name="T0" fmla="*/ 27 w 262"/>
                <a:gd name="T1" fmla="*/ 683 h 695"/>
                <a:gd name="T2" fmla="*/ 0 w 262"/>
                <a:gd name="T3" fmla="*/ 680 h 695"/>
                <a:gd name="T4" fmla="*/ 0 w 262"/>
                <a:gd name="T5" fmla="*/ 19 h 695"/>
                <a:gd name="T6" fmla="*/ 167 w 262"/>
                <a:gd name="T7" fmla="*/ 2 h 695"/>
                <a:gd name="T8" fmla="*/ 167 w 262"/>
                <a:gd name="T9" fmla="*/ 2 h 695"/>
                <a:gd name="T10" fmla="*/ 182 w 262"/>
                <a:gd name="T11" fmla="*/ 0 h 695"/>
                <a:gd name="T12" fmla="*/ 197 w 262"/>
                <a:gd name="T13" fmla="*/ 3 h 695"/>
                <a:gd name="T14" fmla="*/ 210 w 262"/>
                <a:gd name="T15" fmla="*/ 7 h 695"/>
                <a:gd name="T16" fmla="*/ 222 w 262"/>
                <a:gd name="T17" fmla="*/ 13 h 695"/>
                <a:gd name="T18" fmla="*/ 234 w 262"/>
                <a:gd name="T19" fmla="*/ 21 h 695"/>
                <a:gd name="T20" fmla="*/ 243 w 262"/>
                <a:gd name="T21" fmla="*/ 32 h 695"/>
                <a:gd name="T22" fmla="*/ 251 w 262"/>
                <a:gd name="T23" fmla="*/ 43 h 695"/>
                <a:gd name="T24" fmla="*/ 257 w 262"/>
                <a:gd name="T25" fmla="*/ 56 h 695"/>
                <a:gd name="T26" fmla="*/ 261 w 262"/>
                <a:gd name="T27" fmla="*/ 71 h 695"/>
                <a:gd name="T28" fmla="*/ 262 w 262"/>
                <a:gd name="T29" fmla="*/ 86 h 695"/>
                <a:gd name="T30" fmla="*/ 262 w 262"/>
                <a:gd name="T31" fmla="*/ 608 h 695"/>
                <a:gd name="T32" fmla="*/ 262 w 262"/>
                <a:gd name="T33" fmla="*/ 608 h 695"/>
                <a:gd name="T34" fmla="*/ 261 w 262"/>
                <a:gd name="T35" fmla="*/ 623 h 695"/>
                <a:gd name="T36" fmla="*/ 257 w 262"/>
                <a:gd name="T37" fmla="*/ 637 h 695"/>
                <a:gd name="T38" fmla="*/ 251 w 262"/>
                <a:gd name="T39" fmla="*/ 651 h 695"/>
                <a:gd name="T40" fmla="*/ 243 w 262"/>
                <a:gd name="T41" fmla="*/ 663 h 695"/>
                <a:gd name="T42" fmla="*/ 234 w 262"/>
                <a:gd name="T43" fmla="*/ 673 h 695"/>
                <a:gd name="T44" fmla="*/ 222 w 262"/>
                <a:gd name="T45" fmla="*/ 682 h 695"/>
                <a:gd name="T46" fmla="*/ 210 w 262"/>
                <a:gd name="T47" fmla="*/ 688 h 695"/>
                <a:gd name="T48" fmla="*/ 197 w 262"/>
                <a:gd name="T49" fmla="*/ 693 h 695"/>
                <a:gd name="T50" fmla="*/ 182 w 262"/>
                <a:gd name="T51" fmla="*/ 695 h 695"/>
                <a:gd name="T52" fmla="*/ 167 w 262"/>
                <a:gd name="T53" fmla="*/ 695 h 695"/>
                <a:gd name="T54" fmla="*/ 27 w 262"/>
                <a:gd name="T55" fmla="*/ 683 h 69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62"/>
                <a:gd name="T85" fmla="*/ 0 h 695"/>
                <a:gd name="T86" fmla="*/ 262 w 262"/>
                <a:gd name="T87" fmla="*/ 695 h 69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62" h="695">
                  <a:moveTo>
                    <a:pt x="27" y="683"/>
                  </a:moveTo>
                  <a:lnTo>
                    <a:pt x="0" y="680"/>
                  </a:lnTo>
                  <a:lnTo>
                    <a:pt x="0" y="19"/>
                  </a:lnTo>
                  <a:lnTo>
                    <a:pt x="167" y="2"/>
                  </a:lnTo>
                  <a:lnTo>
                    <a:pt x="182" y="0"/>
                  </a:lnTo>
                  <a:lnTo>
                    <a:pt x="197" y="3"/>
                  </a:lnTo>
                  <a:lnTo>
                    <a:pt x="210" y="7"/>
                  </a:lnTo>
                  <a:lnTo>
                    <a:pt x="222" y="13"/>
                  </a:lnTo>
                  <a:lnTo>
                    <a:pt x="234" y="21"/>
                  </a:lnTo>
                  <a:lnTo>
                    <a:pt x="243" y="32"/>
                  </a:lnTo>
                  <a:lnTo>
                    <a:pt x="251" y="43"/>
                  </a:lnTo>
                  <a:lnTo>
                    <a:pt x="257" y="56"/>
                  </a:lnTo>
                  <a:lnTo>
                    <a:pt x="261" y="71"/>
                  </a:lnTo>
                  <a:lnTo>
                    <a:pt x="262" y="86"/>
                  </a:lnTo>
                  <a:lnTo>
                    <a:pt x="262" y="608"/>
                  </a:lnTo>
                  <a:lnTo>
                    <a:pt x="261" y="623"/>
                  </a:lnTo>
                  <a:lnTo>
                    <a:pt x="257" y="637"/>
                  </a:lnTo>
                  <a:lnTo>
                    <a:pt x="251" y="651"/>
                  </a:lnTo>
                  <a:lnTo>
                    <a:pt x="243" y="663"/>
                  </a:lnTo>
                  <a:lnTo>
                    <a:pt x="234" y="673"/>
                  </a:lnTo>
                  <a:lnTo>
                    <a:pt x="222" y="682"/>
                  </a:lnTo>
                  <a:lnTo>
                    <a:pt x="210" y="688"/>
                  </a:lnTo>
                  <a:lnTo>
                    <a:pt x="197" y="693"/>
                  </a:lnTo>
                  <a:lnTo>
                    <a:pt x="182" y="695"/>
                  </a:lnTo>
                  <a:lnTo>
                    <a:pt x="167" y="695"/>
                  </a:lnTo>
                  <a:lnTo>
                    <a:pt x="27" y="683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16" name="Freeform 222">
              <a:extLst>
                <a:ext uri="{FF2B5EF4-FFF2-40B4-BE49-F238E27FC236}">
                  <a16:creationId xmlns:a16="http://schemas.microsoft.com/office/drawing/2014/main" id="{2F098305-96B0-4255-9BD0-48B54B2A1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" y="766"/>
              <a:ext cx="212" cy="642"/>
            </a:xfrm>
            <a:custGeom>
              <a:avLst/>
              <a:gdLst>
                <a:gd name="T0" fmla="*/ 0 w 212"/>
                <a:gd name="T1" fmla="*/ 631 h 642"/>
                <a:gd name="T2" fmla="*/ 126 w 212"/>
                <a:gd name="T3" fmla="*/ 642 h 642"/>
                <a:gd name="T4" fmla="*/ 126 w 212"/>
                <a:gd name="T5" fmla="*/ 642 h 642"/>
                <a:gd name="T6" fmla="*/ 152 w 212"/>
                <a:gd name="T7" fmla="*/ 639 h 642"/>
                <a:gd name="T8" fmla="*/ 176 w 212"/>
                <a:gd name="T9" fmla="*/ 630 h 642"/>
                <a:gd name="T10" fmla="*/ 194 w 212"/>
                <a:gd name="T11" fmla="*/ 613 h 642"/>
                <a:gd name="T12" fmla="*/ 207 w 212"/>
                <a:gd name="T13" fmla="*/ 591 h 642"/>
                <a:gd name="T14" fmla="*/ 212 w 212"/>
                <a:gd name="T15" fmla="*/ 564 h 642"/>
                <a:gd name="T16" fmla="*/ 212 w 212"/>
                <a:gd name="T17" fmla="*/ 77 h 642"/>
                <a:gd name="T18" fmla="*/ 212 w 212"/>
                <a:gd name="T19" fmla="*/ 77 h 642"/>
                <a:gd name="T20" fmla="*/ 207 w 212"/>
                <a:gd name="T21" fmla="*/ 50 h 642"/>
                <a:gd name="T22" fmla="*/ 194 w 212"/>
                <a:gd name="T23" fmla="*/ 28 h 642"/>
                <a:gd name="T24" fmla="*/ 176 w 212"/>
                <a:gd name="T25" fmla="*/ 12 h 642"/>
                <a:gd name="T26" fmla="*/ 152 w 212"/>
                <a:gd name="T27" fmla="*/ 2 h 642"/>
                <a:gd name="T28" fmla="*/ 126 w 212"/>
                <a:gd name="T29" fmla="*/ 0 h 642"/>
                <a:gd name="T30" fmla="*/ 0 w 212"/>
                <a:gd name="T31" fmla="*/ 13 h 642"/>
                <a:gd name="T32" fmla="*/ 0 w 212"/>
                <a:gd name="T33" fmla="*/ 631 h 642"/>
                <a:gd name="T34" fmla="*/ 0 w 212"/>
                <a:gd name="T35" fmla="*/ 631 h 6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2"/>
                <a:gd name="T55" fmla="*/ 0 h 642"/>
                <a:gd name="T56" fmla="*/ 212 w 212"/>
                <a:gd name="T57" fmla="*/ 642 h 6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2" h="642">
                  <a:moveTo>
                    <a:pt x="0" y="631"/>
                  </a:moveTo>
                  <a:lnTo>
                    <a:pt x="126" y="642"/>
                  </a:lnTo>
                  <a:lnTo>
                    <a:pt x="152" y="639"/>
                  </a:lnTo>
                  <a:lnTo>
                    <a:pt x="176" y="630"/>
                  </a:lnTo>
                  <a:lnTo>
                    <a:pt x="194" y="613"/>
                  </a:lnTo>
                  <a:lnTo>
                    <a:pt x="207" y="591"/>
                  </a:lnTo>
                  <a:lnTo>
                    <a:pt x="212" y="564"/>
                  </a:lnTo>
                  <a:lnTo>
                    <a:pt x="212" y="77"/>
                  </a:lnTo>
                  <a:lnTo>
                    <a:pt x="207" y="50"/>
                  </a:lnTo>
                  <a:lnTo>
                    <a:pt x="194" y="28"/>
                  </a:lnTo>
                  <a:lnTo>
                    <a:pt x="176" y="12"/>
                  </a:lnTo>
                  <a:lnTo>
                    <a:pt x="152" y="2"/>
                  </a:lnTo>
                  <a:lnTo>
                    <a:pt x="126" y="0"/>
                  </a:lnTo>
                  <a:lnTo>
                    <a:pt x="0" y="13"/>
                  </a:lnTo>
                  <a:lnTo>
                    <a:pt x="0" y="631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17" name="Freeform 223">
              <a:extLst>
                <a:ext uri="{FF2B5EF4-FFF2-40B4-BE49-F238E27FC236}">
                  <a16:creationId xmlns:a16="http://schemas.microsoft.com/office/drawing/2014/main" id="{DC89F9C5-896D-45D4-9321-57A09FB7C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2" y="750"/>
              <a:ext cx="262" cy="676"/>
            </a:xfrm>
            <a:custGeom>
              <a:avLst/>
              <a:gdLst>
                <a:gd name="T0" fmla="*/ 0 w 262"/>
                <a:gd name="T1" fmla="*/ 17 h 676"/>
                <a:gd name="T2" fmla="*/ 166 w 262"/>
                <a:gd name="T3" fmla="*/ 0 h 676"/>
                <a:gd name="T4" fmla="*/ 166 w 262"/>
                <a:gd name="T5" fmla="*/ 0 h 676"/>
                <a:gd name="T6" fmla="*/ 181 w 262"/>
                <a:gd name="T7" fmla="*/ 0 h 676"/>
                <a:gd name="T8" fmla="*/ 196 w 262"/>
                <a:gd name="T9" fmla="*/ 2 h 676"/>
                <a:gd name="T10" fmla="*/ 209 w 262"/>
                <a:gd name="T11" fmla="*/ 6 h 676"/>
                <a:gd name="T12" fmla="*/ 222 w 262"/>
                <a:gd name="T13" fmla="*/ 13 h 676"/>
                <a:gd name="T14" fmla="*/ 234 w 262"/>
                <a:gd name="T15" fmla="*/ 21 h 676"/>
                <a:gd name="T16" fmla="*/ 243 w 262"/>
                <a:gd name="T17" fmla="*/ 31 h 676"/>
                <a:gd name="T18" fmla="*/ 250 w 262"/>
                <a:gd name="T19" fmla="*/ 43 h 676"/>
                <a:gd name="T20" fmla="*/ 256 w 262"/>
                <a:gd name="T21" fmla="*/ 56 h 676"/>
                <a:gd name="T22" fmla="*/ 259 w 262"/>
                <a:gd name="T23" fmla="*/ 70 h 676"/>
                <a:gd name="T24" fmla="*/ 262 w 262"/>
                <a:gd name="T25" fmla="*/ 86 h 676"/>
                <a:gd name="T26" fmla="*/ 262 w 262"/>
                <a:gd name="T27" fmla="*/ 589 h 676"/>
                <a:gd name="T28" fmla="*/ 262 w 262"/>
                <a:gd name="T29" fmla="*/ 589 h 676"/>
                <a:gd name="T30" fmla="*/ 259 w 262"/>
                <a:gd name="T31" fmla="*/ 604 h 676"/>
                <a:gd name="T32" fmla="*/ 256 w 262"/>
                <a:gd name="T33" fmla="*/ 618 h 676"/>
                <a:gd name="T34" fmla="*/ 250 w 262"/>
                <a:gd name="T35" fmla="*/ 632 h 676"/>
                <a:gd name="T36" fmla="*/ 243 w 262"/>
                <a:gd name="T37" fmla="*/ 644 h 676"/>
                <a:gd name="T38" fmla="*/ 234 w 262"/>
                <a:gd name="T39" fmla="*/ 653 h 676"/>
                <a:gd name="T40" fmla="*/ 222 w 262"/>
                <a:gd name="T41" fmla="*/ 662 h 676"/>
                <a:gd name="T42" fmla="*/ 209 w 262"/>
                <a:gd name="T43" fmla="*/ 669 h 676"/>
                <a:gd name="T44" fmla="*/ 196 w 262"/>
                <a:gd name="T45" fmla="*/ 674 h 676"/>
                <a:gd name="T46" fmla="*/ 181 w 262"/>
                <a:gd name="T47" fmla="*/ 676 h 676"/>
                <a:gd name="T48" fmla="*/ 166 w 262"/>
                <a:gd name="T49" fmla="*/ 675 h 676"/>
                <a:gd name="T50" fmla="*/ 27 w 262"/>
                <a:gd name="T51" fmla="*/ 664 h 676"/>
                <a:gd name="T52" fmla="*/ 27 w 262"/>
                <a:gd name="T53" fmla="*/ 639 h 676"/>
                <a:gd name="T54" fmla="*/ 151 w 262"/>
                <a:gd name="T55" fmla="*/ 650 h 676"/>
                <a:gd name="T56" fmla="*/ 151 w 262"/>
                <a:gd name="T57" fmla="*/ 650 h 676"/>
                <a:gd name="T58" fmla="*/ 179 w 262"/>
                <a:gd name="T59" fmla="*/ 647 h 676"/>
                <a:gd name="T60" fmla="*/ 202 w 262"/>
                <a:gd name="T61" fmla="*/ 638 h 676"/>
                <a:gd name="T62" fmla="*/ 221 w 262"/>
                <a:gd name="T63" fmla="*/ 621 h 676"/>
                <a:gd name="T64" fmla="*/ 234 w 262"/>
                <a:gd name="T65" fmla="*/ 598 h 676"/>
                <a:gd name="T66" fmla="*/ 237 w 262"/>
                <a:gd name="T67" fmla="*/ 572 h 676"/>
                <a:gd name="T68" fmla="*/ 237 w 262"/>
                <a:gd name="T69" fmla="*/ 103 h 676"/>
                <a:gd name="T70" fmla="*/ 237 w 262"/>
                <a:gd name="T71" fmla="*/ 103 h 676"/>
                <a:gd name="T72" fmla="*/ 234 w 262"/>
                <a:gd name="T73" fmla="*/ 77 h 676"/>
                <a:gd name="T74" fmla="*/ 221 w 262"/>
                <a:gd name="T75" fmla="*/ 55 h 676"/>
                <a:gd name="T76" fmla="*/ 202 w 262"/>
                <a:gd name="T77" fmla="*/ 38 h 676"/>
                <a:gd name="T78" fmla="*/ 179 w 262"/>
                <a:gd name="T79" fmla="*/ 28 h 676"/>
                <a:gd name="T80" fmla="*/ 151 w 262"/>
                <a:gd name="T81" fmla="*/ 27 h 676"/>
                <a:gd name="T82" fmla="*/ 27 w 262"/>
                <a:gd name="T83" fmla="*/ 39 h 676"/>
                <a:gd name="T84" fmla="*/ 27 w 262"/>
                <a:gd name="T85" fmla="*/ 664 h 676"/>
                <a:gd name="T86" fmla="*/ 0 w 262"/>
                <a:gd name="T87" fmla="*/ 661 h 676"/>
                <a:gd name="T88" fmla="*/ 0 w 262"/>
                <a:gd name="T89" fmla="*/ 17 h 676"/>
                <a:gd name="T90" fmla="*/ 0 w 262"/>
                <a:gd name="T91" fmla="*/ 17 h 6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62"/>
                <a:gd name="T139" fmla="*/ 0 h 676"/>
                <a:gd name="T140" fmla="*/ 262 w 262"/>
                <a:gd name="T141" fmla="*/ 676 h 6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62" h="676">
                  <a:moveTo>
                    <a:pt x="0" y="17"/>
                  </a:moveTo>
                  <a:lnTo>
                    <a:pt x="166" y="0"/>
                  </a:lnTo>
                  <a:lnTo>
                    <a:pt x="181" y="0"/>
                  </a:lnTo>
                  <a:lnTo>
                    <a:pt x="196" y="2"/>
                  </a:lnTo>
                  <a:lnTo>
                    <a:pt x="209" y="6"/>
                  </a:lnTo>
                  <a:lnTo>
                    <a:pt x="222" y="13"/>
                  </a:lnTo>
                  <a:lnTo>
                    <a:pt x="234" y="21"/>
                  </a:lnTo>
                  <a:lnTo>
                    <a:pt x="243" y="31"/>
                  </a:lnTo>
                  <a:lnTo>
                    <a:pt x="250" y="43"/>
                  </a:lnTo>
                  <a:lnTo>
                    <a:pt x="256" y="56"/>
                  </a:lnTo>
                  <a:lnTo>
                    <a:pt x="259" y="70"/>
                  </a:lnTo>
                  <a:lnTo>
                    <a:pt x="262" y="86"/>
                  </a:lnTo>
                  <a:lnTo>
                    <a:pt x="262" y="589"/>
                  </a:lnTo>
                  <a:lnTo>
                    <a:pt x="259" y="604"/>
                  </a:lnTo>
                  <a:lnTo>
                    <a:pt x="256" y="618"/>
                  </a:lnTo>
                  <a:lnTo>
                    <a:pt x="250" y="632"/>
                  </a:lnTo>
                  <a:lnTo>
                    <a:pt x="243" y="644"/>
                  </a:lnTo>
                  <a:lnTo>
                    <a:pt x="234" y="653"/>
                  </a:lnTo>
                  <a:lnTo>
                    <a:pt x="222" y="662"/>
                  </a:lnTo>
                  <a:lnTo>
                    <a:pt x="209" y="669"/>
                  </a:lnTo>
                  <a:lnTo>
                    <a:pt x="196" y="674"/>
                  </a:lnTo>
                  <a:lnTo>
                    <a:pt x="181" y="676"/>
                  </a:lnTo>
                  <a:lnTo>
                    <a:pt x="166" y="675"/>
                  </a:lnTo>
                  <a:lnTo>
                    <a:pt x="27" y="664"/>
                  </a:lnTo>
                  <a:lnTo>
                    <a:pt x="27" y="639"/>
                  </a:lnTo>
                  <a:lnTo>
                    <a:pt x="151" y="650"/>
                  </a:lnTo>
                  <a:lnTo>
                    <a:pt x="179" y="647"/>
                  </a:lnTo>
                  <a:lnTo>
                    <a:pt x="202" y="638"/>
                  </a:lnTo>
                  <a:lnTo>
                    <a:pt x="221" y="621"/>
                  </a:lnTo>
                  <a:lnTo>
                    <a:pt x="234" y="598"/>
                  </a:lnTo>
                  <a:lnTo>
                    <a:pt x="237" y="572"/>
                  </a:lnTo>
                  <a:lnTo>
                    <a:pt x="237" y="103"/>
                  </a:lnTo>
                  <a:lnTo>
                    <a:pt x="234" y="77"/>
                  </a:lnTo>
                  <a:lnTo>
                    <a:pt x="221" y="55"/>
                  </a:lnTo>
                  <a:lnTo>
                    <a:pt x="202" y="38"/>
                  </a:lnTo>
                  <a:lnTo>
                    <a:pt x="179" y="28"/>
                  </a:lnTo>
                  <a:lnTo>
                    <a:pt x="151" y="27"/>
                  </a:lnTo>
                  <a:lnTo>
                    <a:pt x="27" y="39"/>
                  </a:lnTo>
                  <a:lnTo>
                    <a:pt x="27" y="664"/>
                  </a:lnTo>
                  <a:lnTo>
                    <a:pt x="0" y="66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18" name="Freeform 224">
              <a:extLst>
                <a:ext uri="{FF2B5EF4-FFF2-40B4-BE49-F238E27FC236}">
                  <a16:creationId xmlns:a16="http://schemas.microsoft.com/office/drawing/2014/main" id="{17C4213F-0884-4768-B39F-282D214D4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2" y="750"/>
              <a:ext cx="262" cy="676"/>
            </a:xfrm>
            <a:custGeom>
              <a:avLst/>
              <a:gdLst>
                <a:gd name="T0" fmla="*/ 27 w 262"/>
                <a:gd name="T1" fmla="*/ 664 h 676"/>
                <a:gd name="T2" fmla="*/ 0 w 262"/>
                <a:gd name="T3" fmla="*/ 661 h 676"/>
                <a:gd name="T4" fmla="*/ 0 w 262"/>
                <a:gd name="T5" fmla="*/ 17 h 676"/>
                <a:gd name="T6" fmla="*/ 166 w 262"/>
                <a:gd name="T7" fmla="*/ 0 h 676"/>
                <a:gd name="T8" fmla="*/ 166 w 262"/>
                <a:gd name="T9" fmla="*/ 0 h 676"/>
                <a:gd name="T10" fmla="*/ 181 w 262"/>
                <a:gd name="T11" fmla="*/ 0 h 676"/>
                <a:gd name="T12" fmla="*/ 196 w 262"/>
                <a:gd name="T13" fmla="*/ 2 h 676"/>
                <a:gd name="T14" fmla="*/ 209 w 262"/>
                <a:gd name="T15" fmla="*/ 6 h 676"/>
                <a:gd name="T16" fmla="*/ 222 w 262"/>
                <a:gd name="T17" fmla="*/ 13 h 676"/>
                <a:gd name="T18" fmla="*/ 234 w 262"/>
                <a:gd name="T19" fmla="*/ 21 h 676"/>
                <a:gd name="T20" fmla="*/ 243 w 262"/>
                <a:gd name="T21" fmla="*/ 31 h 676"/>
                <a:gd name="T22" fmla="*/ 250 w 262"/>
                <a:gd name="T23" fmla="*/ 43 h 676"/>
                <a:gd name="T24" fmla="*/ 256 w 262"/>
                <a:gd name="T25" fmla="*/ 56 h 676"/>
                <a:gd name="T26" fmla="*/ 259 w 262"/>
                <a:gd name="T27" fmla="*/ 70 h 676"/>
                <a:gd name="T28" fmla="*/ 262 w 262"/>
                <a:gd name="T29" fmla="*/ 86 h 676"/>
                <a:gd name="T30" fmla="*/ 262 w 262"/>
                <a:gd name="T31" fmla="*/ 589 h 676"/>
                <a:gd name="T32" fmla="*/ 262 w 262"/>
                <a:gd name="T33" fmla="*/ 589 h 676"/>
                <a:gd name="T34" fmla="*/ 259 w 262"/>
                <a:gd name="T35" fmla="*/ 604 h 676"/>
                <a:gd name="T36" fmla="*/ 256 w 262"/>
                <a:gd name="T37" fmla="*/ 618 h 676"/>
                <a:gd name="T38" fmla="*/ 250 w 262"/>
                <a:gd name="T39" fmla="*/ 632 h 676"/>
                <a:gd name="T40" fmla="*/ 243 w 262"/>
                <a:gd name="T41" fmla="*/ 644 h 676"/>
                <a:gd name="T42" fmla="*/ 234 w 262"/>
                <a:gd name="T43" fmla="*/ 653 h 676"/>
                <a:gd name="T44" fmla="*/ 222 w 262"/>
                <a:gd name="T45" fmla="*/ 662 h 676"/>
                <a:gd name="T46" fmla="*/ 209 w 262"/>
                <a:gd name="T47" fmla="*/ 669 h 676"/>
                <a:gd name="T48" fmla="*/ 196 w 262"/>
                <a:gd name="T49" fmla="*/ 674 h 676"/>
                <a:gd name="T50" fmla="*/ 181 w 262"/>
                <a:gd name="T51" fmla="*/ 676 h 676"/>
                <a:gd name="T52" fmla="*/ 166 w 262"/>
                <a:gd name="T53" fmla="*/ 675 h 676"/>
                <a:gd name="T54" fmla="*/ 27 w 262"/>
                <a:gd name="T55" fmla="*/ 664 h 6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62"/>
                <a:gd name="T85" fmla="*/ 0 h 676"/>
                <a:gd name="T86" fmla="*/ 262 w 262"/>
                <a:gd name="T87" fmla="*/ 676 h 67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62" h="676">
                  <a:moveTo>
                    <a:pt x="27" y="664"/>
                  </a:moveTo>
                  <a:lnTo>
                    <a:pt x="0" y="661"/>
                  </a:lnTo>
                  <a:lnTo>
                    <a:pt x="0" y="17"/>
                  </a:lnTo>
                  <a:lnTo>
                    <a:pt x="166" y="0"/>
                  </a:lnTo>
                  <a:lnTo>
                    <a:pt x="181" y="0"/>
                  </a:lnTo>
                  <a:lnTo>
                    <a:pt x="196" y="2"/>
                  </a:lnTo>
                  <a:lnTo>
                    <a:pt x="209" y="6"/>
                  </a:lnTo>
                  <a:lnTo>
                    <a:pt x="222" y="13"/>
                  </a:lnTo>
                  <a:lnTo>
                    <a:pt x="234" y="21"/>
                  </a:lnTo>
                  <a:lnTo>
                    <a:pt x="243" y="31"/>
                  </a:lnTo>
                  <a:lnTo>
                    <a:pt x="250" y="43"/>
                  </a:lnTo>
                  <a:lnTo>
                    <a:pt x="256" y="56"/>
                  </a:lnTo>
                  <a:lnTo>
                    <a:pt x="259" y="70"/>
                  </a:lnTo>
                  <a:lnTo>
                    <a:pt x="262" y="86"/>
                  </a:lnTo>
                  <a:lnTo>
                    <a:pt x="262" y="589"/>
                  </a:lnTo>
                  <a:lnTo>
                    <a:pt x="259" y="604"/>
                  </a:lnTo>
                  <a:lnTo>
                    <a:pt x="256" y="618"/>
                  </a:lnTo>
                  <a:lnTo>
                    <a:pt x="250" y="632"/>
                  </a:lnTo>
                  <a:lnTo>
                    <a:pt x="243" y="644"/>
                  </a:lnTo>
                  <a:lnTo>
                    <a:pt x="234" y="653"/>
                  </a:lnTo>
                  <a:lnTo>
                    <a:pt x="222" y="662"/>
                  </a:lnTo>
                  <a:lnTo>
                    <a:pt x="209" y="669"/>
                  </a:lnTo>
                  <a:lnTo>
                    <a:pt x="196" y="674"/>
                  </a:lnTo>
                  <a:lnTo>
                    <a:pt x="181" y="676"/>
                  </a:lnTo>
                  <a:lnTo>
                    <a:pt x="166" y="675"/>
                  </a:lnTo>
                  <a:lnTo>
                    <a:pt x="27" y="664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19" name="Freeform 225">
              <a:extLst>
                <a:ext uri="{FF2B5EF4-FFF2-40B4-BE49-F238E27FC236}">
                  <a16:creationId xmlns:a16="http://schemas.microsoft.com/office/drawing/2014/main" id="{6CC2B101-9408-41BF-BF82-9F7427E8B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9" y="777"/>
              <a:ext cx="210" cy="623"/>
            </a:xfrm>
            <a:custGeom>
              <a:avLst/>
              <a:gdLst>
                <a:gd name="T0" fmla="*/ 0 w 210"/>
                <a:gd name="T1" fmla="*/ 612 h 623"/>
                <a:gd name="T2" fmla="*/ 124 w 210"/>
                <a:gd name="T3" fmla="*/ 623 h 623"/>
                <a:gd name="T4" fmla="*/ 124 w 210"/>
                <a:gd name="T5" fmla="*/ 623 h 623"/>
                <a:gd name="T6" fmla="*/ 152 w 210"/>
                <a:gd name="T7" fmla="*/ 620 h 623"/>
                <a:gd name="T8" fmla="*/ 175 w 210"/>
                <a:gd name="T9" fmla="*/ 611 h 623"/>
                <a:gd name="T10" fmla="*/ 194 w 210"/>
                <a:gd name="T11" fmla="*/ 594 h 623"/>
                <a:gd name="T12" fmla="*/ 207 w 210"/>
                <a:gd name="T13" fmla="*/ 571 h 623"/>
                <a:gd name="T14" fmla="*/ 210 w 210"/>
                <a:gd name="T15" fmla="*/ 545 h 623"/>
                <a:gd name="T16" fmla="*/ 210 w 210"/>
                <a:gd name="T17" fmla="*/ 76 h 623"/>
                <a:gd name="T18" fmla="*/ 210 w 210"/>
                <a:gd name="T19" fmla="*/ 76 h 623"/>
                <a:gd name="T20" fmla="*/ 207 w 210"/>
                <a:gd name="T21" fmla="*/ 50 h 623"/>
                <a:gd name="T22" fmla="*/ 194 w 210"/>
                <a:gd name="T23" fmla="*/ 28 h 623"/>
                <a:gd name="T24" fmla="*/ 175 w 210"/>
                <a:gd name="T25" fmla="*/ 11 h 623"/>
                <a:gd name="T26" fmla="*/ 152 w 210"/>
                <a:gd name="T27" fmla="*/ 1 h 623"/>
                <a:gd name="T28" fmla="*/ 124 w 210"/>
                <a:gd name="T29" fmla="*/ 0 h 623"/>
                <a:gd name="T30" fmla="*/ 0 w 210"/>
                <a:gd name="T31" fmla="*/ 12 h 623"/>
                <a:gd name="T32" fmla="*/ 0 w 210"/>
                <a:gd name="T33" fmla="*/ 612 h 623"/>
                <a:gd name="T34" fmla="*/ 0 w 210"/>
                <a:gd name="T35" fmla="*/ 612 h 62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10"/>
                <a:gd name="T55" fmla="*/ 0 h 623"/>
                <a:gd name="T56" fmla="*/ 210 w 210"/>
                <a:gd name="T57" fmla="*/ 623 h 62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10" h="623">
                  <a:moveTo>
                    <a:pt x="0" y="612"/>
                  </a:moveTo>
                  <a:lnTo>
                    <a:pt x="124" y="623"/>
                  </a:lnTo>
                  <a:lnTo>
                    <a:pt x="152" y="620"/>
                  </a:lnTo>
                  <a:lnTo>
                    <a:pt x="175" y="611"/>
                  </a:lnTo>
                  <a:lnTo>
                    <a:pt x="194" y="594"/>
                  </a:lnTo>
                  <a:lnTo>
                    <a:pt x="207" y="571"/>
                  </a:lnTo>
                  <a:lnTo>
                    <a:pt x="210" y="545"/>
                  </a:lnTo>
                  <a:lnTo>
                    <a:pt x="210" y="76"/>
                  </a:lnTo>
                  <a:lnTo>
                    <a:pt x="207" y="50"/>
                  </a:lnTo>
                  <a:lnTo>
                    <a:pt x="194" y="28"/>
                  </a:lnTo>
                  <a:lnTo>
                    <a:pt x="175" y="11"/>
                  </a:lnTo>
                  <a:lnTo>
                    <a:pt x="152" y="1"/>
                  </a:lnTo>
                  <a:lnTo>
                    <a:pt x="124" y="0"/>
                  </a:lnTo>
                  <a:lnTo>
                    <a:pt x="0" y="12"/>
                  </a:lnTo>
                  <a:lnTo>
                    <a:pt x="0" y="61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0" name="Freeform 226">
              <a:extLst>
                <a:ext uri="{FF2B5EF4-FFF2-40B4-BE49-F238E27FC236}">
                  <a16:creationId xmlns:a16="http://schemas.microsoft.com/office/drawing/2014/main" id="{EB4AA2AA-5F20-4567-B658-ABDA835B4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4" y="513"/>
              <a:ext cx="16" cy="2432"/>
            </a:xfrm>
            <a:custGeom>
              <a:avLst/>
              <a:gdLst>
                <a:gd name="T0" fmla="*/ 16 w 16"/>
                <a:gd name="T1" fmla="*/ 2429 h 2432"/>
                <a:gd name="T2" fmla="*/ 16 w 16"/>
                <a:gd name="T3" fmla="*/ 2 h 2432"/>
                <a:gd name="T4" fmla="*/ 0 w 16"/>
                <a:gd name="T5" fmla="*/ 0 h 2432"/>
                <a:gd name="T6" fmla="*/ 0 w 16"/>
                <a:gd name="T7" fmla="*/ 2432 h 2432"/>
                <a:gd name="T8" fmla="*/ 16 w 16"/>
                <a:gd name="T9" fmla="*/ 2429 h 2432"/>
                <a:gd name="T10" fmla="*/ 16 w 16"/>
                <a:gd name="T11" fmla="*/ 2429 h 24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432"/>
                <a:gd name="T20" fmla="*/ 16 w 16"/>
                <a:gd name="T21" fmla="*/ 2432 h 24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432">
                  <a:moveTo>
                    <a:pt x="16" y="2429"/>
                  </a:moveTo>
                  <a:lnTo>
                    <a:pt x="16" y="2"/>
                  </a:lnTo>
                  <a:lnTo>
                    <a:pt x="0" y="0"/>
                  </a:lnTo>
                  <a:lnTo>
                    <a:pt x="0" y="2432"/>
                  </a:lnTo>
                  <a:lnTo>
                    <a:pt x="16" y="2429"/>
                  </a:lnTo>
                  <a:close/>
                </a:path>
              </a:pathLst>
            </a:custGeom>
            <a:solidFill>
              <a:srgbClr val="9898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1" name="Freeform 227">
              <a:extLst>
                <a:ext uri="{FF2B5EF4-FFF2-40B4-BE49-F238E27FC236}">
                  <a16:creationId xmlns:a16="http://schemas.microsoft.com/office/drawing/2014/main" id="{A3BBB3F9-673F-4B93-A55C-2EFC2082B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4" y="513"/>
              <a:ext cx="16" cy="2432"/>
            </a:xfrm>
            <a:custGeom>
              <a:avLst/>
              <a:gdLst>
                <a:gd name="T0" fmla="*/ 16 w 16"/>
                <a:gd name="T1" fmla="*/ 2429 h 2432"/>
                <a:gd name="T2" fmla="*/ 16 w 16"/>
                <a:gd name="T3" fmla="*/ 2 h 2432"/>
                <a:gd name="T4" fmla="*/ 0 w 16"/>
                <a:gd name="T5" fmla="*/ 0 h 2432"/>
                <a:gd name="T6" fmla="*/ 0 w 16"/>
                <a:gd name="T7" fmla="*/ 2432 h 2432"/>
                <a:gd name="T8" fmla="*/ 16 w 16"/>
                <a:gd name="T9" fmla="*/ 2429 h 2432"/>
                <a:gd name="T10" fmla="*/ 16 w 16"/>
                <a:gd name="T11" fmla="*/ 2429 h 24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432"/>
                <a:gd name="T20" fmla="*/ 16 w 16"/>
                <a:gd name="T21" fmla="*/ 2432 h 24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432">
                  <a:moveTo>
                    <a:pt x="16" y="2429"/>
                  </a:moveTo>
                  <a:lnTo>
                    <a:pt x="16" y="2"/>
                  </a:lnTo>
                  <a:lnTo>
                    <a:pt x="0" y="0"/>
                  </a:lnTo>
                  <a:lnTo>
                    <a:pt x="0" y="2432"/>
                  </a:lnTo>
                  <a:lnTo>
                    <a:pt x="16" y="2429"/>
                  </a:lnTo>
                </a:path>
              </a:pathLst>
            </a:custGeom>
            <a:solidFill>
              <a:srgbClr val="E00724"/>
            </a:solidFill>
            <a:ln w="1111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022" name="Freeform 228">
              <a:extLst>
                <a:ext uri="{FF2B5EF4-FFF2-40B4-BE49-F238E27FC236}">
                  <a16:creationId xmlns:a16="http://schemas.microsoft.com/office/drawing/2014/main" id="{AB2E5F77-EDAE-4B77-BA66-ADA7C4BE3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" y="458"/>
              <a:ext cx="11" cy="2556"/>
            </a:xfrm>
            <a:custGeom>
              <a:avLst/>
              <a:gdLst>
                <a:gd name="T0" fmla="*/ 11 w 11"/>
                <a:gd name="T1" fmla="*/ 2551 h 2556"/>
                <a:gd name="T2" fmla="*/ 11 w 11"/>
                <a:gd name="T3" fmla="*/ 1 h 2556"/>
                <a:gd name="T4" fmla="*/ 0 w 11"/>
                <a:gd name="T5" fmla="*/ 0 h 2556"/>
                <a:gd name="T6" fmla="*/ 0 w 11"/>
                <a:gd name="T7" fmla="*/ 2556 h 2556"/>
                <a:gd name="T8" fmla="*/ 11 w 11"/>
                <a:gd name="T9" fmla="*/ 2551 h 2556"/>
                <a:gd name="T10" fmla="*/ 11 w 11"/>
                <a:gd name="T11" fmla="*/ 2551 h 25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2556"/>
                <a:gd name="T20" fmla="*/ 11 w 11"/>
                <a:gd name="T21" fmla="*/ 2556 h 25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2556">
                  <a:moveTo>
                    <a:pt x="11" y="2551"/>
                  </a:moveTo>
                  <a:lnTo>
                    <a:pt x="11" y="1"/>
                  </a:lnTo>
                  <a:lnTo>
                    <a:pt x="0" y="0"/>
                  </a:lnTo>
                  <a:lnTo>
                    <a:pt x="0" y="2556"/>
                  </a:lnTo>
                  <a:lnTo>
                    <a:pt x="11" y="2551"/>
                  </a:lnTo>
                  <a:close/>
                </a:path>
              </a:pathLst>
            </a:custGeom>
            <a:solidFill>
              <a:srgbClr val="FFCB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5023" name="Group 874">
              <a:extLst>
                <a:ext uri="{FF2B5EF4-FFF2-40B4-BE49-F238E27FC236}">
                  <a16:creationId xmlns:a16="http://schemas.microsoft.com/office/drawing/2014/main" id="{C6DB2877-FF49-43E0-B685-3BD39D7AC2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28" y="458"/>
              <a:ext cx="3412" cy="3156"/>
              <a:chOff x="3028" y="458"/>
              <a:chExt cx="3412" cy="3156"/>
            </a:xfrm>
          </p:grpSpPr>
          <p:sp>
            <p:nvSpPr>
              <p:cNvPr id="35465" name="Freeform 230">
                <a:extLst>
                  <a:ext uri="{FF2B5EF4-FFF2-40B4-BE49-F238E27FC236}">
                    <a16:creationId xmlns:a16="http://schemas.microsoft.com/office/drawing/2014/main" id="{3728A243-2CAF-48E7-ADDD-568D4B965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0" y="458"/>
                <a:ext cx="11" cy="2556"/>
              </a:xfrm>
              <a:custGeom>
                <a:avLst/>
                <a:gdLst>
                  <a:gd name="T0" fmla="*/ 11 w 11"/>
                  <a:gd name="T1" fmla="*/ 2551 h 2556"/>
                  <a:gd name="T2" fmla="*/ 11 w 11"/>
                  <a:gd name="T3" fmla="*/ 1 h 2556"/>
                  <a:gd name="T4" fmla="*/ 0 w 11"/>
                  <a:gd name="T5" fmla="*/ 0 h 2556"/>
                  <a:gd name="T6" fmla="*/ 0 w 11"/>
                  <a:gd name="T7" fmla="*/ 2556 h 2556"/>
                  <a:gd name="T8" fmla="*/ 11 w 11"/>
                  <a:gd name="T9" fmla="*/ 2551 h 2556"/>
                  <a:gd name="T10" fmla="*/ 11 w 11"/>
                  <a:gd name="T11" fmla="*/ 2551 h 25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556"/>
                  <a:gd name="T20" fmla="*/ 11 w 11"/>
                  <a:gd name="T21" fmla="*/ 2556 h 25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556">
                    <a:moveTo>
                      <a:pt x="11" y="2551"/>
                    </a:moveTo>
                    <a:lnTo>
                      <a:pt x="11" y="1"/>
                    </a:lnTo>
                    <a:lnTo>
                      <a:pt x="0" y="0"/>
                    </a:lnTo>
                    <a:lnTo>
                      <a:pt x="0" y="2556"/>
                    </a:lnTo>
                    <a:lnTo>
                      <a:pt x="11" y="2551"/>
                    </a:lnTo>
                  </a:path>
                </a:pathLst>
              </a:custGeom>
              <a:solidFill>
                <a:srgbClr val="E00724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66" name="Freeform 231">
                <a:extLst>
                  <a:ext uri="{FF2B5EF4-FFF2-40B4-BE49-F238E27FC236}">
                    <a16:creationId xmlns:a16="http://schemas.microsoft.com/office/drawing/2014/main" id="{29CCEFF2-F078-4DB0-887E-7C87354D38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" y="1568"/>
                <a:ext cx="256" cy="64"/>
              </a:xfrm>
              <a:custGeom>
                <a:avLst/>
                <a:gdLst>
                  <a:gd name="T0" fmla="*/ 0 w 256"/>
                  <a:gd name="T1" fmla="*/ 16 h 64"/>
                  <a:gd name="T2" fmla="*/ 0 w 256"/>
                  <a:gd name="T3" fmla="*/ 22 h 64"/>
                  <a:gd name="T4" fmla="*/ 1 w 256"/>
                  <a:gd name="T5" fmla="*/ 27 h 64"/>
                  <a:gd name="T6" fmla="*/ 3 w 256"/>
                  <a:gd name="T7" fmla="*/ 29 h 64"/>
                  <a:gd name="T8" fmla="*/ 4 w 256"/>
                  <a:gd name="T9" fmla="*/ 32 h 64"/>
                  <a:gd name="T10" fmla="*/ 5 w 256"/>
                  <a:gd name="T11" fmla="*/ 33 h 64"/>
                  <a:gd name="T12" fmla="*/ 254 w 256"/>
                  <a:gd name="T13" fmla="*/ 64 h 64"/>
                  <a:gd name="T14" fmla="*/ 256 w 256"/>
                  <a:gd name="T15" fmla="*/ 23 h 64"/>
                  <a:gd name="T16" fmla="*/ 6 w 256"/>
                  <a:gd name="T17" fmla="*/ 0 h 64"/>
                  <a:gd name="T18" fmla="*/ 6 w 256"/>
                  <a:gd name="T19" fmla="*/ 0 h 64"/>
                  <a:gd name="T20" fmla="*/ 6 w 256"/>
                  <a:gd name="T21" fmla="*/ 0 h 64"/>
                  <a:gd name="T22" fmla="*/ 4 w 256"/>
                  <a:gd name="T23" fmla="*/ 2 h 64"/>
                  <a:gd name="T24" fmla="*/ 2 w 256"/>
                  <a:gd name="T25" fmla="*/ 5 h 64"/>
                  <a:gd name="T26" fmla="*/ 0 w 256"/>
                  <a:gd name="T27" fmla="*/ 9 h 64"/>
                  <a:gd name="T28" fmla="*/ 0 w 256"/>
                  <a:gd name="T29" fmla="*/ 16 h 64"/>
                  <a:gd name="T30" fmla="*/ 0 w 256"/>
                  <a:gd name="T31" fmla="*/ 16 h 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56"/>
                  <a:gd name="T49" fmla="*/ 0 h 64"/>
                  <a:gd name="T50" fmla="*/ 256 w 256"/>
                  <a:gd name="T51" fmla="*/ 64 h 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56" h="64">
                    <a:moveTo>
                      <a:pt x="0" y="16"/>
                    </a:moveTo>
                    <a:lnTo>
                      <a:pt x="0" y="22"/>
                    </a:lnTo>
                    <a:lnTo>
                      <a:pt x="1" y="27"/>
                    </a:lnTo>
                    <a:lnTo>
                      <a:pt x="3" y="29"/>
                    </a:lnTo>
                    <a:lnTo>
                      <a:pt x="4" y="32"/>
                    </a:lnTo>
                    <a:lnTo>
                      <a:pt x="5" y="33"/>
                    </a:lnTo>
                    <a:lnTo>
                      <a:pt x="254" y="64"/>
                    </a:lnTo>
                    <a:lnTo>
                      <a:pt x="256" y="23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67" name="Freeform 232">
                <a:extLst>
                  <a:ext uri="{FF2B5EF4-FFF2-40B4-BE49-F238E27FC236}">
                    <a16:creationId xmlns:a16="http://schemas.microsoft.com/office/drawing/2014/main" id="{F8167E04-74B8-4E0D-A768-E3E1B9795C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" y="1568"/>
                <a:ext cx="256" cy="64"/>
              </a:xfrm>
              <a:custGeom>
                <a:avLst/>
                <a:gdLst>
                  <a:gd name="T0" fmla="*/ 0 w 256"/>
                  <a:gd name="T1" fmla="*/ 16 h 64"/>
                  <a:gd name="T2" fmla="*/ 0 w 256"/>
                  <a:gd name="T3" fmla="*/ 22 h 64"/>
                  <a:gd name="T4" fmla="*/ 1 w 256"/>
                  <a:gd name="T5" fmla="*/ 27 h 64"/>
                  <a:gd name="T6" fmla="*/ 3 w 256"/>
                  <a:gd name="T7" fmla="*/ 29 h 64"/>
                  <a:gd name="T8" fmla="*/ 4 w 256"/>
                  <a:gd name="T9" fmla="*/ 32 h 64"/>
                  <a:gd name="T10" fmla="*/ 5 w 256"/>
                  <a:gd name="T11" fmla="*/ 33 h 64"/>
                  <a:gd name="T12" fmla="*/ 254 w 256"/>
                  <a:gd name="T13" fmla="*/ 64 h 64"/>
                  <a:gd name="T14" fmla="*/ 256 w 256"/>
                  <a:gd name="T15" fmla="*/ 23 h 64"/>
                  <a:gd name="T16" fmla="*/ 6 w 256"/>
                  <a:gd name="T17" fmla="*/ 0 h 64"/>
                  <a:gd name="T18" fmla="*/ 6 w 256"/>
                  <a:gd name="T19" fmla="*/ 0 h 64"/>
                  <a:gd name="T20" fmla="*/ 6 w 256"/>
                  <a:gd name="T21" fmla="*/ 0 h 64"/>
                  <a:gd name="T22" fmla="*/ 4 w 256"/>
                  <a:gd name="T23" fmla="*/ 2 h 64"/>
                  <a:gd name="T24" fmla="*/ 2 w 256"/>
                  <a:gd name="T25" fmla="*/ 5 h 64"/>
                  <a:gd name="T26" fmla="*/ 0 w 256"/>
                  <a:gd name="T27" fmla="*/ 9 h 64"/>
                  <a:gd name="T28" fmla="*/ 0 w 256"/>
                  <a:gd name="T29" fmla="*/ 16 h 64"/>
                  <a:gd name="T30" fmla="*/ 0 w 256"/>
                  <a:gd name="T31" fmla="*/ 16 h 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56"/>
                  <a:gd name="T49" fmla="*/ 0 h 64"/>
                  <a:gd name="T50" fmla="*/ 256 w 256"/>
                  <a:gd name="T51" fmla="*/ 64 h 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56" h="64">
                    <a:moveTo>
                      <a:pt x="0" y="16"/>
                    </a:moveTo>
                    <a:lnTo>
                      <a:pt x="0" y="22"/>
                    </a:lnTo>
                    <a:lnTo>
                      <a:pt x="1" y="27"/>
                    </a:lnTo>
                    <a:lnTo>
                      <a:pt x="3" y="29"/>
                    </a:lnTo>
                    <a:lnTo>
                      <a:pt x="4" y="32"/>
                    </a:lnTo>
                    <a:lnTo>
                      <a:pt x="5" y="33"/>
                    </a:lnTo>
                    <a:lnTo>
                      <a:pt x="254" y="64"/>
                    </a:lnTo>
                    <a:lnTo>
                      <a:pt x="256" y="23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68" name="Freeform 233">
                <a:extLst>
                  <a:ext uri="{FF2B5EF4-FFF2-40B4-BE49-F238E27FC236}">
                    <a16:creationId xmlns:a16="http://schemas.microsoft.com/office/drawing/2014/main" id="{3860E238-1B7D-4C51-B9A6-057AA2E4D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6" y="1575"/>
                <a:ext cx="244" cy="31"/>
              </a:xfrm>
              <a:custGeom>
                <a:avLst/>
                <a:gdLst>
                  <a:gd name="T0" fmla="*/ 0 w 244"/>
                  <a:gd name="T1" fmla="*/ 6 h 31"/>
                  <a:gd name="T2" fmla="*/ 241 w 244"/>
                  <a:gd name="T3" fmla="*/ 31 h 31"/>
                  <a:gd name="T4" fmla="*/ 244 w 244"/>
                  <a:gd name="T5" fmla="*/ 25 h 31"/>
                  <a:gd name="T6" fmla="*/ 2 w 244"/>
                  <a:gd name="T7" fmla="*/ 0 h 31"/>
                  <a:gd name="T8" fmla="*/ 0 w 244"/>
                  <a:gd name="T9" fmla="*/ 6 h 31"/>
                  <a:gd name="T10" fmla="*/ 0 w 244"/>
                  <a:gd name="T11" fmla="*/ 6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4"/>
                  <a:gd name="T19" fmla="*/ 0 h 31"/>
                  <a:gd name="T20" fmla="*/ 244 w 244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4" h="31">
                    <a:moveTo>
                      <a:pt x="0" y="6"/>
                    </a:moveTo>
                    <a:lnTo>
                      <a:pt x="241" y="31"/>
                    </a:lnTo>
                    <a:lnTo>
                      <a:pt x="244" y="25"/>
                    </a:lnTo>
                    <a:lnTo>
                      <a:pt x="2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69" name="Freeform 234">
                <a:extLst>
                  <a:ext uri="{FF2B5EF4-FFF2-40B4-BE49-F238E27FC236}">
                    <a16:creationId xmlns:a16="http://schemas.microsoft.com/office/drawing/2014/main" id="{28EFFB5D-8DA3-4407-AA2F-B58E125D93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0" y="1554"/>
                <a:ext cx="62" cy="57"/>
              </a:xfrm>
              <a:custGeom>
                <a:avLst/>
                <a:gdLst>
                  <a:gd name="T0" fmla="*/ 62 w 62"/>
                  <a:gd name="T1" fmla="*/ 16 h 57"/>
                  <a:gd name="T2" fmla="*/ 62 w 62"/>
                  <a:gd name="T3" fmla="*/ 2 h 57"/>
                  <a:gd name="T4" fmla="*/ 29 w 62"/>
                  <a:gd name="T5" fmla="*/ 0 h 57"/>
                  <a:gd name="T6" fmla="*/ 29 w 62"/>
                  <a:gd name="T7" fmla="*/ 8 h 57"/>
                  <a:gd name="T8" fmla="*/ 18 w 62"/>
                  <a:gd name="T9" fmla="*/ 8 h 57"/>
                  <a:gd name="T10" fmla="*/ 18 w 62"/>
                  <a:gd name="T11" fmla="*/ 8 h 57"/>
                  <a:gd name="T12" fmla="*/ 17 w 62"/>
                  <a:gd name="T13" fmla="*/ 8 h 57"/>
                  <a:gd name="T14" fmla="*/ 12 w 62"/>
                  <a:gd name="T15" fmla="*/ 9 h 57"/>
                  <a:gd name="T16" fmla="*/ 7 w 62"/>
                  <a:gd name="T17" fmla="*/ 12 h 57"/>
                  <a:gd name="T18" fmla="*/ 2 w 62"/>
                  <a:gd name="T19" fmla="*/ 18 h 57"/>
                  <a:gd name="T20" fmla="*/ 0 w 62"/>
                  <a:gd name="T21" fmla="*/ 29 h 57"/>
                  <a:gd name="T22" fmla="*/ 0 w 62"/>
                  <a:gd name="T23" fmla="*/ 29 h 57"/>
                  <a:gd name="T24" fmla="*/ 2 w 62"/>
                  <a:gd name="T25" fmla="*/ 40 h 57"/>
                  <a:gd name="T26" fmla="*/ 7 w 62"/>
                  <a:gd name="T27" fmla="*/ 47 h 57"/>
                  <a:gd name="T28" fmla="*/ 11 w 62"/>
                  <a:gd name="T29" fmla="*/ 50 h 57"/>
                  <a:gd name="T30" fmla="*/ 16 w 62"/>
                  <a:gd name="T31" fmla="*/ 51 h 57"/>
                  <a:gd name="T32" fmla="*/ 18 w 62"/>
                  <a:gd name="T33" fmla="*/ 51 h 57"/>
                  <a:gd name="T34" fmla="*/ 61 w 62"/>
                  <a:gd name="T35" fmla="*/ 57 h 57"/>
                  <a:gd name="T36" fmla="*/ 61 w 62"/>
                  <a:gd name="T37" fmla="*/ 50 h 57"/>
                  <a:gd name="T38" fmla="*/ 34 w 62"/>
                  <a:gd name="T39" fmla="*/ 46 h 57"/>
                  <a:gd name="T40" fmla="*/ 34 w 62"/>
                  <a:gd name="T41" fmla="*/ 46 h 57"/>
                  <a:gd name="T42" fmla="*/ 33 w 62"/>
                  <a:gd name="T43" fmla="*/ 46 h 57"/>
                  <a:gd name="T44" fmla="*/ 31 w 62"/>
                  <a:gd name="T45" fmla="*/ 44 h 57"/>
                  <a:gd name="T46" fmla="*/ 29 w 62"/>
                  <a:gd name="T47" fmla="*/ 41 h 57"/>
                  <a:gd name="T48" fmla="*/ 28 w 62"/>
                  <a:gd name="T49" fmla="*/ 36 h 57"/>
                  <a:gd name="T50" fmla="*/ 28 w 62"/>
                  <a:gd name="T51" fmla="*/ 29 h 57"/>
                  <a:gd name="T52" fmla="*/ 28 w 62"/>
                  <a:gd name="T53" fmla="*/ 29 h 57"/>
                  <a:gd name="T54" fmla="*/ 29 w 62"/>
                  <a:gd name="T55" fmla="*/ 22 h 57"/>
                  <a:gd name="T56" fmla="*/ 30 w 62"/>
                  <a:gd name="T57" fmla="*/ 18 h 57"/>
                  <a:gd name="T58" fmla="*/ 32 w 62"/>
                  <a:gd name="T59" fmla="*/ 15 h 57"/>
                  <a:gd name="T60" fmla="*/ 33 w 62"/>
                  <a:gd name="T61" fmla="*/ 14 h 57"/>
                  <a:gd name="T62" fmla="*/ 34 w 62"/>
                  <a:gd name="T63" fmla="*/ 14 h 57"/>
                  <a:gd name="T64" fmla="*/ 62 w 62"/>
                  <a:gd name="T65" fmla="*/ 16 h 57"/>
                  <a:gd name="T66" fmla="*/ 62 w 62"/>
                  <a:gd name="T67" fmla="*/ 16 h 5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2"/>
                  <a:gd name="T103" fmla="*/ 0 h 57"/>
                  <a:gd name="T104" fmla="*/ 62 w 62"/>
                  <a:gd name="T105" fmla="*/ 57 h 5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2" h="57">
                    <a:moveTo>
                      <a:pt x="62" y="16"/>
                    </a:moveTo>
                    <a:lnTo>
                      <a:pt x="62" y="2"/>
                    </a:lnTo>
                    <a:lnTo>
                      <a:pt x="29" y="0"/>
                    </a:lnTo>
                    <a:lnTo>
                      <a:pt x="29" y="8"/>
                    </a:lnTo>
                    <a:lnTo>
                      <a:pt x="18" y="8"/>
                    </a:lnTo>
                    <a:lnTo>
                      <a:pt x="17" y="8"/>
                    </a:lnTo>
                    <a:lnTo>
                      <a:pt x="12" y="9"/>
                    </a:lnTo>
                    <a:lnTo>
                      <a:pt x="7" y="12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40"/>
                    </a:lnTo>
                    <a:lnTo>
                      <a:pt x="7" y="47"/>
                    </a:lnTo>
                    <a:lnTo>
                      <a:pt x="11" y="50"/>
                    </a:lnTo>
                    <a:lnTo>
                      <a:pt x="16" y="51"/>
                    </a:lnTo>
                    <a:lnTo>
                      <a:pt x="18" y="51"/>
                    </a:lnTo>
                    <a:lnTo>
                      <a:pt x="61" y="57"/>
                    </a:lnTo>
                    <a:lnTo>
                      <a:pt x="61" y="50"/>
                    </a:lnTo>
                    <a:lnTo>
                      <a:pt x="34" y="46"/>
                    </a:lnTo>
                    <a:lnTo>
                      <a:pt x="33" y="46"/>
                    </a:lnTo>
                    <a:lnTo>
                      <a:pt x="31" y="44"/>
                    </a:lnTo>
                    <a:lnTo>
                      <a:pt x="29" y="41"/>
                    </a:lnTo>
                    <a:lnTo>
                      <a:pt x="28" y="36"/>
                    </a:lnTo>
                    <a:lnTo>
                      <a:pt x="28" y="29"/>
                    </a:lnTo>
                    <a:lnTo>
                      <a:pt x="29" y="22"/>
                    </a:lnTo>
                    <a:lnTo>
                      <a:pt x="30" y="18"/>
                    </a:lnTo>
                    <a:lnTo>
                      <a:pt x="32" y="15"/>
                    </a:lnTo>
                    <a:lnTo>
                      <a:pt x="33" y="14"/>
                    </a:lnTo>
                    <a:lnTo>
                      <a:pt x="34" y="14"/>
                    </a:lnTo>
                    <a:lnTo>
                      <a:pt x="62" y="16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70" name="Freeform 235">
                <a:extLst>
                  <a:ext uri="{FF2B5EF4-FFF2-40B4-BE49-F238E27FC236}">
                    <a16:creationId xmlns:a16="http://schemas.microsoft.com/office/drawing/2014/main" id="{EDDF1B4D-C456-4701-9D90-E4727CEE8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0" y="1554"/>
                <a:ext cx="62" cy="57"/>
              </a:xfrm>
              <a:custGeom>
                <a:avLst/>
                <a:gdLst>
                  <a:gd name="T0" fmla="*/ 62 w 62"/>
                  <a:gd name="T1" fmla="*/ 16 h 57"/>
                  <a:gd name="T2" fmla="*/ 62 w 62"/>
                  <a:gd name="T3" fmla="*/ 2 h 57"/>
                  <a:gd name="T4" fmla="*/ 29 w 62"/>
                  <a:gd name="T5" fmla="*/ 0 h 57"/>
                  <a:gd name="T6" fmla="*/ 29 w 62"/>
                  <a:gd name="T7" fmla="*/ 8 h 57"/>
                  <a:gd name="T8" fmla="*/ 18 w 62"/>
                  <a:gd name="T9" fmla="*/ 8 h 57"/>
                  <a:gd name="T10" fmla="*/ 18 w 62"/>
                  <a:gd name="T11" fmla="*/ 8 h 57"/>
                  <a:gd name="T12" fmla="*/ 17 w 62"/>
                  <a:gd name="T13" fmla="*/ 8 h 57"/>
                  <a:gd name="T14" fmla="*/ 12 w 62"/>
                  <a:gd name="T15" fmla="*/ 9 h 57"/>
                  <a:gd name="T16" fmla="*/ 7 w 62"/>
                  <a:gd name="T17" fmla="*/ 12 h 57"/>
                  <a:gd name="T18" fmla="*/ 2 w 62"/>
                  <a:gd name="T19" fmla="*/ 18 h 57"/>
                  <a:gd name="T20" fmla="*/ 0 w 62"/>
                  <a:gd name="T21" fmla="*/ 29 h 57"/>
                  <a:gd name="T22" fmla="*/ 0 w 62"/>
                  <a:gd name="T23" fmla="*/ 29 h 57"/>
                  <a:gd name="T24" fmla="*/ 2 w 62"/>
                  <a:gd name="T25" fmla="*/ 40 h 57"/>
                  <a:gd name="T26" fmla="*/ 7 w 62"/>
                  <a:gd name="T27" fmla="*/ 47 h 57"/>
                  <a:gd name="T28" fmla="*/ 11 w 62"/>
                  <a:gd name="T29" fmla="*/ 50 h 57"/>
                  <a:gd name="T30" fmla="*/ 16 w 62"/>
                  <a:gd name="T31" fmla="*/ 51 h 57"/>
                  <a:gd name="T32" fmla="*/ 18 w 62"/>
                  <a:gd name="T33" fmla="*/ 51 h 57"/>
                  <a:gd name="T34" fmla="*/ 61 w 62"/>
                  <a:gd name="T35" fmla="*/ 57 h 57"/>
                  <a:gd name="T36" fmla="*/ 61 w 62"/>
                  <a:gd name="T37" fmla="*/ 50 h 57"/>
                  <a:gd name="T38" fmla="*/ 34 w 62"/>
                  <a:gd name="T39" fmla="*/ 46 h 57"/>
                  <a:gd name="T40" fmla="*/ 34 w 62"/>
                  <a:gd name="T41" fmla="*/ 46 h 57"/>
                  <a:gd name="T42" fmla="*/ 33 w 62"/>
                  <a:gd name="T43" fmla="*/ 46 h 57"/>
                  <a:gd name="T44" fmla="*/ 31 w 62"/>
                  <a:gd name="T45" fmla="*/ 44 h 57"/>
                  <a:gd name="T46" fmla="*/ 29 w 62"/>
                  <a:gd name="T47" fmla="*/ 41 h 57"/>
                  <a:gd name="T48" fmla="*/ 28 w 62"/>
                  <a:gd name="T49" fmla="*/ 36 h 57"/>
                  <a:gd name="T50" fmla="*/ 28 w 62"/>
                  <a:gd name="T51" fmla="*/ 29 h 57"/>
                  <a:gd name="T52" fmla="*/ 28 w 62"/>
                  <a:gd name="T53" fmla="*/ 29 h 57"/>
                  <a:gd name="T54" fmla="*/ 29 w 62"/>
                  <a:gd name="T55" fmla="*/ 22 h 57"/>
                  <a:gd name="T56" fmla="*/ 30 w 62"/>
                  <a:gd name="T57" fmla="*/ 18 h 57"/>
                  <a:gd name="T58" fmla="*/ 32 w 62"/>
                  <a:gd name="T59" fmla="*/ 15 h 57"/>
                  <a:gd name="T60" fmla="*/ 33 w 62"/>
                  <a:gd name="T61" fmla="*/ 14 h 57"/>
                  <a:gd name="T62" fmla="*/ 34 w 62"/>
                  <a:gd name="T63" fmla="*/ 14 h 57"/>
                  <a:gd name="T64" fmla="*/ 62 w 62"/>
                  <a:gd name="T65" fmla="*/ 16 h 57"/>
                  <a:gd name="T66" fmla="*/ 62 w 62"/>
                  <a:gd name="T67" fmla="*/ 16 h 5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2"/>
                  <a:gd name="T103" fmla="*/ 0 h 57"/>
                  <a:gd name="T104" fmla="*/ 62 w 62"/>
                  <a:gd name="T105" fmla="*/ 57 h 5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2" h="57">
                    <a:moveTo>
                      <a:pt x="62" y="16"/>
                    </a:moveTo>
                    <a:lnTo>
                      <a:pt x="62" y="2"/>
                    </a:lnTo>
                    <a:lnTo>
                      <a:pt x="29" y="0"/>
                    </a:lnTo>
                    <a:lnTo>
                      <a:pt x="29" y="8"/>
                    </a:lnTo>
                    <a:lnTo>
                      <a:pt x="18" y="8"/>
                    </a:lnTo>
                    <a:lnTo>
                      <a:pt x="17" y="8"/>
                    </a:lnTo>
                    <a:lnTo>
                      <a:pt x="12" y="9"/>
                    </a:lnTo>
                    <a:lnTo>
                      <a:pt x="7" y="12"/>
                    </a:lnTo>
                    <a:lnTo>
                      <a:pt x="2" y="18"/>
                    </a:lnTo>
                    <a:lnTo>
                      <a:pt x="0" y="29"/>
                    </a:lnTo>
                    <a:lnTo>
                      <a:pt x="2" y="40"/>
                    </a:lnTo>
                    <a:lnTo>
                      <a:pt x="7" y="47"/>
                    </a:lnTo>
                    <a:lnTo>
                      <a:pt x="11" y="50"/>
                    </a:lnTo>
                    <a:lnTo>
                      <a:pt x="16" y="51"/>
                    </a:lnTo>
                    <a:lnTo>
                      <a:pt x="18" y="51"/>
                    </a:lnTo>
                    <a:lnTo>
                      <a:pt x="61" y="57"/>
                    </a:lnTo>
                    <a:lnTo>
                      <a:pt x="61" y="50"/>
                    </a:lnTo>
                    <a:lnTo>
                      <a:pt x="34" y="46"/>
                    </a:lnTo>
                    <a:lnTo>
                      <a:pt x="33" y="46"/>
                    </a:lnTo>
                    <a:lnTo>
                      <a:pt x="31" y="44"/>
                    </a:lnTo>
                    <a:lnTo>
                      <a:pt x="29" y="41"/>
                    </a:lnTo>
                    <a:lnTo>
                      <a:pt x="28" y="36"/>
                    </a:lnTo>
                    <a:lnTo>
                      <a:pt x="28" y="29"/>
                    </a:lnTo>
                    <a:lnTo>
                      <a:pt x="29" y="22"/>
                    </a:lnTo>
                    <a:lnTo>
                      <a:pt x="30" y="18"/>
                    </a:lnTo>
                    <a:lnTo>
                      <a:pt x="32" y="15"/>
                    </a:lnTo>
                    <a:lnTo>
                      <a:pt x="33" y="14"/>
                    </a:lnTo>
                    <a:lnTo>
                      <a:pt x="34" y="14"/>
                    </a:lnTo>
                    <a:lnTo>
                      <a:pt x="62" y="1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71" name="Freeform 236">
                <a:extLst>
                  <a:ext uri="{FF2B5EF4-FFF2-40B4-BE49-F238E27FC236}">
                    <a16:creationId xmlns:a16="http://schemas.microsoft.com/office/drawing/2014/main" id="{B01ADC50-4E0F-49DD-9A41-2B7BCB3AB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6" y="1577"/>
                <a:ext cx="92" cy="72"/>
              </a:xfrm>
              <a:custGeom>
                <a:avLst/>
                <a:gdLst>
                  <a:gd name="T0" fmla="*/ 92 w 92"/>
                  <a:gd name="T1" fmla="*/ 72 h 72"/>
                  <a:gd name="T2" fmla="*/ 91 w 92"/>
                  <a:gd name="T3" fmla="*/ 5 h 72"/>
                  <a:gd name="T4" fmla="*/ 35 w 92"/>
                  <a:gd name="T5" fmla="*/ 0 h 72"/>
                  <a:gd name="T6" fmla="*/ 35 w 92"/>
                  <a:gd name="T7" fmla="*/ 11 h 72"/>
                  <a:gd name="T8" fmla="*/ 22 w 92"/>
                  <a:gd name="T9" fmla="*/ 11 h 72"/>
                  <a:gd name="T10" fmla="*/ 22 w 92"/>
                  <a:gd name="T11" fmla="*/ 11 h 72"/>
                  <a:gd name="T12" fmla="*/ 20 w 92"/>
                  <a:gd name="T13" fmla="*/ 11 h 72"/>
                  <a:gd name="T14" fmla="*/ 16 w 92"/>
                  <a:gd name="T15" fmla="*/ 11 h 72"/>
                  <a:gd name="T16" fmla="*/ 9 w 92"/>
                  <a:gd name="T17" fmla="*/ 14 h 72"/>
                  <a:gd name="T18" fmla="*/ 3 w 92"/>
                  <a:gd name="T19" fmla="*/ 23 h 72"/>
                  <a:gd name="T20" fmla="*/ 0 w 92"/>
                  <a:gd name="T21" fmla="*/ 35 h 72"/>
                  <a:gd name="T22" fmla="*/ 0 w 92"/>
                  <a:gd name="T23" fmla="*/ 35 h 72"/>
                  <a:gd name="T24" fmla="*/ 3 w 92"/>
                  <a:gd name="T25" fmla="*/ 49 h 72"/>
                  <a:gd name="T26" fmla="*/ 7 w 92"/>
                  <a:gd name="T27" fmla="*/ 57 h 72"/>
                  <a:gd name="T28" fmla="*/ 14 w 92"/>
                  <a:gd name="T29" fmla="*/ 62 h 72"/>
                  <a:gd name="T30" fmla="*/ 19 w 92"/>
                  <a:gd name="T31" fmla="*/ 63 h 72"/>
                  <a:gd name="T32" fmla="*/ 21 w 92"/>
                  <a:gd name="T33" fmla="*/ 63 h 72"/>
                  <a:gd name="T34" fmla="*/ 92 w 92"/>
                  <a:gd name="T35" fmla="*/ 72 h 72"/>
                  <a:gd name="T36" fmla="*/ 92 w 92"/>
                  <a:gd name="T37" fmla="*/ 72 h 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2"/>
                  <a:gd name="T58" fmla="*/ 0 h 72"/>
                  <a:gd name="T59" fmla="*/ 92 w 92"/>
                  <a:gd name="T60" fmla="*/ 72 h 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2" h="72">
                    <a:moveTo>
                      <a:pt x="92" y="72"/>
                    </a:moveTo>
                    <a:lnTo>
                      <a:pt x="91" y="5"/>
                    </a:lnTo>
                    <a:lnTo>
                      <a:pt x="35" y="0"/>
                    </a:lnTo>
                    <a:lnTo>
                      <a:pt x="35" y="11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16" y="11"/>
                    </a:lnTo>
                    <a:lnTo>
                      <a:pt x="9" y="14"/>
                    </a:lnTo>
                    <a:lnTo>
                      <a:pt x="3" y="23"/>
                    </a:lnTo>
                    <a:lnTo>
                      <a:pt x="0" y="35"/>
                    </a:lnTo>
                    <a:lnTo>
                      <a:pt x="3" y="49"/>
                    </a:lnTo>
                    <a:lnTo>
                      <a:pt x="7" y="57"/>
                    </a:lnTo>
                    <a:lnTo>
                      <a:pt x="14" y="62"/>
                    </a:lnTo>
                    <a:lnTo>
                      <a:pt x="19" y="63"/>
                    </a:lnTo>
                    <a:lnTo>
                      <a:pt x="21" y="63"/>
                    </a:lnTo>
                    <a:lnTo>
                      <a:pt x="92" y="72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72" name="Freeform 237">
                <a:extLst>
                  <a:ext uri="{FF2B5EF4-FFF2-40B4-BE49-F238E27FC236}">
                    <a16:creationId xmlns:a16="http://schemas.microsoft.com/office/drawing/2014/main" id="{D7EC4B71-AB38-4B2C-B5D5-D28810A02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6" y="1577"/>
                <a:ext cx="92" cy="72"/>
              </a:xfrm>
              <a:custGeom>
                <a:avLst/>
                <a:gdLst>
                  <a:gd name="T0" fmla="*/ 92 w 92"/>
                  <a:gd name="T1" fmla="*/ 72 h 72"/>
                  <a:gd name="T2" fmla="*/ 91 w 92"/>
                  <a:gd name="T3" fmla="*/ 5 h 72"/>
                  <a:gd name="T4" fmla="*/ 35 w 92"/>
                  <a:gd name="T5" fmla="*/ 0 h 72"/>
                  <a:gd name="T6" fmla="*/ 35 w 92"/>
                  <a:gd name="T7" fmla="*/ 11 h 72"/>
                  <a:gd name="T8" fmla="*/ 22 w 92"/>
                  <a:gd name="T9" fmla="*/ 11 h 72"/>
                  <a:gd name="T10" fmla="*/ 22 w 92"/>
                  <a:gd name="T11" fmla="*/ 11 h 72"/>
                  <a:gd name="T12" fmla="*/ 20 w 92"/>
                  <a:gd name="T13" fmla="*/ 11 h 72"/>
                  <a:gd name="T14" fmla="*/ 16 w 92"/>
                  <a:gd name="T15" fmla="*/ 11 h 72"/>
                  <a:gd name="T16" fmla="*/ 9 w 92"/>
                  <a:gd name="T17" fmla="*/ 14 h 72"/>
                  <a:gd name="T18" fmla="*/ 3 w 92"/>
                  <a:gd name="T19" fmla="*/ 23 h 72"/>
                  <a:gd name="T20" fmla="*/ 0 w 92"/>
                  <a:gd name="T21" fmla="*/ 35 h 72"/>
                  <a:gd name="T22" fmla="*/ 0 w 92"/>
                  <a:gd name="T23" fmla="*/ 35 h 72"/>
                  <a:gd name="T24" fmla="*/ 3 w 92"/>
                  <a:gd name="T25" fmla="*/ 49 h 72"/>
                  <a:gd name="T26" fmla="*/ 7 w 92"/>
                  <a:gd name="T27" fmla="*/ 57 h 72"/>
                  <a:gd name="T28" fmla="*/ 14 w 92"/>
                  <a:gd name="T29" fmla="*/ 62 h 72"/>
                  <a:gd name="T30" fmla="*/ 19 w 92"/>
                  <a:gd name="T31" fmla="*/ 63 h 72"/>
                  <a:gd name="T32" fmla="*/ 21 w 92"/>
                  <a:gd name="T33" fmla="*/ 63 h 72"/>
                  <a:gd name="T34" fmla="*/ 92 w 92"/>
                  <a:gd name="T35" fmla="*/ 72 h 72"/>
                  <a:gd name="T36" fmla="*/ 92 w 92"/>
                  <a:gd name="T37" fmla="*/ 72 h 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92"/>
                  <a:gd name="T58" fmla="*/ 0 h 72"/>
                  <a:gd name="T59" fmla="*/ 92 w 92"/>
                  <a:gd name="T60" fmla="*/ 72 h 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92" h="72">
                    <a:moveTo>
                      <a:pt x="92" y="72"/>
                    </a:moveTo>
                    <a:lnTo>
                      <a:pt x="91" y="5"/>
                    </a:lnTo>
                    <a:lnTo>
                      <a:pt x="35" y="0"/>
                    </a:lnTo>
                    <a:lnTo>
                      <a:pt x="35" y="11"/>
                    </a:lnTo>
                    <a:lnTo>
                      <a:pt x="22" y="11"/>
                    </a:lnTo>
                    <a:lnTo>
                      <a:pt x="20" y="11"/>
                    </a:lnTo>
                    <a:lnTo>
                      <a:pt x="16" y="11"/>
                    </a:lnTo>
                    <a:lnTo>
                      <a:pt x="9" y="14"/>
                    </a:lnTo>
                    <a:lnTo>
                      <a:pt x="3" y="23"/>
                    </a:lnTo>
                    <a:lnTo>
                      <a:pt x="0" y="35"/>
                    </a:lnTo>
                    <a:lnTo>
                      <a:pt x="3" y="49"/>
                    </a:lnTo>
                    <a:lnTo>
                      <a:pt x="7" y="57"/>
                    </a:lnTo>
                    <a:lnTo>
                      <a:pt x="14" y="62"/>
                    </a:lnTo>
                    <a:lnTo>
                      <a:pt x="19" y="63"/>
                    </a:lnTo>
                    <a:lnTo>
                      <a:pt x="21" y="63"/>
                    </a:lnTo>
                    <a:lnTo>
                      <a:pt x="92" y="7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73" name="Freeform 238">
                <a:extLst>
                  <a:ext uri="{FF2B5EF4-FFF2-40B4-BE49-F238E27FC236}">
                    <a16:creationId xmlns:a16="http://schemas.microsoft.com/office/drawing/2014/main" id="{0C1F0182-CC9F-4C85-A458-95825CFC0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9" y="1595"/>
                <a:ext cx="29" cy="45"/>
              </a:xfrm>
              <a:custGeom>
                <a:avLst/>
                <a:gdLst>
                  <a:gd name="T0" fmla="*/ 14 w 29"/>
                  <a:gd name="T1" fmla="*/ 45 h 45"/>
                  <a:gd name="T2" fmla="*/ 19 w 29"/>
                  <a:gd name="T3" fmla="*/ 44 h 45"/>
                  <a:gd name="T4" fmla="*/ 24 w 29"/>
                  <a:gd name="T5" fmla="*/ 41 h 45"/>
                  <a:gd name="T6" fmla="*/ 26 w 29"/>
                  <a:gd name="T7" fmla="*/ 36 h 45"/>
                  <a:gd name="T8" fmla="*/ 28 w 29"/>
                  <a:gd name="T9" fmla="*/ 29 h 45"/>
                  <a:gd name="T10" fmla="*/ 29 w 29"/>
                  <a:gd name="T11" fmla="*/ 22 h 45"/>
                  <a:gd name="T12" fmla="*/ 29 w 29"/>
                  <a:gd name="T13" fmla="*/ 22 h 45"/>
                  <a:gd name="T14" fmla="*/ 28 w 29"/>
                  <a:gd name="T15" fmla="*/ 15 h 45"/>
                  <a:gd name="T16" fmla="*/ 26 w 29"/>
                  <a:gd name="T17" fmla="*/ 9 h 45"/>
                  <a:gd name="T18" fmla="*/ 24 w 29"/>
                  <a:gd name="T19" fmla="*/ 3 h 45"/>
                  <a:gd name="T20" fmla="*/ 19 w 29"/>
                  <a:gd name="T21" fmla="*/ 1 h 45"/>
                  <a:gd name="T22" fmla="*/ 14 w 29"/>
                  <a:gd name="T23" fmla="*/ 0 h 45"/>
                  <a:gd name="T24" fmla="*/ 14 w 29"/>
                  <a:gd name="T25" fmla="*/ 0 h 45"/>
                  <a:gd name="T26" fmla="*/ 10 w 29"/>
                  <a:gd name="T27" fmla="*/ 1 h 45"/>
                  <a:gd name="T28" fmla="*/ 6 w 29"/>
                  <a:gd name="T29" fmla="*/ 3 h 45"/>
                  <a:gd name="T30" fmla="*/ 3 w 29"/>
                  <a:gd name="T31" fmla="*/ 9 h 45"/>
                  <a:gd name="T32" fmla="*/ 0 w 29"/>
                  <a:gd name="T33" fmla="*/ 15 h 45"/>
                  <a:gd name="T34" fmla="*/ 0 w 29"/>
                  <a:gd name="T35" fmla="*/ 22 h 45"/>
                  <a:gd name="T36" fmla="*/ 0 w 29"/>
                  <a:gd name="T37" fmla="*/ 22 h 45"/>
                  <a:gd name="T38" fmla="*/ 0 w 29"/>
                  <a:gd name="T39" fmla="*/ 29 h 45"/>
                  <a:gd name="T40" fmla="*/ 3 w 29"/>
                  <a:gd name="T41" fmla="*/ 36 h 45"/>
                  <a:gd name="T42" fmla="*/ 6 w 29"/>
                  <a:gd name="T43" fmla="*/ 41 h 45"/>
                  <a:gd name="T44" fmla="*/ 10 w 29"/>
                  <a:gd name="T45" fmla="*/ 44 h 45"/>
                  <a:gd name="T46" fmla="*/ 14 w 29"/>
                  <a:gd name="T47" fmla="*/ 45 h 45"/>
                  <a:gd name="T48" fmla="*/ 14 w 29"/>
                  <a:gd name="T49" fmla="*/ 45 h 4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9"/>
                  <a:gd name="T76" fmla="*/ 0 h 45"/>
                  <a:gd name="T77" fmla="*/ 29 w 29"/>
                  <a:gd name="T78" fmla="*/ 45 h 4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9" h="45">
                    <a:moveTo>
                      <a:pt x="14" y="45"/>
                    </a:moveTo>
                    <a:lnTo>
                      <a:pt x="19" y="44"/>
                    </a:lnTo>
                    <a:lnTo>
                      <a:pt x="24" y="41"/>
                    </a:lnTo>
                    <a:lnTo>
                      <a:pt x="26" y="36"/>
                    </a:lnTo>
                    <a:lnTo>
                      <a:pt x="28" y="29"/>
                    </a:lnTo>
                    <a:lnTo>
                      <a:pt x="29" y="22"/>
                    </a:lnTo>
                    <a:lnTo>
                      <a:pt x="28" y="15"/>
                    </a:lnTo>
                    <a:lnTo>
                      <a:pt x="26" y="9"/>
                    </a:lnTo>
                    <a:lnTo>
                      <a:pt x="24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10" y="1"/>
                    </a:lnTo>
                    <a:lnTo>
                      <a:pt x="6" y="3"/>
                    </a:lnTo>
                    <a:lnTo>
                      <a:pt x="3" y="9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36"/>
                    </a:lnTo>
                    <a:lnTo>
                      <a:pt x="6" y="41"/>
                    </a:lnTo>
                    <a:lnTo>
                      <a:pt x="10" y="44"/>
                    </a:lnTo>
                    <a:lnTo>
                      <a:pt x="14" y="4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74" name="Freeform 239">
                <a:extLst>
                  <a:ext uri="{FF2B5EF4-FFF2-40B4-BE49-F238E27FC236}">
                    <a16:creationId xmlns:a16="http://schemas.microsoft.com/office/drawing/2014/main" id="{672D57E3-E652-4098-ADAC-E11BE3E73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" y="1695"/>
                <a:ext cx="168" cy="193"/>
              </a:xfrm>
              <a:custGeom>
                <a:avLst/>
                <a:gdLst>
                  <a:gd name="T0" fmla="*/ 168 w 168"/>
                  <a:gd name="T1" fmla="*/ 193 h 193"/>
                  <a:gd name="T2" fmla="*/ 168 w 168"/>
                  <a:gd name="T3" fmla="*/ 21 h 193"/>
                  <a:gd name="T4" fmla="*/ 0 w 168"/>
                  <a:gd name="T5" fmla="*/ 0 h 193"/>
                  <a:gd name="T6" fmla="*/ 0 w 168"/>
                  <a:gd name="T7" fmla="*/ 158 h 193"/>
                  <a:gd name="T8" fmla="*/ 168 w 168"/>
                  <a:gd name="T9" fmla="*/ 193 h 193"/>
                  <a:gd name="T10" fmla="*/ 168 w 168"/>
                  <a:gd name="T11" fmla="*/ 193 h 1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8"/>
                  <a:gd name="T19" fmla="*/ 0 h 193"/>
                  <a:gd name="T20" fmla="*/ 168 w 168"/>
                  <a:gd name="T21" fmla="*/ 193 h 1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8" h="193">
                    <a:moveTo>
                      <a:pt x="168" y="193"/>
                    </a:moveTo>
                    <a:lnTo>
                      <a:pt x="168" y="21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168" y="193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75" name="Freeform 240">
                <a:extLst>
                  <a:ext uri="{FF2B5EF4-FFF2-40B4-BE49-F238E27FC236}">
                    <a16:creationId xmlns:a16="http://schemas.microsoft.com/office/drawing/2014/main" id="{DAB43C84-1AAC-4164-AB31-436904E3A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7" y="1695"/>
                <a:ext cx="168" cy="193"/>
              </a:xfrm>
              <a:custGeom>
                <a:avLst/>
                <a:gdLst>
                  <a:gd name="T0" fmla="*/ 168 w 168"/>
                  <a:gd name="T1" fmla="*/ 193 h 193"/>
                  <a:gd name="T2" fmla="*/ 168 w 168"/>
                  <a:gd name="T3" fmla="*/ 21 h 193"/>
                  <a:gd name="T4" fmla="*/ 0 w 168"/>
                  <a:gd name="T5" fmla="*/ 0 h 193"/>
                  <a:gd name="T6" fmla="*/ 0 w 168"/>
                  <a:gd name="T7" fmla="*/ 158 h 193"/>
                  <a:gd name="T8" fmla="*/ 168 w 168"/>
                  <a:gd name="T9" fmla="*/ 193 h 193"/>
                  <a:gd name="T10" fmla="*/ 168 w 168"/>
                  <a:gd name="T11" fmla="*/ 193 h 1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8"/>
                  <a:gd name="T19" fmla="*/ 0 h 193"/>
                  <a:gd name="T20" fmla="*/ 168 w 168"/>
                  <a:gd name="T21" fmla="*/ 193 h 1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8" h="193">
                    <a:moveTo>
                      <a:pt x="168" y="193"/>
                    </a:moveTo>
                    <a:lnTo>
                      <a:pt x="168" y="21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168" y="19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76" name="Freeform 241">
                <a:extLst>
                  <a:ext uri="{FF2B5EF4-FFF2-40B4-BE49-F238E27FC236}">
                    <a16:creationId xmlns:a16="http://schemas.microsoft.com/office/drawing/2014/main" id="{329C0F21-E49F-408F-AA09-9A4BAC840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0" y="1711"/>
                <a:ext cx="139" cy="158"/>
              </a:xfrm>
              <a:custGeom>
                <a:avLst/>
                <a:gdLst>
                  <a:gd name="T0" fmla="*/ 139 w 139"/>
                  <a:gd name="T1" fmla="*/ 158 h 158"/>
                  <a:gd name="T2" fmla="*/ 139 w 139"/>
                  <a:gd name="T3" fmla="*/ 19 h 158"/>
                  <a:gd name="T4" fmla="*/ 0 w 139"/>
                  <a:gd name="T5" fmla="*/ 0 h 158"/>
                  <a:gd name="T6" fmla="*/ 0 w 139"/>
                  <a:gd name="T7" fmla="*/ 131 h 158"/>
                  <a:gd name="T8" fmla="*/ 139 w 139"/>
                  <a:gd name="T9" fmla="*/ 158 h 158"/>
                  <a:gd name="T10" fmla="*/ 139 w 139"/>
                  <a:gd name="T11" fmla="*/ 158 h 1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58"/>
                  <a:gd name="T20" fmla="*/ 139 w 139"/>
                  <a:gd name="T21" fmla="*/ 158 h 1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58">
                    <a:moveTo>
                      <a:pt x="139" y="158"/>
                    </a:moveTo>
                    <a:lnTo>
                      <a:pt x="139" y="19"/>
                    </a:lnTo>
                    <a:lnTo>
                      <a:pt x="0" y="0"/>
                    </a:lnTo>
                    <a:lnTo>
                      <a:pt x="0" y="131"/>
                    </a:lnTo>
                    <a:lnTo>
                      <a:pt x="139" y="158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77" name="Freeform 242">
                <a:extLst>
                  <a:ext uri="{FF2B5EF4-FFF2-40B4-BE49-F238E27FC236}">
                    <a16:creationId xmlns:a16="http://schemas.microsoft.com/office/drawing/2014/main" id="{2C3F3887-4768-408B-9731-5BBC7F3B2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0" y="1711"/>
                <a:ext cx="139" cy="158"/>
              </a:xfrm>
              <a:custGeom>
                <a:avLst/>
                <a:gdLst>
                  <a:gd name="T0" fmla="*/ 139 w 139"/>
                  <a:gd name="T1" fmla="*/ 158 h 158"/>
                  <a:gd name="T2" fmla="*/ 139 w 139"/>
                  <a:gd name="T3" fmla="*/ 19 h 158"/>
                  <a:gd name="T4" fmla="*/ 0 w 139"/>
                  <a:gd name="T5" fmla="*/ 0 h 158"/>
                  <a:gd name="T6" fmla="*/ 0 w 139"/>
                  <a:gd name="T7" fmla="*/ 131 h 158"/>
                  <a:gd name="T8" fmla="*/ 139 w 139"/>
                  <a:gd name="T9" fmla="*/ 158 h 158"/>
                  <a:gd name="T10" fmla="*/ 139 w 139"/>
                  <a:gd name="T11" fmla="*/ 158 h 1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158"/>
                  <a:gd name="T20" fmla="*/ 139 w 139"/>
                  <a:gd name="T21" fmla="*/ 158 h 1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158">
                    <a:moveTo>
                      <a:pt x="139" y="158"/>
                    </a:moveTo>
                    <a:lnTo>
                      <a:pt x="139" y="19"/>
                    </a:lnTo>
                    <a:lnTo>
                      <a:pt x="0" y="0"/>
                    </a:lnTo>
                    <a:lnTo>
                      <a:pt x="0" y="131"/>
                    </a:lnTo>
                    <a:lnTo>
                      <a:pt x="139" y="158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78" name="Freeform 243">
                <a:extLst>
                  <a:ext uri="{FF2B5EF4-FFF2-40B4-BE49-F238E27FC236}">
                    <a16:creationId xmlns:a16="http://schemas.microsoft.com/office/drawing/2014/main" id="{9872BC18-EC56-404B-B21D-74F48837B9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0" y="1711"/>
                <a:ext cx="50" cy="131"/>
              </a:xfrm>
              <a:custGeom>
                <a:avLst/>
                <a:gdLst>
                  <a:gd name="T0" fmla="*/ 50 w 50"/>
                  <a:gd name="T1" fmla="*/ 121 h 131"/>
                  <a:gd name="T2" fmla="*/ 50 w 50"/>
                  <a:gd name="T3" fmla="*/ 7 h 131"/>
                  <a:gd name="T4" fmla="*/ 0 w 50"/>
                  <a:gd name="T5" fmla="*/ 0 h 131"/>
                  <a:gd name="T6" fmla="*/ 0 w 50"/>
                  <a:gd name="T7" fmla="*/ 131 h 131"/>
                  <a:gd name="T8" fmla="*/ 50 w 50"/>
                  <a:gd name="T9" fmla="*/ 121 h 131"/>
                  <a:gd name="T10" fmla="*/ 50 w 50"/>
                  <a:gd name="T11" fmla="*/ 121 h 1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131"/>
                  <a:gd name="T20" fmla="*/ 50 w 50"/>
                  <a:gd name="T21" fmla="*/ 131 h 1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131">
                    <a:moveTo>
                      <a:pt x="50" y="121"/>
                    </a:moveTo>
                    <a:lnTo>
                      <a:pt x="50" y="7"/>
                    </a:lnTo>
                    <a:lnTo>
                      <a:pt x="0" y="0"/>
                    </a:lnTo>
                    <a:lnTo>
                      <a:pt x="0" y="131"/>
                    </a:lnTo>
                    <a:lnTo>
                      <a:pt x="50" y="121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79" name="Freeform 244">
                <a:extLst>
                  <a:ext uri="{FF2B5EF4-FFF2-40B4-BE49-F238E27FC236}">
                    <a16:creationId xmlns:a16="http://schemas.microsoft.com/office/drawing/2014/main" id="{72E19AF2-056D-4881-9475-BAA66FB71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0" y="1711"/>
                <a:ext cx="50" cy="131"/>
              </a:xfrm>
              <a:custGeom>
                <a:avLst/>
                <a:gdLst>
                  <a:gd name="T0" fmla="*/ 50 w 50"/>
                  <a:gd name="T1" fmla="*/ 121 h 131"/>
                  <a:gd name="T2" fmla="*/ 50 w 50"/>
                  <a:gd name="T3" fmla="*/ 7 h 131"/>
                  <a:gd name="T4" fmla="*/ 0 w 50"/>
                  <a:gd name="T5" fmla="*/ 0 h 131"/>
                  <a:gd name="T6" fmla="*/ 0 w 50"/>
                  <a:gd name="T7" fmla="*/ 131 h 131"/>
                  <a:gd name="T8" fmla="*/ 50 w 50"/>
                  <a:gd name="T9" fmla="*/ 121 h 131"/>
                  <a:gd name="T10" fmla="*/ 50 w 50"/>
                  <a:gd name="T11" fmla="*/ 121 h 1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131"/>
                  <a:gd name="T20" fmla="*/ 50 w 50"/>
                  <a:gd name="T21" fmla="*/ 131 h 1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131">
                    <a:moveTo>
                      <a:pt x="50" y="121"/>
                    </a:moveTo>
                    <a:lnTo>
                      <a:pt x="50" y="7"/>
                    </a:lnTo>
                    <a:lnTo>
                      <a:pt x="0" y="0"/>
                    </a:lnTo>
                    <a:lnTo>
                      <a:pt x="0" y="131"/>
                    </a:lnTo>
                    <a:lnTo>
                      <a:pt x="50" y="121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80" name="Freeform 245">
                <a:extLst>
                  <a:ext uri="{FF2B5EF4-FFF2-40B4-BE49-F238E27FC236}">
                    <a16:creationId xmlns:a16="http://schemas.microsoft.com/office/drawing/2014/main" id="{D8BBF22E-51A5-4053-826D-3AB85A2F44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0" y="1718"/>
                <a:ext cx="89" cy="130"/>
              </a:xfrm>
              <a:custGeom>
                <a:avLst/>
                <a:gdLst>
                  <a:gd name="T0" fmla="*/ 89 w 89"/>
                  <a:gd name="T1" fmla="*/ 130 h 130"/>
                  <a:gd name="T2" fmla="*/ 89 w 89"/>
                  <a:gd name="T3" fmla="*/ 12 h 130"/>
                  <a:gd name="T4" fmla="*/ 0 w 89"/>
                  <a:gd name="T5" fmla="*/ 0 h 130"/>
                  <a:gd name="T6" fmla="*/ 0 w 89"/>
                  <a:gd name="T7" fmla="*/ 113 h 130"/>
                  <a:gd name="T8" fmla="*/ 89 w 89"/>
                  <a:gd name="T9" fmla="*/ 130 h 130"/>
                  <a:gd name="T10" fmla="*/ 89 w 89"/>
                  <a:gd name="T11" fmla="*/ 13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"/>
                  <a:gd name="T19" fmla="*/ 0 h 130"/>
                  <a:gd name="T20" fmla="*/ 89 w 89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" h="130">
                    <a:moveTo>
                      <a:pt x="89" y="130"/>
                    </a:moveTo>
                    <a:lnTo>
                      <a:pt x="89" y="12"/>
                    </a:lnTo>
                    <a:lnTo>
                      <a:pt x="0" y="0"/>
                    </a:lnTo>
                    <a:lnTo>
                      <a:pt x="0" y="113"/>
                    </a:lnTo>
                    <a:lnTo>
                      <a:pt x="89" y="13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81" name="Freeform 246">
                <a:extLst>
                  <a:ext uri="{FF2B5EF4-FFF2-40B4-BE49-F238E27FC236}">
                    <a16:creationId xmlns:a16="http://schemas.microsoft.com/office/drawing/2014/main" id="{258AED54-2369-4DA4-99C8-4EE0FD401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0" y="1718"/>
                <a:ext cx="89" cy="130"/>
              </a:xfrm>
              <a:custGeom>
                <a:avLst/>
                <a:gdLst>
                  <a:gd name="T0" fmla="*/ 89 w 89"/>
                  <a:gd name="T1" fmla="*/ 130 h 130"/>
                  <a:gd name="T2" fmla="*/ 89 w 89"/>
                  <a:gd name="T3" fmla="*/ 12 h 130"/>
                  <a:gd name="T4" fmla="*/ 0 w 89"/>
                  <a:gd name="T5" fmla="*/ 0 h 130"/>
                  <a:gd name="T6" fmla="*/ 0 w 89"/>
                  <a:gd name="T7" fmla="*/ 113 h 130"/>
                  <a:gd name="T8" fmla="*/ 89 w 89"/>
                  <a:gd name="T9" fmla="*/ 130 h 130"/>
                  <a:gd name="T10" fmla="*/ 89 w 89"/>
                  <a:gd name="T11" fmla="*/ 130 h 1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9"/>
                  <a:gd name="T19" fmla="*/ 0 h 130"/>
                  <a:gd name="T20" fmla="*/ 89 w 89"/>
                  <a:gd name="T21" fmla="*/ 130 h 1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9" h="130">
                    <a:moveTo>
                      <a:pt x="89" y="130"/>
                    </a:moveTo>
                    <a:lnTo>
                      <a:pt x="89" y="12"/>
                    </a:lnTo>
                    <a:lnTo>
                      <a:pt x="0" y="0"/>
                    </a:lnTo>
                    <a:lnTo>
                      <a:pt x="0" y="113"/>
                    </a:lnTo>
                    <a:lnTo>
                      <a:pt x="89" y="13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82" name="Freeform 247">
                <a:extLst>
                  <a:ext uri="{FF2B5EF4-FFF2-40B4-BE49-F238E27FC236}">
                    <a16:creationId xmlns:a16="http://schemas.microsoft.com/office/drawing/2014/main" id="{1228AE29-A61F-4FF3-BFB5-7A0E6F0061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7" y="2612"/>
                <a:ext cx="103" cy="355"/>
              </a:xfrm>
              <a:custGeom>
                <a:avLst/>
                <a:gdLst>
                  <a:gd name="T0" fmla="*/ 103 w 103"/>
                  <a:gd name="T1" fmla="*/ 355 h 355"/>
                  <a:gd name="T2" fmla="*/ 99 w 103"/>
                  <a:gd name="T3" fmla="*/ 296 h 355"/>
                  <a:gd name="T4" fmla="*/ 92 w 103"/>
                  <a:gd name="T5" fmla="*/ 240 h 355"/>
                  <a:gd name="T6" fmla="*/ 85 w 103"/>
                  <a:gd name="T7" fmla="*/ 189 h 355"/>
                  <a:gd name="T8" fmla="*/ 77 w 103"/>
                  <a:gd name="T9" fmla="*/ 144 h 355"/>
                  <a:gd name="T10" fmla="*/ 66 w 103"/>
                  <a:gd name="T11" fmla="*/ 103 h 355"/>
                  <a:gd name="T12" fmla="*/ 56 w 103"/>
                  <a:gd name="T13" fmla="*/ 68 h 355"/>
                  <a:gd name="T14" fmla="*/ 44 w 103"/>
                  <a:gd name="T15" fmla="*/ 39 h 355"/>
                  <a:gd name="T16" fmla="*/ 33 w 103"/>
                  <a:gd name="T17" fmla="*/ 18 h 355"/>
                  <a:gd name="T18" fmla="*/ 19 w 103"/>
                  <a:gd name="T19" fmla="*/ 4 h 355"/>
                  <a:gd name="T20" fmla="*/ 6 w 103"/>
                  <a:gd name="T21" fmla="*/ 0 h 355"/>
                  <a:gd name="T22" fmla="*/ 6 w 103"/>
                  <a:gd name="T23" fmla="*/ 0 h 355"/>
                  <a:gd name="T24" fmla="*/ 5 w 103"/>
                  <a:gd name="T25" fmla="*/ 0 h 355"/>
                  <a:gd name="T26" fmla="*/ 3 w 103"/>
                  <a:gd name="T27" fmla="*/ 0 h 355"/>
                  <a:gd name="T28" fmla="*/ 2 w 103"/>
                  <a:gd name="T29" fmla="*/ 0 h 355"/>
                  <a:gd name="T30" fmla="*/ 1 w 103"/>
                  <a:gd name="T31" fmla="*/ 0 h 355"/>
                  <a:gd name="T32" fmla="*/ 0 w 103"/>
                  <a:gd name="T33" fmla="*/ 0 h 355"/>
                  <a:gd name="T34" fmla="*/ 0 w 103"/>
                  <a:gd name="T35" fmla="*/ 0 h 355"/>
                  <a:gd name="T36" fmla="*/ 0 w 103"/>
                  <a:gd name="T37" fmla="*/ 0 h 355"/>
                  <a:gd name="T38" fmla="*/ 8 w 103"/>
                  <a:gd name="T39" fmla="*/ 22 h 355"/>
                  <a:gd name="T40" fmla="*/ 16 w 103"/>
                  <a:gd name="T41" fmla="*/ 46 h 355"/>
                  <a:gd name="T42" fmla="*/ 24 w 103"/>
                  <a:gd name="T43" fmla="*/ 75 h 355"/>
                  <a:gd name="T44" fmla="*/ 31 w 103"/>
                  <a:gd name="T45" fmla="*/ 107 h 355"/>
                  <a:gd name="T46" fmla="*/ 38 w 103"/>
                  <a:gd name="T47" fmla="*/ 142 h 355"/>
                  <a:gd name="T48" fmla="*/ 44 w 103"/>
                  <a:gd name="T49" fmla="*/ 179 h 355"/>
                  <a:gd name="T50" fmla="*/ 49 w 103"/>
                  <a:gd name="T51" fmla="*/ 220 h 355"/>
                  <a:gd name="T52" fmla="*/ 52 w 103"/>
                  <a:gd name="T53" fmla="*/ 261 h 355"/>
                  <a:gd name="T54" fmla="*/ 56 w 103"/>
                  <a:gd name="T55" fmla="*/ 307 h 355"/>
                  <a:gd name="T56" fmla="*/ 59 w 103"/>
                  <a:gd name="T57" fmla="*/ 352 h 355"/>
                  <a:gd name="T58" fmla="*/ 103 w 103"/>
                  <a:gd name="T59" fmla="*/ 355 h 355"/>
                  <a:gd name="T60" fmla="*/ 103 w 103"/>
                  <a:gd name="T61" fmla="*/ 355 h 35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3"/>
                  <a:gd name="T94" fmla="*/ 0 h 355"/>
                  <a:gd name="T95" fmla="*/ 103 w 103"/>
                  <a:gd name="T96" fmla="*/ 355 h 35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3" h="355">
                    <a:moveTo>
                      <a:pt x="103" y="355"/>
                    </a:moveTo>
                    <a:lnTo>
                      <a:pt x="99" y="296"/>
                    </a:lnTo>
                    <a:lnTo>
                      <a:pt x="92" y="240"/>
                    </a:lnTo>
                    <a:lnTo>
                      <a:pt x="85" y="189"/>
                    </a:lnTo>
                    <a:lnTo>
                      <a:pt x="77" y="144"/>
                    </a:lnTo>
                    <a:lnTo>
                      <a:pt x="66" y="103"/>
                    </a:lnTo>
                    <a:lnTo>
                      <a:pt x="56" y="68"/>
                    </a:lnTo>
                    <a:lnTo>
                      <a:pt x="44" y="39"/>
                    </a:lnTo>
                    <a:lnTo>
                      <a:pt x="33" y="18"/>
                    </a:lnTo>
                    <a:lnTo>
                      <a:pt x="19" y="4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8" y="22"/>
                    </a:lnTo>
                    <a:lnTo>
                      <a:pt x="16" y="46"/>
                    </a:lnTo>
                    <a:lnTo>
                      <a:pt x="24" y="75"/>
                    </a:lnTo>
                    <a:lnTo>
                      <a:pt x="31" y="107"/>
                    </a:lnTo>
                    <a:lnTo>
                      <a:pt x="38" y="142"/>
                    </a:lnTo>
                    <a:lnTo>
                      <a:pt x="44" y="179"/>
                    </a:lnTo>
                    <a:lnTo>
                      <a:pt x="49" y="220"/>
                    </a:lnTo>
                    <a:lnTo>
                      <a:pt x="52" y="261"/>
                    </a:lnTo>
                    <a:lnTo>
                      <a:pt x="56" y="307"/>
                    </a:lnTo>
                    <a:lnTo>
                      <a:pt x="59" y="352"/>
                    </a:lnTo>
                    <a:lnTo>
                      <a:pt x="103" y="355"/>
                    </a:ln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83" name="Freeform 248">
                <a:extLst>
                  <a:ext uri="{FF2B5EF4-FFF2-40B4-BE49-F238E27FC236}">
                    <a16:creationId xmlns:a16="http://schemas.microsoft.com/office/drawing/2014/main" id="{B646EBDA-42B8-47FB-879E-392219AD53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7" y="2612"/>
                <a:ext cx="103" cy="355"/>
              </a:xfrm>
              <a:custGeom>
                <a:avLst/>
                <a:gdLst>
                  <a:gd name="T0" fmla="*/ 103 w 103"/>
                  <a:gd name="T1" fmla="*/ 355 h 355"/>
                  <a:gd name="T2" fmla="*/ 99 w 103"/>
                  <a:gd name="T3" fmla="*/ 296 h 355"/>
                  <a:gd name="T4" fmla="*/ 92 w 103"/>
                  <a:gd name="T5" fmla="*/ 240 h 355"/>
                  <a:gd name="T6" fmla="*/ 85 w 103"/>
                  <a:gd name="T7" fmla="*/ 189 h 355"/>
                  <a:gd name="T8" fmla="*/ 77 w 103"/>
                  <a:gd name="T9" fmla="*/ 144 h 355"/>
                  <a:gd name="T10" fmla="*/ 66 w 103"/>
                  <a:gd name="T11" fmla="*/ 103 h 355"/>
                  <a:gd name="T12" fmla="*/ 56 w 103"/>
                  <a:gd name="T13" fmla="*/ 68 h 355"/>
                  <a:gd name="T14" fmla="*/ 44 w 103"/>
                  <a:gd name="T15" fmla="*/ 39 h 355"/>
                  <a:gd name="T16" fmla="*/ 33 w 103"/>
                  <a:gd name="T17" fmla="*/ 18 h 355"/>
                  <a:gd name="T18" fmla="*/ 19 w 103"/>
                  <a:gd name="T19" fmla="*/ 4 h 355"/>
                  <a:gd name="T20" fmla="*/ 6 w 103"/>
                  <a:gd name="T21" fmla="*/ 0 h 355"/>
                  <a:gd name="T22" fmla="*/ 6 w 103"/>
                  <a:gd name="T23" fmla="*/ 0 h 355"/>
                  <a:gd name="T24" fmla="*/ 5 w 103"/>
                  <a:gd name="T25" fmla="*/ 0 h 355"/>
                  <a:gd name="T26" fmla="*/ 3 w 103"/>
                  <a:gd name="T27" fmla="*/ 0 h 355"/>
                  <a:gd name="T28" fmla="*/ 2 w 103"/>
                  <a:gd name="T29" fmla="*/ 0 h 355"/>
                  <a:gd name="T30" fmla="*/ 1 w 103"/>
                  <a:gd name="T31" fmla="*/ 0 h 355"/>
                  <a:gd name="T32" fmla="*/ 0 w 103"/>
                  <a:gd name="T33" fmla="*/ 0 h 355"/>
                  <a:gd name="T34" fmla="*/ 0 w 103"/>
                  <a:gd name="T35" fmla="*/ 0 h 355"/>
                  <a:gd name="T36" fmla="*/ 0 w 103"/>
                  <a:gd name="T37" fmla="*/ 0 h 355"/>
                  <a:gd name="T38" fmla="*/ 8 w 103"/>
                  <a:gd name="T39" fmla="*/ 22 h 355"/>
                  <a:gd name="T40" fmla="*/ 16 w 103"/>
                  <a:gd name="T41" fmla="*/ 46 h 355"/>
                  <a:gd name="T42" fmla="*/ 24 w 103"/>
                  <a:gd name="T43" fmla="*/ 75 h 355"/>
                  <a:gd name="T44" fmla="*/ 31 w 103"/>
                  <a:gd name="T45" fmla="*/ 107 h 355"/>
                  <a:gd name="T46" fmla="*/ 38 w 103"/>
                  <a:gd name="T47" fmla="*/ 142 h 355"/>
                  <a:gd name="T48" fmla="*/ 44 w 103"/>
                  <a:gd name="T49" fmla="*/ 179 h 355"/>
                  <a:gd name="T50" fmla="*/ 49 w 103"/>
                  <a:gd name="T51" fmla="*/ 220 h 355"/>
                  <a:gd name="T52" fmla="*/ 52 w 103"/>
                  <a:gd name="T53" fmla="*/ 261 h 355"/>
                  <a:gd name="T54" fmla="*/ 56 w 103"/>
                  <a:gd name="T55" fmla="*/ 307 h 355"/>
                  <a:gd name="T56" fmla="*/ 59 w 103"/>
                  <a:gd name="T57" fmla="*/ 352 h 355"/>
                  <a:gd name="T58" fmla="*/ 103 w 103"/>
                  <a:gd name="T59" fmla="*/ 355 h 355"/>
                  <a:gd name="T60" fmla="*/ 103 w 103"/>
                  <a:gd name="T61" fmla="*/ 355 h 35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3"/>
                  <a:gd name="T94" fmla="*/ 0 h 355"/>
                  <a:gd name="T95" fmla="*/ 103 w 103"/>
                  <a:gd name="T96" fmla="*/ 355 h 35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3" h="355">
                    <a:moveTo>
                      <a:pt x="103" y="355"/>
                    </a:moveTo>
                    <a:lnTo>
                      <a:pt x="99" y="296"/>
                    </a:lnTo>
                    <a:lnTo>
                      <a:pt x="92" y="240"/>
                    </a:lnTo>
                    <a:lnTo>
                      <a:pt x="85" y="189"/>
                    </a:lnTo>
                    <a:lnTo>
                      <a:pt x="77" y="144"/>
                    </a:lnTo>
                    <a:lnTo>
                      <a:pt x="66" y="103"/>
                    </a:lnTo>
                    <a:lnTo>
                      <a:pt x="56" y="68"/>
                    </a:lnTo>
                    <a:lnTo>
                      <a:pt x="44" y="39"/>
                    </a:lnTo>
                    <a:lnTo>
                      <a:pt x="33" y="18"/>
                    </a:lnTo>
                    <a:lnTo>
                      <a:pt x="19" y="4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8" y="22"/>
                    </a:lnTo>
                    <a:lnTo>
                      <a:pt x="16" y="46"/>
                    </a:lnTo>
                    <a:lnTo>
                      <a:pt x="24" y="75"/>
                    </a:lnTo>
                    <a:lnTo>
                      <a:pt x="31" y="107"/>
                    </a:lnTo>
                    <a:lnTo>
                      <a:pt x="38" y="142"/>
                    </a:lnTo>
                    <a:lnTo>
                      <a:pt x="44" y="179"/>
                    </a:lnTo>
                    <a:lnTo>
                      <a:pt x="49" y="220"/>
                    </a:lnTo>
                    <a:lnTo>
                      <a:pt x="52" y="261"/>
                    </a:lnTo>
                    <a:lnTo>
                      <a:pt x="56" y="307"/>
                    </a:lnTo>
                    <a:lnTo>
                      <a:pt x="59" y="352"/>
                    </a:lnTo>
                    <a:lnTo>
                      <a:pt x="103" y="35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84" name="Freeform 249">
                <a:extLst>
                  <a:ext uri="{FF2B5EF4-FFF2-40B4-BE49-F238E27FC236}">
                    <a16:creationId xmlns:a16="http://schemas.microsoft.com/office/drawing/2014/main" id="{9665CE45-7338-421A-910F-926EAB63D8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9" y="2568"/>
                <a:ext cx="175" cy="602"/>
              </a:xfrm>
              <a:custGeom>
                <a:avLst/>
                <a:gdLst>
                  <a:gd name="T0" fmla="*/ 47 w 175"/>
                  <a:gd name="T1" fmla="*/ 594 h 602"/>
                  <a:gd name="T2" fmla="*/ 47 w 175"/>
                  <a:gd name="T3" fmla="*/ 582 h 602"/>
                  <a:gd name="T4" fmla="*/ 47 w 175"/>
                  <a:gd name="T5" fmla="*/ 572 h 602"/>
                  <a:gd name="T6" fmla="*/ 47 w 175"/>
                  <a:gd name="T7" fmla="*/ 561 h 602"/>
                  <a:gd name="T8" fmla="*/ 47 w 175"/>
                  <a:gd name="T9" fmla="*/ 549 h 602"/>
                  <a:gd name="T10" fmla="*/ 47 w 175"/>
                  <a:gd name="T11" fmla="*/ 539 h 602"/>
                  <a:gd name="T12" fmla="*/ 47 w 175"/>
                  <a:gd name="T13" fmla="*/ 539 h 602"/>
                  <a:gd name="T14" fmla="*/ 48 w 175"/>
                  <a:gd name="T15" fmla="*/ 456 h 602"/>
                  <a:gd name="T16" fmla="*/ 53 w 175"/>
                  <a:gd name="T17" fmla="*/ 380 h 602"/>
                  <a:gd name="T18" fmla="*/ 60 w 175"/>
                  <a:gd name="T19" fmla="*/ 308 h 602"/>
                  <a:gd name="T20" fmla="*/ 68 w 175"/>
                  <a:gd name="T21" fmla="*/ 243 h 602"/>
                  <a:gd name="T22" fmla="*/ 79 w 175"/>
                  <a:gd name="T23" fmla="*/ 184 h 602"/>
                  <a:gd name="T24" fmla="*/ 91 w 175"/>
                  <a:gd name="T25" fmla="*/ 134 h 602"/>
                  <a:gd name="T26" fmla="*/ 105 w 175"/>
                  <a:gd name="T27" fmla="*/ 95 h 602"/>
                  <a:gd name="T28" fmla="*/ 120 w 175"/>
                  <a:gd name="T29" fmla="*/ 66 h 602"/>
                  <a:gd name="T30" fmla="*/ 136 w 175"/>
                  <a:gd name="T31" fmla="*/ 48 h 602"/>
                  <a:gd name="T32" fmla="*/ 154 w 175"/>
                  <a:gd name="T33" fmla="*/ 44 h 602"/>
                  <a:gd name="T34" fmla="*/ 154 w 175"/>
                  <a:gd name="T35" fmla="*/ 44 h 602"/>
                  <a:gd name="T36" fmla="*/ 157 w 175"/>
                  <a:gd name="T37" fmla="*/ 44 h 602"/>
                  <a:gd name="T38" fmla="*/ 162 w 175"/>
                  <a:gd name="T39" fmla="*/ 46 h 602"/>
                  <a:gd name="T40" fmla="*/ 167 w 175"/>
                  <a:gd name="T41" fmla="*/ 48 h 602"/>
                  <a:gd name="T42" fmla="*/ 170 w 175"/>
                  <a:gd name="T43" fmla="*/ 52 h 602"/>
                  <a:gd name="T44" fmla="*/ 175 w 175"/>
                  <a:gd name="T45" fmla="*/ 55 h 602"/>
                  <a:gd name="T46" fmla="*/ 125 w 175"/>
                  <a:gd name="T47" fmla="*/ 9 h 602"/>
                  <a:gd name="T48" fmla="*/ 125 w 175"/>
                  <a:gd name="T49" fmla="*/ 9 h 602"/>
                  <a:gd name="T50" fmla="*/ 121 w 175"/>
                  <a:gd name="T51" fmla="*/ 5 h 602"/>
                  <a:gd name="T52" fmla="*/ 118 w 175"/>
                  <a:gd name="T53" fmla="*/ 3 h 602"/>
                  <a:gd name="T54" fmla="*/ 114 w 175"/>
                  <a:gd name="T55" fmla="*/ 2 h 602"/>
                  <a:gd name="T56" fmla="*/ 111 w 175"/>
                  <a:gd name="T57" fmla="*/ 1 h 602"/>
                  <a:gd name="T58" fmla="*/ 107 w 175"/>
                  <a:gd name="T59" fmla="*/ 0 h 602"/>
                  <a:gd name="T60" fmla="*/ 107 w 175"/>
                  <a:gd name="T61" fmla="*/ 0 h 602"/>
                  <a:gd name="T62" fmla="*/ 90 w 175"/>
                  <a:gd name="T63" fmla="*/ 4 h 602"/>
                  <a:gd name="T64" fmla="*/ 74 w 175"/>
                  <a:gd name="T65" fmla="*/ 22 h 602"/>
                  <a:gd name="T66" fmla="*/ 59 w 175"/>
                  <a:gd name="T67" fmla="*/ 52 h 602"/>
                  <a:gd name="T68" fmla="*/ 45 w 175"/>
                  <a:gd name="T69" fmla="*/ 91 h 602"/>
                  <a:gd name="T70" fmla="*/ 33 w 175"/>
                  <a:gd name="T71" fmla="*/ 140 h 602"/>
                  <a:gd name="T72" fmla="*/ 23 w 175"/>
                  <a:gd name="T73" fmla="*/ 198 h 602"/>
                  <a:gd name="T74" fmla="*/ 13 w 175"/>
                  <a:gd name="T75" fmla="*/ 264 h 602"/>
                  <a:gd name="T76" fmla="*/ 6 w 175"/>
                  <a:gd name="T77" fmla="*/ 336 h 602"/>
                  <a:gd name="T78" fmla="*/ 2 w 175"/>
                  <a:gd name="T79" fmla="*/ 413 h 602"/>
                  <a:gd name="T80" fmla="*/ 0 w 175"/>
                  <a:gd name="T81" fmla="*/ 495 h 602"/>
                  <a:gd name="T82" fmla="*/ 0 w 175"/>
                  <a:gd name="T83" fmla="*/ 495 h 602"/>
                  <a:gd name="T84" fmla="*/ 0 w 175"/>
                  <a:gd name="T85" fmla="*/ 505 h 602"/>
                  <a:gd name="T86" fmla="*/ 0 w 175"/>
                  <a:gd name="T87" fmla="*/ 517 h 602"/>
                  <a:gd name="T88" fmla="*/ 0 w 175"/>
                  <a:gd name="T89" fmla="*/ 527 h 602"/>
                  <a:gd name="T90" fmla="*/ 0 w 175"/>
                  <a:gd name="T91" fmla="*/ 538 h 602"/>
                  <a:gd name="T92" fmla="*/ 0 w 175"/>
                  <a:gd name="T93" fmla="*/ 549 h 602"/>
                  <a:gd name="T94" fmla="*/ 0 w 175"/>
                  <a:gd name="T95" fmla="*/ 560 h 602"/>
                  <a:gd name="T96" fmla="*/ 2 w 175"/>
                  <a:gd name="T97" fmla="*/ 570 h 602"/>
                  <a:gd name="T98" fmla="*/ 2 w 175"/>
                  <a:gd name="T99" fmla="*/ 581 h 602"/>
                  <a:gd name="T100" fmla="*/ 2 w 175"/>
                  <a:gd name="T101" fmla="*/ 591 h 602"/>
                  <a:gd name="T102" fmla="*/ 2 w 175"/>
                  <a:gd name="T103" fmla="*/ 602 h 602"/>
                  <a:gd name="T104" fmla="*/ 47 w 175"/>
                  <a:gd name="T105" fmla="*/ 594 h 602"/>
                  <a:gd name="T106" fmla="*/ 47 w 175"/>
                  <a:gd name="T107" fmla="*/ 594 h 60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75"/>
                  <a:gd name="T163" fmla="*/ 0 h 602"/>
                  <a:gd name="T164" fmla="*/ 175 w 175"/>
                  <a:gd name="T165" fmla="*/ 602 h 60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75" h="602">
                    <a:moveTo>
                      <a:pt x="47" y="594"/>
                    </a:moveTo>
                    <a:lnTo>
                      <a:pt x="47" y="582"/>
                    </a:lnTo>
                    <a:lnTo>
                      <a:pt x="47" y="572"/>
                    </a:lnTo>
                    <a:lnTo>
                      <a:pt x="47" y="561"/>
                    </a:lnTo>
                    <a:lnTo>
                      <a:pt x="47" y="549"/>
                    </a:lnTo>
                    <a:lnTo>
                      <a:pt x="47" y="539"/>
                    </a:lnTo>
                    <a:lnTo>
                      <a:pt x="48" y="456"/>
                    </a:lnTo>
                    <a:lnTo>
                      <a:pt x="53" y="380"/>
                    </a:lnTo>
                    <a:lnTo>
                      <a:pt x="60" y="308"/>
                    </a:lnTo>
                    <a:lnTo>
                      <a:pt x="68" y="243"/>
                    </a:lnTo>
                    <a:lnTo>
                      <a:pt x="79" y="184"/>
                    </a:lnTo>
                    <a:lnTo>
                      <a:pt x="91" y="134"/>
                    </a:lnTo>
                    <a:lnTo>
                      <a:pt x="105" y="95"/>
                    </a:lnTo>
                    <a:lnTo>
                      <a:pt x="120" y="66"/>
                    </a:lnTo>
                    <a:lnTo>
                      <a:pt x="136" y="48"/>
                    </a:lnTo>
                    <a:lnTo>
                      <a:pt x="154" y="44"/>
                    </a:lnTo>
                    <a:lnTo>
                      <a:pt x="157" y="44"/>
                    </a:lnTo>
                    <a:lnTo>
                      <a:pt x="162" y="46"/>
                    </a:lnTo>
                    <a:lnTo>
                      <a:pt x="167" y="48"/>
                    </a:lnTo>
                    <a:lnTo>
                      <a:pt x="170" y="52"/>
                    </a:lnTo>
                    <a:lnTo>
                      <a:pt x="175" y="55"/>
                    </a:lnTo>
                    <a:lnTo>
                      <a:pt x="125" y="9"/>
                    </a:lnTo>
                    <a:lnTo>
                      <a:pt x="121" y="5"/>
                    </a:lnTo>
                    <a:lnTo>
                      <a:pt x="118" y="3"/>
                    </a:lnTo>
                    <a:lnTo>
                      <a:pt x="114" y="2"/>
                    </a:lnTo>
                    <a:lnTo>
                      <a:pt x="111" y="1"/>
                    </a:lnTo>
                    <a:lnTo>
                      <a:pt x="107" y="0"/>
                    </a:lnTo>
                    <a:lnTo>
                      <a:pt x="90" y="4"/>
                    </a:lnTo>
                    <a:lnTo>
                      <a:pt x="74" y="22"/>
                    </a:lnTo>
                    <a:lnTo>
                      <a:pt x="59" y="52"/>
                    </a:lnTo>
                    <a:lnTo>
                      <a:pt x="45" y="91"/>
                    </a:lnTo>
                    <a:lnTo>
                      <a:pt x="33" y="140"/>
                    </a:lnTo>
                    <a:lnTo>
                      <a:pt x="23" y="198"/>
                    </a:lnTo>
                    <a:lnTo>
                      <a:pt x="13" y="264"/>
                    </a:lnTo>
                    <a:lnTo>
                      <a:pt x="6" y="336"/>
                    </a:lnTo>
                    <a:lnTo>
                      <a:pt x="2" y="413"/>
                    </a:lnTo>
                    <a:lnTo>
                      <a:pt x="0" y="495"/>
                    </a:lnTo>
                    <a:lnTo>
                      <a:pt x="0" y="505"/>
                    </a:lnTo>
                    <a:lnTo>
                      <a:pt x="0" y="517"/>
                    </a:lnTo>
                    <a:lnTo>
                      <a:pt x="0" y="527"/>
                    </a:lnTo>
                    <a:lnTo>
                      <a:pt x="0" y="538"/>
                    </a:lnTo>
                    <a:lnTo>
                      <a:pt x="0" y="549"/>
                    </a:lnTo>
                    <a:lnTo>
                      <a:pt x="0" y="560"/>
                    </a:lnTo>
                    <a:lnTo>
                      <a:pt x="2" y="570"/>
                    </a:lnTo>
                    <a:lnTo>
                      <a:pt x="2" y="581"/>
                    </a:lnTo>
                    <a:lnTo>
                      <a:pt x="2" y="591"/>
                    </a:lnTo>
                    <a:lnTo>
                      <a:pt x="2" y="602"/>
                    </a:lnTo>
                    <a:lnTo>
                      <a:pt x="47" y="594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85" name="Freeform 250">
                <a:extLst>
                  <a:ext uri="{FF2B5EF4-FFF2-40B4-BE49-F238E27FC236}">
                    <a16:creationId xmlns:a16="http://schemas.microsoft.com/office/drawing/2014/main" id="{00206E26-7FB6-4F78-98EC-06D2DB557F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9" y="2568"/>
                <a:ext cx="175" cy="602"/>
              </a:xfrm>
              <a:custGeom>
                <a:avLst/>
                <a:gdLst>
                  <a:gd name="T0" fmla="*/ 47 w 175"/>
                  <a:gd name="T1" fmla="*/ 594 h 602"/>
                  <a:gd name="T2" fmla="*/ 47 w 175"/>
                  <a:gd name="T3" fmla="*/ 582 h 602"/>
                  <a:gd name="T4" fmla="*/ 47 w 175"/>
                  <a:gd name="T5" fmla="*/ 572 h 602"/>
                  <a:gd name="T6" fmla="*/ 47 w 175"/>
                  <a:gd name="T7" fmla="*/ 561 h 602"/>
                  <a:gd name="T8" fmla="*/ 47 w 175"/>
                  <a:gd name="T9" fmla="*/ 549 h 602"/>
                  <a:gd name="T10" fmla="*/ 47 w 175"/>
                  <a:gd name="T11" fmla="*/ 539 h 602"/>
                  <a:gd name="T12" fmla="*/ 47 w 175"/>
                  <a:gd name="T13" fmla="*/ 539 h 602"/>
                  <a:gd name="T14" fmla="*/ 48 w 175"/>
                  <a:gd name="T15" fmla="*/ 456 h 602"/>
                  <a:gd name="T16" fmla="*/ 53 w 175"/>
                  <a:gd name="T17" fmla="*/ 380 h 602"/>
                  <a:gd name="T18" fmla="*/ 60 w 175"/>
                  <a:gd name="T19" fmla="*/ 308 h 602"/>
                  <a:gd name="T20" fmla="*/ 68 w 175"/>
                  <a:gd name="T21" fmla="*/ 243 h 602"/>
                  <a:gd name="T22" fmla="*/ 79 w 175"/>
                  <a:gd name="T23" fmla="*/ 184 h 602"/>
                  <a:gd name="T24" fmla="*/ 91 w 175"/>
                  <a:gd name="T25" fmla="*/ 134 h 602"/>
                  <a:gd name="T26" fmla="*/ 105 w 175"/>
                  <a:gd name="T27" fmla="*/ 95 h 602"/>
                  <a:gd name="T28" fmla="*/ 120 w 175"/>
                  <a:gd name="T29" fmla="*/ 66 h 602"/>
                  <a:gd name="T30" fmla="*/ 136 w 175"/>
                  <a:gd name="T31" fmla="*/ 48 h 602"/>
                  <a:gd name="T32" fmla="*/ 154 w 175"/>
                  <a:gd name="T33" fmla="*/ 44 h 602"/>
                  <a:gd name="T34" fmla="*/ 154 w 175"/>
                  <a:gd name="T35" fmla="*/ 44 h 602"/>
                  <a:gd name="T36" fmla="*/ 157 w 175"/>
                  <a:gd name="T37" fmla="*/ 44 h 602"/>
                  <a:gd name="T38" fmla="*/ 162 w 175"/>
                  <a:gd name="T39" fmla="*/ 46 h 602"/>
                  <a:gd name="T40" fmla="*/ 167 w 175"/>
                  <a:gd name="T41" fmla="*/ 48 h 602"/>
                  <a:gd name="T42" fmla="*/ 170 w 175"/>
                  <a:gd name="T43" fmla="*/ 52 h 602"/>
                  <a:gd name="T44" fmla="*/ 175 w 175"/>
                  <a:gd name="T45" fmla="*/ 55 h 602"/>
                  <a:gd name="T46" fmla="*/ 125 w 175"/>
                  <a:gd name="T47" fmla="*/ 9 h 602"/>
                  <a:gd name="T48" fmla="*/ 125 w 175"/>
                  <a:gd name="T49" fmla="*/ 9 h 602"/>
                  <a:gd name="T50" fmla="*/ 121 w 175"/>
                  <a:gd name="T51" fmla="*/ 5 h 602"/>
                  <a:gd name="T52" fmla="*/ 118 w 175"/>
                  <a:gd name="T53" fmla="*/ 3 h 602"/>
                  <a:gd name="T54" fmla="*/ 114 w 175"/>
                  <a:gd name="T55" fmla="*/ 2 h 602"/>
                  <a:gd name="T56" fmla="*/ 111 w 175"/>
                  <a:gd name="T57" fmla="*/ 1 h 602"/>
                  <a:gd name="T58" fmla="*/ 107 w 175"/>
                  <a:gd name="T59" fmla="*/ 0 h 602"/>
                  <a:gd name="T60" fmla="*/ 107 w 175"/>
                  <a:gd name="T61" fmla="*/ 0 h 602"/>
                  <a:gd name="T62" fmla="*/ 90 w 175"/>
                  <a:gd name="T63" fmla="*/ 4 h 602"/>
                  <a:gd name="T64" fmla="*/ 74 w 175"/>
                  <a:gd name="T65" fmla="*/ 22 h 602"/>
                  <a:gd name="T66" fmla="*/ 59 w 175"/>
                  <a:gd name="T67" fmla="*/ 52 h 602"/>
                  <a:gd name="T68" fmla="*/ 45 w 175"/>
                  <a:gd name="T69" fmla="*/ 91 h 602"/>
                  <a:gd name="T70" fmla="*/ 33 w 175"/>
                  <a:gd name="T71" fmla="*/ 140 h 602"/>
                  <a:gd name="T72" fmla="*/ 23 w 175"/>
                  <a:gd name="T73" fmla="*/ 198 h 602"/>
                  <a:gd name="T74" fmla="*/ 13 w 175"/>
                  <a:gd name="T75" fmla="*/ 264 h 602"/>
                  <a:gd name="T76" fmla="*/ 6 w 175"/>
                  <a:gd name="T77" fmla="*/ 336 h 602"/>
                  <a:gd name="T78" fmla="*/ 2 w 175"/>
                  <a:gd name="T79" fmla="*/ 413 h 602"/>
                  <a:gd name="T80" fmla="*/ 0 w 175"/>
                  <a:gd name="T81" fmla="*/ 495 h 602"/>
                  <a:gd name="T82" fmla="*/ 0 w 175"/>
                  <a:gd name="T83" fmla="*/ 495 h 602"/>
                  <a:gd name="T84" fmla="*/ 0 w 175"/>
                  <a:gd name="T85" fmla="*/ 505 h 602"/>
                  <a:gd name="T86" fmla="*/ 0 w 175"/>
                  <a:gd name="T87" fmla="*/ 517 h 602"/>
                  <a:gd name="T88" fmla="*/ 0 w 175"/>
                  <a:gd name="T89" fmla="*/ 527 h 602"/>
                  <a:gd name="T90" fmla="*/ 0 w 175"/>
                  <a:gd name="T91" fmla="*/ 538 h 602"/>
                  <a:gd name="T92" fmla="*/ 0 w 175"/>
                  <a:gd name="T93" fmla="*/ 549 h 602"/>
                  <a:gd name="T94" fmla="*/ 0 w 175"/>
                  <a:gd name="T95" fmla="*/ 560 h 602"/>
                  <a:gd name="T96" fmla="*/ 2 w 175"/>
                  <a:gd name="T97" fmla="*/ 570 h 602"/>
                  <a:gd name="T98" fmla="*/ 2 w 175"/>
                  <a:gd name="T99" fmla="*/ 581 h 602"/>
                  <a:gd name="T100" fmla="*/ 2 w 175"/>
                  <a:gd name="T101" fmla="*/ 591 h 602"/>
                  <a:gd name="T102" fmla="*/ 2 w 175"/>
                  <a:gd name="T103" fmla="*/ 602 h 602"/>
                  <a:gd name="T104" fmla="*/ 47 w 175"/>
                  <a:gd name="T105" fmla="*/ 594 h 602"/>
                  <a:gd name="T106" fmla="*/ 47 w 175"/>
                  <a:gd name="T107" fmla="*/ 594 h 60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75"/>
                  <a:gd name="T163" fmla="*/ 0 h 602"/>
                  <a:gd name="T164" fmla="*/ 175 w 175"/>
                  <a:gd name="T165" fmla="*/ 602 h 60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75" h="602">
                    <a:moveTo>
                      <a:pt x="47" y="594"/>
                    </a:moveTo>
                    <a:lnTo>
                      <a:pt x="47" y="582"/>
                    </a:lnTo>
                    <a:lnTo>
                      <a:pt x="47" y="572"/>
                    </a:lnTo>
                    <a:lnTo>
                      <a:pt x="47" y="561"/>
                    </a:lnTo>
                    <a:lnTo>
                      <a:pt x="47" y="549"/>
                    </a:lnTo>
                    <a:lnTo>
                      <a:pt x="47" y="539"/>
                    </a:lnTo>
                    <a:lnTo>
                      <a:pt x="48" y="456"/>
                    </a:lnTo>
                    <a:lnTo>
                      <a:pt x="53" y="380"/>
                    </a:lnTo>
                    <a:lnTo>
                      <a:pt x="60" y="308"/>
                    </a:lnTo>
                    <a:lnTo>
                      <a:pt x="68" y="243"/>
                    </a:lnTo>
                    <a:lnTo>
                      <a:pt x="79" y="184"/>
                    </a:lnTo>
                    <a:lnTo>
                      <a:pt x="91" y="134"/>
                    </a:lnTo>
                    <a:lnTo>
                      <a:pt x="105" y="95"/>
                    </a:lnTo>
                    <a:lnTo>
                      <a:pt x="120" y="66"/>
                    </a:lnTo>
                    <a:lnTo>
                      <a:pt x="136" y="48"/>
                    </a:lnTo>
                    <a:lnTo>
                      <a:pt x="154" y="44"/>
                    </a:lnTo>
                    <a:lnTo>
                      <a:pt x="157" y="44"/>
                    </a:lnTo>
                    <a:lnTo>
                      <a:pt x="162" y="46"/>
                    </a:lnTo>
                    <a:lnTo>
                      <a:pt x="167" y="48"/>
                    </a:lnTo>
                    <a:lnTo>
                      <a:pt x="170" y="52"/>
                    </a:lnTo>
                    <a:lnTo>
                      <a:pt x="175" y="55"/>
                    </a:lnTo>
                    <a:lnTo>
                      <a:pt x="125" y="9"/>
                    </a:lnTo>
                    <a:lnTo>
                      <a:pt x="121" y="5"/>
                    </a:lnTo>
                    <a:lnTo>
                      <a:pt x="118" y="3"/>
                    </a:lnTo>
                    <a:lnTo>
                      <a:pt x="114" y="2"/>
                    </a:lnTo>
                    <a:lnTo>
                      <a:pt x="111" y="1"/>
                    </a:lnTo>
                    <a:lnTo>
                      <a:pt x="107" y="0"/>
                    </a:lnTo>
                    <a:lnTo>
                      <a:pt x="90" y="4"/>
                    </a:lnTo>
                    <a:lnTo>
                      <a:pt x="74" y="22"/>
                    </a:lnTo>
                    <a:lnTo>
                      <a:pt x="59" y="52"/>
                    </a:lnTo>
                    <a:lnTo>
                      <a:pt x="45" y="91"/>
                    </a:lnTo>
                    <a:lnTo>
                      <a:pt x="33" y="140"/>
                    </a:lnTo>
                    <a:lnTo>
                      <a:pt x="23" y="198"/>
                    </a:lnTo>
                    <a:lnTo>
                      <a:pt x="13" y="264"/>
                    </a:lnTo>
                    <a:lnTo>
                      <a:pt x="6" y="336"/>
                    </a:lnTo>
                    <a:lnTo>
                      <a:pt x="2" y="413"/>
                    </a:lnTo>
                    <a:lnTo>
                      <a:pt x="0" y="495"/>
                    </a:lnTo>
                    <a:lnTo>
                      <a:pt x="0" y="505"/>
                    </a:lnTo>
                    <a:lnTo>
                      <a:pt x="0" y="517"/>
                    </a:lnTo>
                    <a:lnTo>
                      <a:pt x="0" y="527"/>
                    </a:lnTo>
                    <a:lnTo>
                      <a:pt x="0" y="538"/>
                    </a:lnTo>
                    <a:lnTo>
                      <a:pt x="0" y="549"/>
                    </a:lnTo>
                    <a:lnTo>
                      <a:pt x="0" y="560"/>
                    </a:lnTo>
                    <a:lnTo>
                      <a:pt x="2" y="570"/>
                    </a:lnTo>
                    <a:lnTo>
                      <a:pt x="2" y="581"/>
                    </a:lnTo>
                    <a:lnTo>
                      <a:pt x="2" y="591"/>
                    </a:lnTo>
                    <a:lnTo>
                      <a:pt x="2" y="602"/>
                    </a:lnTo>
                    <a:lnTo>
                      <a:pt x="47" y="594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86" name="Freeform 251">
                <a:extLst>
                  <a:ext uri="{FF2B5EF4-FFF2-40B4-BE49-F238E27FC236}">
                    <a16:creationId xmlns:a16="http://schemas.microsoft.com/office/drawing/2014/main" id="{E44E5288-E53E-49A0-B2CD-2915CF2C79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9" y="2836"/>
                <a:ext cx="337" cy="173"/>
              </a:xfrm>
              <a:custGeom>
                <a:avLst/>
                <a:gdLst>
                  <a:gd name="T0" fmla="*/ 0 w 337"/>
                  <a:gd name="T1" fmla="*/ 95 h 173"/>
                  <a:gd name="T2" fmla="*/ 1 w 337"/>
                  <a:gd name="T3" fmla="*/ 0 h 173"/>
                  <a:gd name="T4" fmla="*/ 337 w 337"/>
                  <a:gd name="T5" fmla="*/ 78 h 173"/>
                  <a:gd name="T6" fmla="*/ 335 w 337"/>
                  <a:gd name="T7" fmla="*/ 173 h 173"/>
                  <a:gd name="T8" fmla="*/ 0 w 337"/>
                  <a:gd name="T9" fmla="*/ 95 h 173"/>
                  <a:gd name="T10" fmla="*/ 0 w 337"/>
                  <a:gd name="T11" fmla="*/ 95 h 1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7"/>
                  <a:gd name="T19" fmla="*/ 0 h 173"/>
                  <a:gd name="T20" fmla="*/ 337 w 337"/>
                  <a:gd name="T21" fmla="*/ 173 h 1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7" h="173">
                    <a:moveTo>
                      <a:pt x="0" y="95"/>
                    </a:moveTo>
                    <a:lnTo>
                      <a:pt x="1" y="0"/>
                    </a:lnTo>
                    <a:lnTo>
                      <a:pt x="337" y="78"/>
                    </a:lnTo>
                    <a:lnTo>
                      <a:pt x="335" y="173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87" name="Freeform 252">
                <a:extLst>
                  <a:ext uri="{FF2B5EF4-FFF2-40B4-BE49-F238E27FC236}">
                    <a16:creationId xmlns:a16="http://schemas.microsoft.com/office/drawing/2014/main" id="{FC9120D3-87A4-48F1-B53A-AF831DE611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9" y="2836"/>
                <a:ext cx="337" cy="173"/>
              </a:xfrm>
              <a:custGeom>
                <a:avLst/>
                <a:gdLst>
                  <a:gd name="T0" fmla="*/ 0 w 337"/>
                  <a:gd name="T1" fmla="*/ 95 h 173"/>
                  <a:gd name="T2" fmla="*/ 1 w 337"/>
                  <a:gd name="T3" fmla="*/ 0 h 173"/>
                  <a:gd name="T4" fmla="*/ 337 w 337"/>
                  <a:gd name="T5" fmla="*/ 78 h 173"/>
                  <a:gd name="T6" fmla="*/ 335 w 337"/>
                  <a:gd name="T7" fmla="*/ 173 h 173"/>
                  <a:gd name="T8" fmla="*/ 0 w 337"/>
                  <a:gd name="T9" fmla="*/ 95 h 173"/>
                  <a:gd name="T10" fmla="*/ 0 w 337"/>
                  <a:gd name="T11" fmla="*/ 95 h 1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7"/>
                  <a:gd name="T19" fmla="*/ 0 h 173"/>
                  <a:gd name="T20" fmla="*/ 337 w 337"/>
                  <a:gd name="T21" fmla="*/ 173 h 1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7" h="173">
                    <a:moveTo>
                      <a:pt x="0" y="95"/>
                    </a:moveTo>
                    <a:lnTo>
                      <a:pt x="1" y="0"/>
                    </a:lnTo>
                    <a:lnTo>
                      <a:pt x="337" y="78"/>
                    </a:lnTo>
                    <a:lnTo>
                      <a:pt x="335" y="173"/>
                    </a:lnTo>
                    <a:lnTo>
                      <a:pt x="0" y="9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88" name="Freeform 253">
                <a:extLst>
                  <a:ext uri="{FF2B5EF4-FFF2-40B4-BE49-F238E27FC236}">
                    <a16:creationId xmlns:a16="http://schemas.microsoft.com/office/drawing/2014/main" id="{3AB8D2C4-CEA0-4414-85D2-3FA6FDE81C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8" y="2679"/>
                <a:ext cx="576" cy="235"/>
              </a:xfrm>
              <a:custGeom>
                <a:avLst/>
                <a:gdLst>
                  <a:gd name="T0" fmla="*/ 576 w 576"/>
                  <a:gd name="T1" fmla="*/ 94 h 235"/>
                  <a:gd name="T2" fmla="*/ 358 w 576"/>
                  <a:gd name="T3" fmla="*/ 235 h 235"/>
                  <a:gd name="T4" fmla="*/ 22 w 576"/>
                  <a:gd name="T5" fmla="*/ 157 h 235"/>
                  <a:gd name="T6" fmla="*/ 0 w 576"/>
                  <a:gd name="T7" fmla="*/ 75 h 235"/>
                  <a:gd name="T8" fmla="*/ 4 w 576"/>
                  <a:gd name="T9" fmla="*/ 73 h 235"/>
                  <a:gd name="T10" fmla="*/ 114 w 576"/>
                  <a:gd name="T11" fmla="*/ 0 h 235"/>
                  <a:gd name="T12" fmla="*/ 576 w 576"/>
                  <a:gd name="T13" fmla="*/ 94 h 235"/>
                  <a:gd name="T14" fmla="*/ 576 w 576"/>
                  <a:gd name="T15" fmla="*/ 94 h 2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235"/>
                  <a:gd name="T26" fmla="*/ 576 w 576"/>
                  <a:gd name="T27" fmla="*/ 235 h 23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235">
                    <a:moveTo>
                      <a:pt x="576" y="94"/>
                    </a:moveTo>
                    <a:lnTo>
                      <a:pt x="358" y="235"/>
                    </a:lnTo>
                    <a:lnTo>
                      <a:pt x="22" y="157"/>
                    </a:lnTo>
                    <a:lnTo>
                      <a:pt x="0" y="75"/>
                    </a:lnTo>
                    <a:lnTo>
                      <a:pt x="4" y="73"/>
                    </a:lnTo>
                    <a:lnTo>
                      <a:pt x="114" y="0"/>
                    </a:lnTo>
                    <a:lnTo>
                      <a:pt x="576" y="94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89" name="Freeform 254">
                <a:extLst>
                  <a:ext uri="{FF2B5EF4-FFF2-40B4-BE49-F238E27FC236}">
                    <a16:creationId xmlns:a16="http://schemas.microsoft.com/office/drawing/2014/main" id="{ECB29D04-9627-4630-A622-E770E06CA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8" y="2679"/>
                <a:ext cx="576" cy="235"/>
              </a:xfrm>
              <a:custGeom>
                <a:avLst/>
                <a:gdLst>
                  <a:gd name="T0" fmla="*/ 576 w 576"/>
                  <a:gd name="T1" fmla="*/ 94 h 235"/>
                  <a:gd name="T2" fmla="*/ 358 w 576"/>
                  <a:gd name="T3" fmla="*/ 235 h 235"/>
                  <a:gd name="T4" fmla="*/ 22 w 576"/>
                  <a:gd name="T5" fmla="*/ 157 h 235"/>
                  <a:gd name="T6" fmla="*/ 0 w 576"/>
                  <a:gd name="T7" fmla="*/ 75 h 235"/>
                  <a:gd name="T8" fmla="*/ 4 w 576"/>
                  <a:gd name="T9" fmla="*/ 73 h 235"/>
                  <a:gd name="T10" fmla="*/ 114 w 576"/>
                  <a:gd name="T11" fmla="*/ 0 h 235"/>
                  <a:gd name="T12" fmla="*/ 576 w 576"/>
                  <a:gd name="T13" fmla="*/ 94 h 235"/>
                  <a:gd name="T14" fmla="*/ 576 w 576"/>
                  <a:gd name="T15" fmla="*/ 94 h 2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76"/>
                  <a:gd name="T25" fmla="*/ 0 h 235"/>
                  <a:gd name="T26" fmla="*/ 576 w 576"/>
                  <a:gd name="T27" fmla="*/ 235 h 23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76" h="235">
                    <a:moveTo>
                      <a:pt x="576" y="94"/>
                    </a:moveTo>
                    <a:lnTo>
                      <a:pt x="358" y="235"/>
                    </a:lnTo>
                    <a:lnTo>
                      <a:pt x="22" y="157"/>
                    </a:lnTo>
                    <a:lnTo>
                      <a:pt x="0" y="75"/>
                    </a:lnTo>
                    <a:lnTo>
                      <a:pt x="4" y="73"/>
                    </a:lnTo>
                    <a:lnTo>
                      <a:pt x="114" y="0"/>
                    </a:lnTo>
                    <a:lnTo>
                      <a:pt x="576" y="94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90" name="Freeform 255">
                <a:extLst>
                  <a:ext uri="{FF2B5EF4-FFF2-40B4-BE49-F238E27FC236}">
                    <a16:creationId xmlns:a16="http://schemas.microsoft.com/office/drawing/2014/main" id="{EE0A3068-9C91-4484-8911-E1487A5B2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8" y="2754"/>
                <a:ext cx="21" cy="175"/>
              </a:xfrm>
              <a:custGeom>
                <a:avLst/>
                <a:gdLst>
                  <a:gd name="T0" fmla="*/ 21 w 21"/>
                  <a:gd name="T1" fmla="*/ 175 h 175"/>
                  <a:gd name="T2" fmla="*/ 21 w 21"/>
                  <a:gd name="T3" fmla="*/ 80 h 175"/>
                  <a:gd name="T4" fmla="*/ 0 w 21"/>
                  <a:gd name="T5" fmla="*/ 0 h 175"/>
                  <a:gd name="T6" fmla="*/ 0 w 21"/>
                  <a:gd name="T7" fmla="*/ 95 h 175"/>
                  <a:gd name="T8" fmla="*/ 21 w 21"/>
                  <a:gd name="T9" fmla="*/ 175 h 175"/>
                  <a:gd name="T10" fmla="*/ 21 w 21"/>
                  <a:gd name="T11" fmla="*/ 175 h 1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75"/>
                  <a:gd name="T20" fmla="*/ 21 w 21"/>
                  <a:gd name="T21" fmla="*/ 175 h 1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75">
                    <a:moveTo>
                      <a:pt x="21" y="175"/>
                    </a:moveTo>
                    <a:lnTo>
                      <a:pt x="21" y="8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21" y="175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91" name="Freeform 256">
                <a:extLst>
                  <a:ext uri="{FF2B5EF4-FFF2-40B4-BE49-F238E27FC236}">
                    <a16:creationId xmlns:a16="http://schemas.microsoft.com/office/drawing/2014/main" id="{8E4EF17E-0DFC-40B0-BC16-71BD6C9184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8" y="2754"/>
                <a:ext cx="21" cy="175"/>
              </a:xfrm>
              <a:custGeom>
                <a:avLst/>
                <a:gdLst>
                  <a:gd name="T0" fmla="*/ 21 w 21"/>
                  <a:gd name="T1" fmla="*/ 175 h 175"/>
                  <a:gd name="T2" fmla="*/ 21 w 21"/>
                  <a:gd name="T3" fmla="*/ 80 h 175"/>
                  <a:gd name="T4" fmla="*/ 0 w 21"/>
                  <a:gd name="T5" fmla="*/ 0 h 175"/>
                  <a:gd name="T6" fmla="*/ 0 w 21"/>
                  <a:gd name="T7" fmla="*/ 95 h 175"/>
                  <a:gd name="T8" fmla="*/ 21 w 21"/>
                  <a:gd name="T9" fmla="*/ 175 h 175"/>
                  <a:gd name="T10" fmla="*/ 21 w 21"/>
                  <a:gd name="T11" fmla="*/ 175 h 1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75"/>
                  <a:gd name="T20" fmla="*/ 21 w 21"/>
                  <a:gd name="T21" fmla="*/ 175 h 1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75">
                    <a:moveTo>
                      <a:pt x="21" y="175"/>
                    </a:moveTo>
                    <a:lnTo>
                      <a:pt x="21" y="8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21" y="17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92" name="Freeform 257">
                <a:extLst>
                  <a:ext uri="{FF2B5EF4-FFF2-40B4-BE49-F238E27FC236}">
                    <a16:creationId xmlns:a16="http://schemas.microsoft.com/office/drawing/2014/main" id="{E91C8409-4036-4166-B70B-81DF1D3C9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4" y="2773"/>
                <a:ext cx="220" cy="236"/>
              </a:xfrm>
              <a:custGeom>
                <a:avLst/>
                <a:gdLst>
                  <a:gd name="T0" fmla="*/ 0 w 220"/>
                  <a:gd name="T1" fmla="*/ 236 h 236"/>
                  <a:gd name="T2" fmla="*/ 2 w 220"/>
                  <a:gd name="T3" fmla="*/ 141 h 236"/>
                  <a:gd name="T4" fmla="*/ 220 w 220"/>
                  <a:gd name="T5" fmla="*/ 0 h 236"/>
                  <a:gd name="T6" fmla="*/ 219 w 220"/>
                  <a:gd name="T7" fmla="*/ 96 h 236"/>
                  <a:gd name="T8" fmla="*/ 0 w 220"/>
                  <a:gd name="T9" fmla="*/ 236 h 236"/>
                  <a:gd name="T10" fmla="*/ 0 w 220"/>
                  <a:gd name="T11" fmla="*/ 236 h 2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36"/>
                  <a:gd name="T20" fmla="*/ 220 w 220"/>
                  <a:gd name="T21" fmla="*/ 236 h 2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36">
                    <a:moveTo>
                      <a:pt x="0" y="236"/>
                    </a:moveTo>
                    <a:lnTo>
                      <a:pt x="2" y="141"/>
                    </a:lnTo>
                    <a:lnTo>
                      <a:pt x="220" y="0"/>
                    </a:lnTo>
                    <a:lnTo>
                      <a:pt x="219" y="96"/>
                    </a:lnTo>
                    <a:lnTo>
                      <a:pt x="0" y="236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93" name="Freeform 258">
                <a:extLst>
                  <a:ext uri="{FF2B5EF4-FFF2-40B4-BE49-F238E27FC236}">
                    <a16:creationId xmlns:a16="http://schemas.microsoft.com/office/drawing/2014/main" id="{712D6217-BFB8-408C-AF76-91DB197BE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4" y="2773"/>
                <a:ext cx="220" cy="236"/>
              </a:xfrm>
              <a:custGeom>
                <a:avLst/>
                <a:gdLst>
                  <a:gd name="T0" fmla="*/ 0 w 220"/>
                  <a:gd name="T1" fmla="*/ 236 h 236"/>
                  <a:gd name="T2" fmla="*/ 2 w 220"/>
                  <a:gd name="T3" fmla="*/ 141 h 236"/>
                  <a:gd name="T4" fmla="*/ 220 w 220"/>
                  <a:gd name="T5" fmla="*/ 0 h 236"/>
                  <a:gd name="T6" fmla="*/ 219 w 220"/>
                  <a:gd name="T7" fmla="*/ 96 h 236"/>
                  <a:gd name="T8" fmla="*/ 0 w 220"/>
                  <a:gd name="T9" fmla="*/ 236 h 236"/>
                  <a:gd name="T10" fmla="*/ 0 w 220"/>
                  <a:gd name="T11" fmla="*/ 236 h 2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36"/>
                  <a:gd name="T20" fmla="*/ 220 w 220"/>
                  <a:gd name="T21" fmla="*/ 236 h 2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36">
                    <a:moveTo>
                      <a:pt x="0" y="236"/>
                    </a:moveTo>
                    <a:lnTo>
                      <a:pt x="2" y="141"/>
                    </a:lnTo>
                    <a:lnTo>
                      <a:pt x="220" y="0"/>
                    </a:lnTo>
                    <a:lnTo>
                      <a:pt x="219" y="96"/>
                    </a:lnTo>
                    <a:lnTo>
                      <a:pt x="0" y="23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94" name="Freeform 259">
                <a:extLst>
                  <a:ext uri="{FF2B5EF4-FFF2-40B4-BE49-F238E27FC236}">
                    <a16:creationId xmlns:a16="http://schemas.microsoft.com/office/drawing/2014/main" id="{628E9F13-0239-4F27-8EF8-AF1630A9A8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7" y="2484"/>
                <a:ext cx="468" cy="287"/>
              </a:xfrm>
              <a:custGeom>
                <a:avLst/>
                <a:gdLst>
                  <a:gd name="T0" fmla="*/ 441 w 468"/>
                  <a:gd name="T1" fmla="*/ 287 h 287"/>
                  <a:gd name="T2" fmla="*/ 441 w 468"/>
                  <a:gd name="T3" fmla="*/ 109 h 287"/>
                  <a:gd name="T4" fmla="*/ 0 w 468"/>
                  <a:gd name="T5" fmla="*/ 20 h 287"/>
                  <a:gd name="T6" fmla="*/ 10 w 468"/>
                  <a:gd name="T7" fmla="*/ 0 h 287"/>
                  <a:gd name="T8" fmla="*/ 468 w 468"/>
                  <a:gd name="T9" fmla="*/ 88 h 287"/>
                  <a:gd name="T10" fmla="*/ 468 w 468"/>
                  <a:gd name="T11" fmla="*/ 271 h 287"/>
                  <a:gd name="T12" fmla="*/ 441 w 468"/>
                  <a:gd name="T13" fmla="*/ 287 h 287"/>
                  <a:gd name="T14" fmla="*/ 441 w 468"/>
                  <a:gd name="T15" fmla="*/ 287 h 2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68"/>
                  <a:gd name="T25" fmla="*/ 0 h 287"/>
                  <a:gd name="T26" fmla="*/ 468 w 468"/>
                  <a:gd name="T27" fmla="*/ 287 h 2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68" h="287">
                    <a:moveTo>
                      <a:pt x="441" y="287"/>
                    </a:moveTo>
                    <a:lnTo>
                      <a:pt x="441" y="109"/>
                    </a:lnTo>
                    <a:lnTo>
                      <a:pt x="0" y="20"/>
                    </a:lnTo>
                    <a:lnTo>
                      <a:pt x="10" y="0"/>
                    </a:lnTo>
                    <a:lnTo>
                      <a:pt x="468" y="88"/>
                    </a:lnTo>
                    <a:lnTo>
                      <a:pt x="468" y="271"/>
                    </a:lnTo>
                    <a:lnTo>
                      <a:pt x="441" y="28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95" name="Freeform 260">
                <a:extLst>
                  <a:ext uri="{FF2B5EF4-FFF2-40B4-BE49-F238E27FC236}">
                    <a16:creationId xmlns:a16="http://schemas.microsoft.com/office/drawing/2014/main" id="{5BA86C02-613D-435A-B73A-91AD8A8B05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7" y="2484"/>
                <a:ext cx="468" cy="287"/>
              </a:xfrm>
              <a:custGeom>
                <a:avLst/>
                <a:gdLst>
                  <a:gd name="T0" fmla="*/ 441 w 468"/>
                  <a:gd name="T1" fmla="*/ 287 h 287"/>
                  <a:gd name="T2" fmla="*/ 441 w 468"/>
                  <a:gd name="T3" fmla="*/ 109 h 287"/>
                  <a:gd name="T4" fmla="*/ 0 w 468"/>
                  <a:gd name="T5" fmla="*/ 20 h 287"/>
                  <a:gd name="T6" fmla="*/ 10 w 468"/>
                  <a:gd name="T7" fmla="*/ 0 h 287"/>
                  <a:gd name="T8" fmla="*/ 468 w 468"/>
                  <a:gd name="T9" fmla="*/ 88 h 287"/>
                  <a:gd name="T10" fmla="*/ 468 w 468"/>
                  <a:gd name="T11" fmla="*/ 271 h 287"/>
                  <a:gd name="T12" fmla="*/ 441 w 468"/>
                  <a:gd name="T13" fmla="*/ 287 h 287"/>
                  <a:gd name="T14" fmla="*/ 441 w 468"/>
                  <a:gd name="T15" fmla="*/ 287 h 28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68"/>
                  <a:gd name="T25" fmla="*/ 0 h 287"/>
                  <a:gd name="T26" fmla="*/ 468 w 468"/>
                  <a:gd name="T27" fmla="*/ 287 h 28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68" h="287">
                    <a:moveTo>
                      <a:pt x="441" y="287"/>
                    </a:moveTo>
                    <a:lnTo>
                      <a:pt x="441" y="109"/>
                    </a:lnTo>
                    <a:lnTo>
                      <a:pt x="0" y="20"/>
                    </a:lnTo>
                    <a:lnTo>
                      <a:pt x="10" y="0"/>
                    </a:lnTo>
                    <a:lnTo>
                      <a:pt x="468" y="88"/>
                    </a:lnTo>
                    <a:lnTo>
                      <a:pt x="468" y="271"/>
                    </a:lnTo>
                    <a:lnTo>
                      <a:pt x="441" y="287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96" name="Freeform 261">
                <a:extLst>
                  <a:ext uri="{FF2B5EF4-FFF2-40B4-BE49-F238E27FC236}">
                    <a16:creationId xmlns:a16="http://schemas.microsoft.com/office/drawing/2014/main" id="{86C9EE1B-C929-438B-8742-E183773E8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7" y="2504"/>
                <a:ext cx="441" cy="267"/>
              </a:xfrm>
              <a:custGeom>
                <a:avLst/>
                <a:gdLst>
                  <a:gd name="T0" fmla="*/ 441 w 441"/>
                  <a:gd name="T1" fmla="*/ 89 h 267"/>
                  <a:gd name="T2" fmla="*/ 0 w 441"/>
                  <a:gd name="T3" fmla="*/ 0 h 267"/>
                  <a:gd name="T4" fmla="*/ 0 w 441"/>
                  <a:gd name="T5" fmla="*/ 173 h 267"/>
                  <a:gd name="T6" fmla="*/ 441 w 441"/>
                  <a:gd name="T7" fmla="*/ 267 h 267"/>
                  <a:gd name="T8" fmla="*/ 441 w 441"/>
                  <a:gd name="T9" fmla="*/ 89 h 267"/>
                  <a:gd name="T10" fmla="*/ 441 w 441"/>
                  <a:gd name="T11" fmla="*/ 89 h 2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1"/>
                  <a:gd name="T19" fmla="*/ 0 h 267"/>
                  <a:gd name="T20" fmla="*/ 441 w 441"/>
                  <a:gd name="T21" fmla="*/ 267 h 2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1" h="267">
                    <a:moveTo>
                      <a:pt x="441" y="89"/>
                    </a:moveTo>
                    <a:lnTo>
                      <a:pt x="0" y="0"/>
                    </a:lnTo>
                    <a:lnTo>
                      <a:pt x="0" y="173"/>
                    </a:lnTo>
                    <a:lnTo>
                      <a:pt x="441" y="267"/>
                    </a:lnTo>
                    <a:lnTo>
                      <a:pt x="441" y="89"/>
                    </a:lnTo>
                    <a:close/>
                  </a:path>
                </a:pathLst>
              </a:custGeom>
              <a:solidFill>
                <a:srgbClr val="D832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97" name="Freeform 262">
                <a:extLst>
                  <a:ext uri="{FF2B5EF4-FFF2-40B4-BE49-F238E27FC236}">
                    <a16:creationId xmlns:a16="http://schemas.microsoft.com/office/drawing/2014/main" id="{D80BFBF9-E3A3-41B5-8FED-2CB80E8B3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7" y="2504"/>
                <a:ext cx="441" cy="267"/>
              </a:xfrm>
              <a:custGeom>
                <a:avLst/>
                <a:gdLst>
                  <a:gd name="T0" fmla="*/ 441 w 441"/>
                  <a:gd name="T1" fmla="*/ 89 h 267"/>
                  <a:gd name="T2" fmla="*/ 0 w 441"/>
                  <a:gd name="T3" fmla="*/ 0 h 267"/>
                  <a:gd name="T4" fmla="*/ 0 w 441"/>
                  <a:gd name="T5" fmla="*/ 173 h 267"/>
                  <a:gd name="T6" fmla="*/ 441 w 441"/>
                  <a:gd name="T7" fmla="*/ 267 h 267"/>
                  <a:gd name="T8" fmla="*/ 441 w 441"/>
                  <a:gd name="T9" fmla="*/ 89 h 267"/>
                  <a:gd name="T10" fmla="*/ 441 w 441"/>
                  <a:gd name="T11" fmla="*/ 89 h 2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41"/>
                  <a:gd name="T19" fmla="*/ 0 h 267"/>
                  <a:gd name="T20" fmla="*/ 441 w 441"/>
                  <a:gd name="T21" fmla="*/ 267 h 2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41" h="267">
                    <a:moveTo>
                      <a:pt x="441" y="89"/>
                    </a:moveTo>
                    <a:lnTo>
                      <a:pt x="0" y="0"/>
                    </a:lnTo>
                    <a:lnTo>
                      <a:pt x="0" y="173"/>
                    </a:lnTo>
                    <a:lnTo>
                      <a:pt x="441" y="267"/>
                    </a:lnTo>
                    <a:lnTo>
                      <a:pt x="441" y="8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98" name="Freeform 263">
                <a:extLst>
                  <a:ext uri="{FF2B5EF4-FFF2-40B4-BE49-F238E27FC236}">
                    <a16:creationId xmlns:a16="http://schemas.microsoft.com/office/drawing/2014/main" id="{73B46CDC-7EAB-4596-940E-0511A92406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7" y="2504"/>
                <a:ext cx="147" cy="204"/>
              </a:xfrm>
              <a:custGeom>
                <a:avLst/>
                <a:gdLst>
                  <a:gd name="T0" fmla="*/ 146 w 147"/>
                  <a:gd name="T1" fmla="*/ 204 h 204"/>
                  <a:gd name="T2" fmla="*/ 0 w 147"/>
                  <a:gd name="T3" fmla="*/ 173 h 204"/>
                  <a:gd name="T4" fmla="*/ 0 w 147"/>
                  <a:gd name="T5" fmla="*/ 0 h 204"/>
                  <a:gd name="T6" fmla="*/ 146 w 147"/>
                  <a:gd name="T7" fmla="*/ 30 h 204"/>
                  <a:gd name="T8" fmla="*/ 147 w 147"/>
                  <a:gd name="T9" fmla="*/ 31 h 204"/>
                  <a:gd name="T10" fmla="*/ 147 w 147"/>
                  <a:gd name="T11" fmla="*/ 204 h 204"/>
                  <a:gd name="T12" fmla="*/ 146 w 147"/>
                  <a:gd name="T13" fmla="*/ 204 h 204"/>
                  <a:gd name="T14" fmla="*/ 146 w 147"/>
                  <a:gd name="T15" fmla="*/ 204 h 20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7"/>
                  <a:gd name="T25" fmla="*/ 0 h 204"/>
                  <a:gd name="T26" fmla="*/ 147 w 147"/>
                  <a:gd name="T27" fmla="*/ 204 h 20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7" h="204">
                    <a:moveTo>
                      <a:pt x="146" y="204"/>
                    </a:moveTo>
                    <a:lnTo>
                      <a:pt x="0" y="173"/>
                    </a:lnTo>
                    <a:lnTo>
                      <a:pt x="0" y="0"/>
                    </a:lnTo>
                    <a:lnTo>
                      <a:pt x="146" y="30"/>
                    </a:lnTo>
                    <a:lnTo>
                      <a:pt x="147" y="31"/>
                    </a:lnTo>
                    <a:lnTo>
                      <a:pt x="147" y="204"/>
                    </a:lnTo>
                    <a:lnTo>
                      <a:pt x="146" y="204"/>
                    </a:lnTo>
                    <a:close/>
                  </a:path>
                </a:pathLst>
              </a:custGeom>
              <a:solidFill>
                <a:srgbClr val="FF65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99" name="Freeform 264">
                <a:extLst>
                  <a:ext uri="{FF2B5EF4-FFF2-40B4-BE49-F238E27FC236}">
                    <a16:creationId xmlns:a16="http://schemas.microsoft.com/office/drawing/2014/main" id="{A614FF14-B80C-4F94-994D-DFD81D5D82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7" y="2504"/>
                <a:ext cx="147" cy="204"/>
              </a:xfrm>
              <a:custGeom>
                <a:avLst/>
                <a:gdLst>
                  <a:gd name="T0" fmla="*/ 146 w 147"/>
                  <a:gd name="T1" fmla="*/ 204 h 204"/>
                  <a:gd name="T2" fmla="*/ 0 w 147"/>
                  <a:gd name="T3" fmla="*/ 173 h 204"/>
                  <a:gd name="T4" fmla="*/ 0 w 147"/>
                  <a:gd name="T5" fmla="*/ 0 h 204"/>
                  <a:gd name="T6" fmla="*/ 146 w 147"/>
                  <a:gd name="T7" fmla="*/ 30 h 204"/>
                  <a:gd name="T8" fmla="*/ 147 w 147"/>
                  <a:gd name="T9" fmla="*/ 31 h 204"/>
                  <a:gd name="T10" fmla="*/ 147 w 147"/>
                  <a:gd name="T11" fmla="*/ 204 h 204"/>
                  <a:gd name="T12" fmla="*/ 146 w 147"/>
                  <a:gd name="T13" fmla="*/ 204 h 204"/>
                  <a:gd name="T14" fmla="*/ 146 w 147"/>
                  <a:gd name="T15" fmla="*/ 204 h 20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7"/>
                  <a:gd name="T25" fmla="*/ 0 h 204"/>
                  <a:gd name="T26" fmla="*/ 147 w 147"/>
                  <a:gd name="T27" fmla="*/ 204 h 20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7" h="204">
                    <a:moveTo>
                      <a:pt x="146" y="204"/>
                    </a:moveTo>
                    <a:lnTo>
                      <a:pt x="0" y="173"/>
                    </a:lnTo>
                    <a:lnTo>
                      <a:pt x="0" y="0"/>
                    </a:lnTo>
                    <a:lnTo>
                      <a:pt x="146" y="30"/>
                    </a:lnTo>
                    <a:lnTo>
                      <a:pt x="147" y="31"/>
                    </a:lnTo>
                    <a:lnTo>
                      <a:pt x="147" y="204"/>
                    </a:lnTo>
                    <a:lnTo>
                      <a:pt x="146" y="204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00" name="Freeform 265">
                <a:extLst>
                  <a:ext uri="{FF2B5EF4-FFF2-40B4-BE49-F238E27FC236}">
                    <a16:creationId xmlns:a16="http://schemas.microsoft.com/office/drawing/2014/main" id="{89581360-94EE-4E85-983E-26521EE617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7" y="2528"/>
                <a:ext cx="123" cy="156"/>
              </a:xfrm>
              <a:custGeom>
                <a:avLst/>
                <a:gdLst>
                  <a:gd name="T0" fmla="*/ 70 w 123"/>
                  <a:gd name="T1" fmla="*/ 156 h 156"/>
                  <a:gd name="T2" fmla="*/ 90 w 123"/>
                  <a:gd name="T3" fmla="*/ 151 h 156"/>
                  <a:gd name="T4" fmla="*/ 105 w 123"/>
                  <a:gd name="T5" fmla="*/ 138 h 156"/>
                  <a:gd name="T6" fmla="*/ 116 w 123"/>
                  <a:gd name="T7" fmla="*/ 121 h 156"/>
                  <a:gd name="T8" fmla="*/ 123 w 123"/>
                  <a:gd name="T9" fmla="*/ 100 h 156"/>
                  <a:gd name="T10" fmla="*/ 123 w 123"/>
                  <a:gd name="T11" fmla="*/ 75 h 156"/>
                  <a:gd name="T12" fmla="*/ 123 w 123"/>
                  <a:gd name="T13" fmla="*/ 75 h 156"/>
                  <a:gd name="T14" fmla="*/ 117 w 123"/>
                  <a:gd name="T15" fmla="*/ 50 h 156"/>
                  <a:gd name="T16" fmla="*/ 107 w 123"/>
                  <a:gd name="T17" fmla="*/ 29 h 156"/>
                  <a:gd name="T18" fmla="*/ 92 w 123"/>
                  <a:gd name="T19" fmla="*/ 14 h 156"/>
                  <a:gd name="T20" fmla="*/ 73 w 123"/>
                  <a:gd name="T21" fmla="*/ 4 h 156"/>
                  <a:gd name="T22" fmla="*/ 54 w 123"/>
                  <a:gd name="T23" fmla="*/ 0 h 156"/>
                  <a:gd name="T24" fmla="*/ 54 w 123"/>
                  <a:gd name="T25" fmla="*/ 0 h 156"/>
                  <a:gd name="T26" fmla="*/ 34 w 123"/>
                  <a:gd name="T27" fmla="*/ 6 h 156"/>
                  <a:gd name="T28" fmla="*/ 19 w 123"/>
                  <a:gd name="T29" fmla="*/ 18 h 156"/>
                  <a:gd name="T30" fmla="*/ 7 w 123"/>
                  <a:gd name="T31" fmla="*/ 35 h 156"/>
                  <a:gd name="T32" fmla="*/ 0 w 123"/>
                  <a:gd name="T33" fmla="*/ 57 h 156"/>
                  <a:gd name="T34" fmla="*/ 0 w 123"/>
                  <a:gd name="T35" fmla="*/ 82 h 156"/>
                  <a:gd name="T36" fmla="*/ 0 w 123"/>
                  <a:gd name="T37" fmla="*/ 82 h 156"/>
                  <a:gd name="T38" fmla="*/ 6 w 123"/>
                  <a:gd name="T39" fmla="*/ 106 h 156"/>
                  <a:gd name="T40" fmla="*/ 16 w 123"/>
                  <a:gd name="T41" fmla="*/ 127 h 156"/>
                  <a:gd name="T42" fmla="*/ 33 w 123"/>
                  <a:gd name="T43" fmla="*/ 143 h 156"/>
                  <a:gd name="T44" fmla="*/ 50 w 123"/>
                  <a:gd name="T45" fmla="*/ 152 h 156"/>
                  <a:gd name="T46" fmla="*/ 70 w 123"/>
                  <a:gd name="T47" fmla="*/ 156 h 156"/>
                  <a:gd name="T48" fmla="*/ 70 w 123"/>
                  <a:gd name="T49" fmla="*/ 156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3"/>
                  <a:gd name="T76" fmla="*/ 0 h 156"/>
                  <a:gd name="T77" fmla="*/ 123 w 123"/>
                  <a:gd name="T78" fmla="*/ 156 h 15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3" h="156">
                    <a:moveTo>
                      <a:pt x="70" y="156"/>
                    </a:moveTo>
                    <a:lnTo>
                      <a:pt x="90" y="151"/>
                    </a:lnTo>
                    <a:lnTo>
                      <a:pt x="105" y="138"/>
                    </a:lnTo>
                    <a:lnTo>
                      <a:pt x="116" y="121"/>
                    </a:lnTo>
                    <a:lnTo>
                      <a:pt x="123" y="100"/>
                    </a:lnTo>
                    <a:lnTo>
                      <a:pt x="123" y="75"/>
                    </a:lnTo>
                    <a:lnTo>
                      <a:pt x="117" y="50"/>
                    </a:lnTo>
                    <a:lnTo>
                      <a:pt x="107" y="29"/>
                    </a:lnTo>
                    <a:lnTo>
                      <a:pt x="92" y="14"/>
                    </a:lnTo>
                    <a:lnTo>
                      <a:pt x="73" y="4"/>
                    </a:lnTo>
                    <a:lnTo>
                      <a:pt x="54" y="0"/>
                    </a:lnTo>
                    <a:lnTo>
                      <a:pt x="34" y="6"/>
                    </a:lnTo>
                    <a:lnTo>
                      <a:pt x="19" y="18"/>
                    </a:lnTo>
                    <a:lnTo>
                      <a:pt x="7" y="35"/>
                    </a:lnTo>
                    <a:lnTo>
                      <a:pt x="0" y="57"/>
                    </a:lnTo>
                    <a:lnTo>
                      <a:pt x="0" y="82"/>
                    </a:lnTo>
                    <a:lnTo>
                      <a:pt x="6" y="106"/>
                    </a:lnTo>
                    <a:lnTo>
                      <a:pt x="16" y="127"/>
                    </a:lnTo>
                    <a:lnTo>
                      <a:pt x="33" y="143"/>
                    </a:lnTo>
                    <a:lnTo>
                      <a:pt x="50" y="152"/>
                    </a:lnTo>
                    <a:lnTo>
                      <a:pt x="70" y="156"/>
                    </a:lnTo>
                  </a:path>
                </a:pathLst>
              </a:custGeom>
              <a:noFill/>
              <a:ln w="11113">
                <a:solidFill>
                  <a:srgbClr val="FFE4C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01" name="Freeform 266">
                <a:extLst>
                  <a:ext uri="{FF2B5EF4-FFF2-40B4-BE49-F238E27FC236}">
                    <a16:creationId xmlns:a16="http://schemas.microsoft.com/office/drawing/2014/main" id="{F1052BC3-8824-4F46-98C1-638490D1F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2565"/>
                <a:ext cx="65" cy="83"/>
              </a:xfrm>
              <a:custGeom>
                <a:avLst/>
                <a:gdLst>
                  <a:gd name="T0" fmla="*/ 37 w 65"/>
                  <a:gd name="T1" fmla="*/ 83 h 83"/>
                  <a:gd name="T2" fmla="*/ 48 w 65"/>
                  <a:gd name="T3" fmla="*/ 79 h 83"/>
                  <a:gd name="T4" fmla="*/ 56 w 65"/>
                  <a:gd name="T5" fmla="*/ 74 h 83"/>
                  <a:gd name="T6" fmla="*/ 62 w 65"/>
                  <a:gd name="T7" fmla="*/ 64 h 83"/>
                  <a:gd name="T8" fmla="*/ 65 w 65"/>
                  <a:gd name="T9" fmla="*/ 53 h 83"/>
                  <a:gd name="T10" fmla="*/ 65 w 65"/>
                  <a:gd name="T11" fmla="*/ 40 h 83"/>
                  <a:gd name="T12" fmla="*/ 65 w 65"/>
                  <a:gd name="T13" fmla="*/ 40 h 83"/>
                  <a:gd name="T14" fmla="*/ 63 w 65"/>
                  <a:gd name="T15" fmla="*/ 27 h 83"/>
                  <a:gd name="T16" fmla="*/ 57 w 65"/>
                  <a:gd name="T17" fmla="*/ 15 h 83"/>
                  <a:gd name="T18" fmla="*/ 49 w 65"/>
                  <a:gd name="T19" fmla="*/ 7 h 83"/>
                  <a:gd name="T20" fmla="*/ 39 w 65"/>
                  <a:gd name="T21" fmla="*/ 2 h 83"/>
                  <a:gd name="T22" fmla="*/ 28 w 65"/>
                  <a:gd name="T23" fmla="*/ 0 h 83"/>
                  <a:gd name="T24" fmla="*/ 28 w 65"/>
                  <a:gd name="T25" fmla="*/ 0 h 83"/>
                  <a:gd name="T26" fmla="*/ 18 w 65"/>
                  <a:gd name="T27" fmla="*/ 3 h 83"/>
                  <a:gd name="T28" fmla="*/ 9 w 65"/>
                  <a:gd name="T29" fmla="*/ 8 h 83"/>
                  <a:gd name="T30" fmla="*/ 4 w 65"/>
                  <a:gd name="T31" fmla="*/ 18 h 83"/>
                  <a:gd name="T32" fmla="*/ 0 w 65"/>
                  <a:gd name="T33" fmla="*/ 29 h 83"/>
                  <a:gd name="T34" fmla="*/ 0 w 65"/>
                  <a:gd name="T35" fmla="*/ 43 h 83"/>
                  <a:gd name="T36" fmla="*/ 0 w 65"/>
                  <a:gd name="T37" fmla="*/ 43 h 83"/>
                  <a:gd name="T38" fmla="*/ 2 w 65"/>
                  <a:gd name="T39" fmla="*/ 56 h 83"/>
                  <a:gd name="T40" fmla="*/ 8 w 65"/>
                  <a:gd name="T41" fmla="*/ 67 h 83"/>
                  <a:gd name="T42" fmla="*/ 16 w 65"/>
                  <a:gd name="T43" fmla="*/ 76 h 83"/>
                  <a:gd name="T44" fmla="*/ 27 w 65"/>
                  <a:gd name="T45" fmla="*/ 81 h 83"/>
                  <a:gd name="T46" fmla="*/ 37 w 65"/>
                  <a:gd name="T47" fmla="*/ 83 h 83"/>
                  <a:gd name="T48" fmla="*/ 37 w 65"/>
                  <a:gd name="T49" fmla="*/ 83 h 8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5"/>
                  <a:gd name="T76" fmla="*/ 0 h 83"/>
                  <a:gd name="T77" fmla="*/ 65 w 65"/>
                  <a:gd name="T78" fmla="*/ 83 h 8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5" h="83">
                    <a:moveTo>
                      <a:pt x="37" y="83"/>
                    </a:moveTo>
                    <a:lnTo>
                      <a:pt x="48" y="79"/>
                    </a:lnTo>
                    <a:lnTo>
                      <a:pt x="56" y="74"/>
                    </a:lnTo>
                    <a:lnTo>
                      <a:pt x="62" y="64"/>
                    </a:lnTo>
                    <a:lnTo>
                      <a:pt x="65" y="53"/>
                    </a:lnTo>
                    <a:lnTo>
                      <a:pt x="65" y="40"/>
                    </a:lnTo>
                    <a:lnTo>
                      <a:pt x="63" y="27"/>
                    </a:lnTo>
                    <a:lnTo>
                      <a:pt x="57" y="15"/>
                    </a:lnTo>
                    <a:lnTo>
                      <a:pt x="49" y="7"/>
                    </a:lnTo>
                    <a:lnTo>
                      <a:pt x="39" y="2"/>
                    </a:lnTo>
                    <a:lnTo>
                      <a:pt x="28" y="0"/>
                    </a:lnTo>
                    <a:lnTo>
                      <a:pt x="18" y="3"/>
                    </a:lnTo>
                    <a:lnTo>
                      <a:pt x="9" y="8"/>
                    </a:lnTo>
                    <a:lnTo>
                      <a:pt x="4" y="18"/>
                    </a:lnTo>
                    <a:lnTo>
                      <a:pt x="0" y="29"/>
                    </a:lnTo>
                    <a:lnTo>
                      <a:pt x="0" y="43"/>
                    </a:lnTo>
                    <a:lnTo>
                      <a:pt x="2" y="56"/>
                    </a:lnTo>
                    <a:lnTo>
                      <a:pt x="8" y="67"/>
                    </a:lnTo>
                    <a:lnTo>
                      <a:pt x="16" y="76"/>
                    </a:lnTo>
                    <a:lnTo>
                      <a:pt x="27" y="81"/>
                    </a:lnTo>
                    <a:lnTo>
                      <a:pt x="37" y="83"/>
                    </a:lnTo>
                  </a:path>
                </a:pathLst>
              </a:custGeom>
              <a:noFill/>
              <a:ln w="11113">
                <a:solidFill>
                  <a:srgbClr val="FFE4C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02" name="Freeform 267">
                <a:extLst>
                  <a:ext uri="{FF2B5EF4-FFF2-40B4-BE49-F238E27FC236}">
                    <a16:creationId xmlns:a16="http://schemas.microsoft.com/office/drawing/2014/main" id="{2EC392B9-9FB1-4A7A-8E6C-58E4B496B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4" y="2590"/>
                <a:ext cx="82" cy="95"/>
              </a:xfrm>
              <a:custGeom>
                <a:avLst/>
                <a:gdLst>
                  <a:gd name="T0" fmla="*/ 82 w 82"/>
                  <a:gd name="T1" fmla="*/ 95 h 95"/>
                  <a:gd name="T2" fmla="*/ 82 w 82"/>
                  <a:gd name="T3" fmla="*/ 15 h 95"/>
                  <a:gd name="T4" fmla="*/ 0 w 82"/>
                  <a:gd name="T5" fmla="*/ 0 h 95"/>
                  <a:gd name="T6" fmla="*/ 0 w 82"/>
                  <a:gd name="T7" fmla="*/ 79 h 95"/>
                  <a:gd name="T8" fmla="*/ 82 w 82"/>
                  <a:gd name="T9" fmla="*/ 95 h 95"/>
                  <a:gd name="T10" fmla="*/ 82 w 82"/>
                  <a:gd name="T11" fmla="*/ 95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2"/>
                  <a:gd name="T19" fmla="*/ 0 h 95"/>
                  <a:gd name="T20" fmla="*/ 82 w 82"/>
                  <a:gd name="T21" fmla="*/ 95 h 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2" h="95">
                    <a:moveTo>
                      <a:pt x="82" y="95"/>
                    </a:moveTo>
                    <a:lnTo>
                      <a:pt x="82" y="15"/>
                    </a:lnTo>
                    <a:lnTo>
                      <a:pt x="0" y="0"/>
                    </a:lnTo>
                    <a:lnTo>
                      <a:pt x="0" y="79"/>
                    </a:lnTo>
                    <a:lnTo>
                      <a:pt x="82" y="95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03" name="Freeform 268">
                <a:extLst>
                  <a:ext uri="{FF2B5EF4-FFF2-40B4-BE49-F238E27FC236}">
                    <a16:creationId xmlns:a16="http://schemas.microsoft.com/office/drawing/2014/main" id="{C156D5C4-F3D4-4D96-873C-3BF537F09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9" y="2587"/>
                <a:ext cx="133" cy="161"/>
              </a:xfrm>
              <a:custGeom>
                <a:avLst/>
                <a:gdLst>
                  <a:gd name="T0" fmla="*/ 75 w 133"/>
                  <a:gd name="T1" fmla="*/ 161 h 161"/>
                  <a:gd name="T2" fmla="*/ 96 w 133"/>
                  <a:gd name="T3" fmla="*/ 156 h 161"/>
                  <a:gd name="T4" fmla="*/ 114 w 133"/>
                  <a:gd name="T5" fmla="*/ 143 h 161"/>
                  <a:gd name="T6" fmla="*/ 126 w 133"/>
                  <a:gd name="T7" fmla="*/ 125 h 161"/>
                  <a:gd name="T8" fmla="*/ 133 w 133"/>
                  <a:gd name="T9" fmla="*/ 103 h 161"/>
                  <a:gd name="T10" fmla="*/ 133 w 133"/>
                  <a:gd name="T11" fmla="*/ 77 h 161"/>
                  <a:gd name="T12" fmla="*/ 133 w 133"/>
                  <a:gd name="T13" fmla="*/ 77 h 161"/>
                  <a:gd name="T14" fmla="*/ 128 w 133"/>
                  <a:gd name="T15" fmla="*/ 52 h 161"/>
                  <a:gd name="T16" fmla="*/ 115 w 133"/>
                  <a:gd name="T17" fmla="*/ 31 h 161"/>
                  <a:gd name="T18" fmla="*/ 99 w 133"/>
                  <a:gd name="T19" fmla="*/ 13 h 161"/>
                  <a:gd name="T20" fmla="*/ 79 w 133"/>
                  <a:gd name="T21" fmla="*/ 3 h 161"/>
                  <a:gd name="T22" fmla="*/ 57 w 133"/>
                  <a:gd name="T23" fmla="*/ 0 h 161"/>
                  <a:gd name="T24" fmla="*/ 57 w 133"/>
                  <a:gd name="T25" fmla="*/ 0 h 161"/>
                  <a:gd name="T26" fmla="*/ 36 w 133"/>
                  <a:gd name="T27" fmla="*/ 5 h 161"/>
                  <a:gd name="T28" fmla="*/ 20 w 133"/>
                  <a:gd name="T29" fmla="*/ 18 h 161"/>
                  <a:gd name="T30" fmla="*/ 7 w 133"/>
                  <a:gd name="T31" fmla="*/ 36 h 161"/>
                  <a:gd name="T32" fmla="*/ 0 w 133"/>
                  <a:gd name="T33" fmla="*/ 59 h 161"/>
                  <a:gd name="T34" fmla="*/ 0 w 133"/>
                  <a:gd name="T35" fmla="*/ 84 h 161"/>
                  <a:gd name="T36" fmla="*/ 0 w 133"/>
                  <a:gd name="T37" fmla="*/ 84 h 161"/>
                  <a:gd name="T38" fmla="*/ 6 w 133"/>
                  <a:gd name="T39" fmla="*/ 110 h 161"/>
                  <a:gd name="T40" fmla="*/ 17 w 133"/>
                  <a:gd name="T41" fmla="*/ 131 h 161"/>
                  <a:gd name="T42" fmla="*/ 35 w 133"/>
                  <a:gd name="T43" fmla="*/ 148 h 161"/>
                  <a:gd name="T44" fmla="*/ 54 w 133"/>
                  <a:gd name="T45" fmla="*/ 157 h 161"/>
                  <a:gd name="T46" fmla="*/ 75 w 133"/>
                  <a:gd name="T47" fmla="*/ 161 h 161"/>
                  <a:gd name="T48" fmla="*/ 75 w 133"/>
                  <a:gd name="T49" fmla="*/ 161 h 16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33"/>
                  <a:gd name="T76" fmla="*/ 0 h 161"/>
                  <a:gd name="T77" fmla="*/ 133 w 133"/>
                  <a:gd name="T78" fmla="*/ 161 h 16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33" h="161">
                    <a:moveTo>
                      <a:pt x="75" y="161"/>
                    </a:moveTo>
                    <a:lnTo>
                      <a:pt x="96" y="156"/>
                    </a:lnTo>
                    <a:lnTo>
                      <a:pt x="114" y="143"/>
                    </a:lnTo>
                    <a:lnTo>
                      <a:pt x="126" y="125"/>
                    </a:lnTo>
                    <a:lnTo>
                      <a:pt x="133" y="103"/>
                    </a:lnTo>
                    <a:lnTo>
                      <a:pt x="133" y="77"/>
                    </a:lnTo>
                    <a:lnTo>
                      <a:pt x="128" y="52"/>
                    </a:lnTo>
                    <a:lnTo>
                      <a:pt x="115" y="31"/>
                    </a:lnTo>
                    <a:lnTo>
                      <a:pt x="99" y="13"/>
                    </a:lnTo>
                    <a:lnTo>
                      <a:pt x="79" y="3"/>
                    </a:lnTo>
                    <a:lnTo>
                      <a:pt x="57" y="0"/>
                    </a:lnTo>
                    <a:lnTo>
                      <a:pt x="36" y="5"/>
                    </a:lnTo>
                    <a:lnTo>
                      <a:pt x="20" y="18"/>
                    </a:lnTo>
                    <a:lnTo>
                      <a:pt x="7" y="36"/>
                    </a:lnTo>
                    <a:lnTo>
                      <a:pt x="0" y="59"/>
                    </a:lnTo>
                    <a:lnTo>
                      <a:pt x="0" y="84"/>
                    </a:lnTo>
                    <a:lnTo>
                      <a:pt x="6" y="110"/>
                    </a:lnTo>
                    <a:lnTo>
                      <a:pt x="17" y="131"/>
                    </a:lnTo>
                    <a:lnTo>
                      <a:pt x="35" y="148"/>
                    </a:lnTo>
                    <a:lnTo>
                      <a:pt x="54" y="157"/>
                    </a:lnTo>
                    <a:lnTo>
                      <a:pt x="75" y="161"/>
                    </a:lnTo>
                  </a:path>
                </a:pathLst>
              </a:custGeom>
              <a:noFill/>
              <a:ln w="11113">
                <a:solidFill>
                  <a:srgbClr val="FFCBE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04" name="Freeform 269">
                <a:extLst>
                  <a:ext uri="{FF2B5EF4-FFF2-40B4-BE49-F238E27FC236}">
                    <a16:creationId xmlns:a16="http://schemas.microsoft.com/office/drawing/2014/main" id="{24353F3D-8FF9-42E3-A9B8-CB331D8EFE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0" y="2625"/>
                <a:ext cx="71" cy="86"/>
              </a:xfrm>
              <a:custGeom>
                <a:avLst/>
                <a:gdLst>
                  <a:gd name="T0" fmla="*/ 40 w 71"/>
                  <a:gd name="T1" fmla="*/ 86 h 86"/>
                  <a:gd name="T2" fmla="*/ 51 w 71"/>
                  <a:gd name="T3" fmla="*/ 82 h 86"/>
                  <a:gd name="T4" fmla="*/ 61 w 71"/>
                  <a:gd name="T5" fmla="*/ 76 h 86"/>
                  <a:gd name="T6" fmla="*/ 68 w 71"/>
                  <a:gd name="T7" fmla="*/ 66 h 86"/>
                  <a:gd name="T8" fmla="*/ 71 w 71"/>
                  <a:gd name="T9" fmla="*/ 54 h 86"/>
                  <a:gd name="T10" fmla="*/ 71 w 71"/>
                  <a:gd name="T11" fmla="*/ 40 h 86"/>
                  <a:gd name="T12" fmla="*/ 71 w 71"/>
                  <a:gd name="T13" fmla="*/ 40 h 86"/>
                  <a:gd name="T14" fmla="*/ 68 w 71"/>
                  <a:gd name="T15" fmla="*/ 28 h 86"/>
                  <a:gd name="T16" fmla="*/ 61 w 71"/>
                  <a:gd name="T17" fmla="*/ 16 h 86"/>
                  <a:gd name="T18" fmla="*/ 52 w 71"/>
                  <a:gd name="T19" fmla="*/ 7 h 86"/>
                  <a:gd name="T20" fmla="*/ 42 w 71"/>
                  <a:gd name="T21" fmla="*/ 2 h 86"/>
                  <a:gd name="T22" fmla="*/ 30 w 71"/>
                  <a:gd name="T23" fmla="*/ 0 h 86"/>
                  <a:gd name="T24" fmla="*/ 30 w 71"/>
                  <a:gd name="T25" fmla="*/ 0 h 86"/>
                  <a:gd name="T26" fmla="*/ 20 w 71"/>
                  <a:gd name="T27" fmla="*/ 3 h 86"/>
                  <a:gd name="T28" fmla="*/ 11 w 71"/>
                  <a:gd name="T29" fmla="*/ 9 h 86"/>
                  <a:gd name="T30" fmla="*/ 4 w 71"/>
                  <a:gd name="T31" fmla="*/ 19 h 86"/>
                  <a:gd name="T32" fmla="*/ 0 w 71"/>
                  <a:gd name="T33" fmla="*/ 31 h 86"/>
                  <a:gd name="T34" fmla="*/ 0 w 71"/>
                  <a:gd name="T35" fmla="*/ 45 h 86"/>
                  <a:gd name="T36" fmla="*/ 0 w 71"/>
                  <a:gd name="T37" fmla="*/ 45 h 86"/>
                  <a:gd name="T38" fmla="*/ 2 w 71"/>
                  <a:gd name="T39" fmla="*/ 58 h 86"/>
                  <a:gd name="T40" fmla="*/ 9 w 71"/>
                  <a:gd name="T41" fmla="*/ 69 h 86"/>
                  <a:gd name="T42" fmla="*/ 19 w 71"/>
                  <a:gd name="T43" fmla="*/ 79 h 86"/>
                  <a:gd name="T44" fmla="*/ 29 w 71"/>
                  <a:gd name="T45" fmla="*/ 83 h 86"/>
                  <a:gd name="T46" fmla="*/ 40 w 71"/>
                  <a:gd name="T47" fmla="*/ 86 h 86"/>
                  <a:gd name="T48" fmla="*/ 40 w 71"/>
                  <a:gd name="T49" fmla="*/ 86 h 8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1"/>
                  <a:gd name="T76" fmla="*/ 0 h 86"/>
                  <a:gd name="T77" fmla="*/ 71 w 71"/>
                  <a:gd name="T78" fmla="*/ 86 h 8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1" h="86">
                    <a:moveTo>
                      <a:pt x="40" y="86"/>
                    </a:moveTo>
                    <a:lnTo>
                      <a:pt x="51" y="82"/>
                    </a:lnTo>
                    <a:lnTo>
                      <a:pt x="61" y="76"/>
                    </a:lnTo>
                    <a:lnTo>
                      <a:pt x="68" y="66"/>
                    </a:lnTo>
                    <a:lnTo>
                      <a:pt x="71" y="54"/>
                    </a:lnTo>
                    <a:lnTo>
                      <a:pt x="71" y="40"/>
                    </a:lnTo>
                    <a:lnTo>
                      <a:pt x="68" y="28"/>
                    </a:lnTo>
                    <a:lnTo>
                      <a:pt x="61" y="16"/>
                    </a:lnTo>
                    <a:lnTo>
                      <a:pt x="52" y="7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20" y="3"/>
                    </a:lnTo>
                    <a:lnTo>
                      <a:pt x="11" y="9"/>
                    </a:lnTo>
                    <a:lnTo>
                      <a:pt x="4" y="19"/>
                    </a:lnTo>
                    <a:lnTo>
                      <a:pt x="0" y="31"/>
                    </a:lnTo>
                    <a:lnTo>
                      <a:pt x="0" y="45"/>
                    </a:lnTo>
                    <a:lnTo>
                      <a:pt x="2" y="58"/>
                    </a:lnTo>
                    <a:lnTo>
                      <a:pt x="9" y="69"/>
                    </a:lnTo>
                    <a:lnTo>
                      <a:pt x="19" y="79"/>
                    </a:lnTo>
                    <a:lnTo>
                      <a:pt x="29" y="83"/>
                    </a:lnTo>
                    <a:lnTo>
                      <a:pt x="40" y="86"/>
                    </a:lnTo>
                  </a:path>
                </a:pathLst>
              </a:custGeom>
              <a:noFill/>
              <a:ln w="11113">
                <a:solidFill>
                  <a:srgbClr val="FFCBE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05" name="Line 270">
                <a:extLst>
                  <a:ext uri="{FF2B5EF4-FFF2-40B4-BE49-F238E27FC236}">
                    <a16:creationId xmlns:a16="http://schemas.microsoft.com/office/drawing/2014/main" id="{100266CB-36EC-4F8A-BD65-87D85A0530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81" y="2564"/>
                <a:ext cx="1" cy="17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06" name="Freeform 271">
                <a:extLst>
                  <a:ext uri="{FF2B5EF4-FFF2-40B4-BE49-F238E27FC236}">
                    <a16:creationId xmlns:a16="http://schemas.microsoft.com/office/drawing/2014/main" id="{3B4A8185-1345-4014-9C1C-283773DD4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8" y="656"/>
                <a:ext cx="709" cy="1864"/>
              </a:xfrm>
              <a:custGeom>
                <a:avLst/>
                <a:gdLst>
                  <a:gd name="T0" fmla="*/ 709 w 709"/>
                  <a:gd name="T1" fmla="*/ 1827 h 1864"/>
                  <a:gd name="T2" fmla="*/ 709 w 709"/>
                  <a:gd name="T3" fmla="*/ 0 h 1864"/>
                  <a:gd name="T4" fmla="*/ 0 w 709"/>
                  <a:gd name="T5" fmla="*/ 0 h 1864"/>
                  <a:gd name="T6" fmla="*/ 0 w 709"/>
                  <a:gd name="T7" fmla="*/ 1864 h 1864"/>
                  <a:gd name="T8" fmla="*/ 709 w 709"/>
                  <a:gd name="T9" fmla="*/ 1827 h 1864"/>
                  <a:gd name="T10" fmla="*/ 709 w 709"/>
                  <a:gd name="T11" fmla="*/ 1827 h 18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9"/>
                  <a:gd name="T19" fmla="*/ 0 h 1864"/>
                  <a:gd name="T20" fmla="*/ 709 w 709"/>
                  <a:gd name="T21" fmla="*/ 1864 h 18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9" h="1864">
                    <a:moveTo>
                      <a:pt x="709" y="1827"/>
                    </a:moveTo>
                    <a:lnTo>
                      <a:pt x="709" y="0"/>
                    </a:lnTo>
                    <a:lnTo>
                      <a:pt x="0" y="0"/>
                    </a:lnTo>
                    <a:lnTo>
                      <a:pt x="0" y="1864"/>
                    </a:lnTo>
                    <a:lnTo>
                      <a:pt x="709" y="1827"/>
                    </a:lnTo>
                    <a:close/>
                  </a:path>
                </a:pathLst>
              </a:custGeom>
              <a:solidFill>
                <a:srgbClr val="E00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07" name="Freeform 272">
                <a:extLst>
                  <a:ext uri="{FF2B5EF4-FFF2-40B4-BE49-F238E27FC236}">
                    <a16:creationId xmlns:a16="http://schemas.microsoft.com/office/drawing/2014/main" id="{1D0C8477-B4BC-4125-BF48-5EA8E6809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8" y="656"/>
                <a:ext cx="709" cy="1864"/>
              </a:xfrm>
              <a:custGeom>
                <a:avLst/>
                <a:gdLst>
                  <a:gd name="T0" fmla="*/ 709 w 709"/>
                  <a:gd name="T1" fmla="*/ 1827 h 1864"/>
                  <a:gd name="T2" fmla="*/ 709 w 709"/>
                  <a:gd name="T3" fmla="*/ 0 h 1864"/>
                  <a:gd name="T4" fmla="*/ 0 w 709"/>
                  <a:gd name="T5" fmla="*/ 0 h 1864"/>
                  <a:gd name="T6" fmla="*/ 0 w 709"/>
                  <a:gd name="T7" fmla="*/ 1864 h 1864"/>
                  <a:gd name="T8" fmla="*/ 709 w 709"/>
                  <a:gd name="T9" fmla="*/ 1827 h 1864"/>
                  <a:gd name="T10" fmla="*/ 709 w 709"/>
                  <a:gd name="T11" fmla="*/ 1827 h 18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9"/>
                  <a:gd name="T19" fmla="*/ 0 h 1864"/>
                  <a:gd name="T20" fmla="*/ 709 w 709"/>
                  <a:gd name="T21" fmla="*/ 1864 h 18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9" h="1864">
                    <a:moveTo>
                      <a:pt x="709" y="1827"/>
                    </a:moveTo>
                    <a:lnTo>
                      <a:pt x="709" y="0"/>
                    </a:lnTo>
                    <a:lnTo>
                      <a:pt x="0" y="0"/>
                    </a:lnTo>
                    <a:lnTo>
                      <a:pt x="0" y="1864"/>
                    </a:lnTo>
                    <a:lnTo>
                      <a:pt x="709" y="1827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08" name="Freeform 273">
                <a:extLst>
                  <a:ext uri="{FF2B5EF4-FFF2-40B4-BE49-F238E27FC236}">
                    <a16:creationId xmlns:a16="http://schemas.microsoft.com/office/drawing/2014/main" id="{F7AD84C9-10A2-45AE-ABB0-2532A90BD0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7" y="695"/>
                <a:ext cx="600" cy="1784"/>
              </a:xfrm>
              <a:custGeom>
                <a:avLst/>
                <a:gdLst>
                  <a:gd name="T0" fmla="*/ 600 w 600"/>
                  <a:gd name="T1" fmla="*/ 1753 h 1784"/>
                  <a:gd name="T2" fmla="*/ 600 w 600"/>
                  <a:gd name="T3" fmla="*/ 0 h 1784"/>
                  <a:gd name="T4" fmla="*/ 0 w 600"/>
                  <a:gd name="T5" fmla="*/ 0 h 1784"/>
                  <a:gd name="T6" fmla="*/ 0 w 600"/>
                  <a:gd name="T7" fmla="*/ 1784 h 1784"/>
                  <a:gd name="T8" fmla="*/ 600 w 600"/>
                  <a:gd name="T9" fmla="*/ 1753 h 1784"/>
                  <a:gd name="T10" fmla="*/ 600 w 600"/>
                  <a:gd name="T11" fmla="*/ 1753 h 17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0"/>
                  <a:gd name="T19" fmla="*/ 0 h 1784"/>
                  <a:gd name="T20" fmla="*/ 600 w 600"/>
                  <a:gd name="T21" fmla="*/ 1784 h 17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0" h="1784">
                    <a:moveTo>
                      <a:pt x="600" y="1753"/>
                    </a:moveTo>
                    <a:lnTo>
                      <a:pt x="600" y="0"/>
                    </a:lnTo>
                    <a:lnTo>
                      <a:pt x="0" y="0"/>
                    </a:lnTo>
                    <a:lnTo>
                      <a:pt x="0" y="1784"/>
                    </a:lnTo>
                    <a:lnTo>
                      <a:pt x="600" y="1753"/>
                    </a:lnTo>
                    <a:close/>
                  </a:path>
                </a:pathLst>
              </a:custGeom>
              <a:solidFill>
                <a:srgbClr val="CB9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09" name="Freeform 274">
                <a:extLst>
                  <a:ext uri="{FF2B5EF4-FFF2-40B4-BE49-F238E27FC236}">
                    <a16:creationId xmlns:a16="http://schemas.microsoft.com/office/drawing/2014/main" id="{8508D753-BBFB-4A56-A421-DF46949C3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7" y="695"/>
                <a:ext cx="600" cy="1784"/>
              </a:xfrm>
              <a:custGeom>
                <a:avLst/>
                <a:gdLst>
                  <a:gd name="T0" fmla="*/ 600 w 600"/>
                  <a:gd name="T1" fmla="*/ 1753 h 1784"/>
                  <a:gd name="T2" fmla="*/ 600 w 600"/>
                  <a:gd name="T3" fmla="*/ 0 h 1784"/>
                  <a:gd name="T4" fmla="*/ 0 w 600"/>
                  <a:gd name="T5" fmla="*/ 0 h 1784"/>
                  <a:gd name="T6" fmla="*/ 0 w 600"/>
                  <a:gd name="T7" fmla="*/ 1784 h 1784"/>
                  <a:gd name="T8" fmla="*/ 600 w 600"/>
                  <a:gd name="T9" fmla="*/ 1753 h 1784"/>
                  <a:gd name="T10" fmla="*/ 600 w 600"/>
                  <a:gd name="T11" fmla="*/ 1753 h 17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0"/>
                  <a:gd name="T19" fmla="*/ 0 h 1784"/>
                  <a:gd name="T20" fmla="*/ 600 w 600"/>
                  <a:gd name="T21" fmla="*/ 1784 h 17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0" h="1784">
                    <a:moveTo>
                      <a:pt x="600" y="1753"/>
                    </a:moveTo>
                    <a:lnTo>
                      <a:pt x="600" y="0"/>
                    </a:lnTo>
                    <a:lnTo>
                      <a:pt x="0" y="0"/>
                    </a:lnTo>
                    <a:lnTo>
                      <a:pt x="0" y="1784"/>
                    </a:lnTo>
                    <a:lnTo>
                      <a:pt x="600" y="1753"/>
                    </a:lnTo>
                  </a:path>
                </a:pathLst>
              </a:custGeom>
              <a:solidFill>
                <a:schemeClr val="accent1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10" name="Freeform 275">
                <a:extLst>
                  <a:ext uri="{FF2B5EF4-FFF2-40B4-BE49-F238E27FC236}">
                    <a16:creationId xmlns:a16="http://schemas.microsoft.com/office/drawing/2014/main" id="{3A95C383-6653-4BB4-ABF0-353BFEB99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8" y="656"/>
                <a:ext cx="709" cy="1864"/>
              </a:xfrm>
              <a:custGeom>
                <a:avLst/>
                <a:gdLst>
                  <a:gd name="T0" fmla="*/ 0 w 709"/>
                  <a:gd name="T1" fmla="*/ 1837 h 1864"/>
                  <a:gd name="T2" fmla="*/ 0 w 709"/>
                  <a:gd name="T3" fmla="*/ 1864 h 1864"/>
                  <a:gd name="T4" fmla="*/ 709 w 709"/>
                  <a:gd name="T5" fmla="*/ 1827 h 1864"/>
                  <a:gd name="T6" fmla="*/ 709 w 709"/>
                  <a:gd name="T7" fmla="*/ 0 h 1864"/>
                  <a:gd name="T8" fmla="*/ 0 w 709"/>
                  <a:gd name="T9" fmla="*/ 0 h 1864"/>
                  <a:gd name="T10" fmla="*/ 0 w 709"/>
                  <a:gd name="T11" fmla="*/ 28 h 1864"/>
                  <a:gd name="T12" fmla="*/ 1 w 709"/>
                  <a:gd name="T13" fmla="*/ 28 h 1864"/>
                  <a:gd name="T14" fmla="*/ 681 w 709"/>
                  <a:gd name="T15" fmla="*/ 28 h 1864"/>
                  <a:gd name="T16" fmla="*/ 681 w 709"/>
                  <a:gd name="T17" fmla="*/ 1801 h 1864"/>
                  <a:gd name="T18" fmla="*/ 1 w 709"/>
                  <a:gd name="T19" fmla="*/ 1837 h 1864"/>
                  <a:gd name="T20" fmla="*/ 0 w 709"/>
                  <a:gd name="T21" fmla="*/ 1837 h 1864"/>
                  <a:gd name="T22" fmla="*/ 0 w 709"/>
                  <a:gd name="T23" fmla="*/ 1837 h 18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9"/>
                  <a:gd name="T37" fmla="*/ 0 h 1864"/>
                  <a:gd name="T38" fmla="*/ 709 w 709"/>
                  <a:gd name="T39" fmla="*/ 1864 h 18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9" h="1864">
                    <a:moveTo>
                      <a:pt x="0" y="1837"/>
                    </a:moveTo>
                    <a:lnTo>
                      <a:pt x="0" y="1864"/>
                    </a:lnTo>
                    <a:lnTo>
                      <a:pt x="709" y="1827"/>
                    </a:lnTo>
                    <a:lnTo>
                      <a:pt x="709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681" y="28"/>
                    </a:lnTo>
                    <a:lnTo>
                      <a:pt x="681" y="1801"/>
                    </a:lnTo>
                    <a:lnTo>
                      <a:pt x="1" y="1837"/>
                    </a:lnTo>
                    <a:lnTo>
                      <a:pt x="0" y="18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11" name="Freeform 276">
                <a:extLst>
                  <a:ext uri="{FF2B5EF4-FFF2-40B4-BE49-F238E27FC236}">
                    <a16:creationId xmlns:a16="http://schemas.microsoft.com/office/drawing/2014/main" id="{028FE070-56A5-4C17-8A5B-761F63FF7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8" y="656"/>
                <a:ext cx="709" cy="1864"/>
              </a:xfrm>
              <a:custGeom>
                <a:avLst/>
                <a:gdLst>
                  <a:gd name="T0" fmla="*/ 0 w 709"/>
                  <a:gd name="T1" fmla="*/ 1837 h 1864"/>
                  <a:gd name="T2" fmla="*/ 0 w 709"/>
                  <a:gd name="T3" fmla="*/ 1864 h 1864"/>
                  <a:gd name="T4" fmla="*/ 709 w 709"/>
                  <a:gd name="T5" fmla="*/ 1827 h 1864"/>
                  <a:gd name="T6" fmla="*/ 709 w 709"/>
                  <a:gd name="T7" fmla="*/ 0 h 1864"/>
                  <a:gd name="T8" fmla="*/ 0 w 709"/>
                  <a:gd name="T9" fmla="*/ 0 h 1864"/>
                  <a:gd name="T10" fmla="*/ 0 w 709"/>
                  <a:gd name="T11" fmla="*/ 28 h 1864"/>
                  <a:gd name="T12" fmla="*/ 1 w 709"/>
                  <a:gd name="T13" fmla="*/ 28 h 1864"/>
                  <a:gd name="T14" fmla="*/ 681 w 709"/>
                  <a:gd name="T15" fmla="*/ 28 h 1864"/>
                  <a:gd name="T16" fmla="*/ 681 w 709"/>
                  <a:gd name="T17" fmla="*/ 1801 h 1864"/>
                  <a:gd name="T18" fmla="*/ 1 w 709"/>
                  <a:gd name="T19" fmla="*/ 1837 h 1864"/>
                  <a:gd name="T20" fmla="*/ 0 w 709"/>
                  <a:gd name="T21" fmla="*/ 1837 h 1864"/>
                  <a:gd name="T22" fmla="*/ 0 w 709"/>
                  <a:gd name="T23" fmla="*/ 1837 h 18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9"/>
                  <a:gd name="T37" fmla="*/ 0 h 1864"/>
                  <a:gd name="T38" fmla="*/ 709 w 709"/>
                  <a:gd name="T39" fmla="*/ 1864 h 18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9" h="1864">
                    <a:moveTo>
                      <a:pt x="0" y="1837"/>
                    </a:moveTo>
                    <a:lnTo>
                      <a:pt x="0" y="1864"/>
                    </a:lnTo>
                    <a:lnTo>
                      <a:pt x="709" y="1827"/>
                    </a:lnTo>
                    <a:lnTo>
                      <a:pt x="709" y="0"/>
                    </a:lnTo>
                    <a:lnTo>
                      <a:pt x="0" y="0"/>
                    </a:lnTo>
                    <a:lnTo>
                      <a:pt x="0" y="28"/>
                    </a:lnTo>
                    <a:lnTo>
                      <a:pt x="1" y="28"/>
                    </a:lnTo>
                    <a:lnTo>
                      <a:pt x="681" y="28"/>
                    </a:lnTo>
                    <a:lnTo>
                      <a:pt x="681" y="1801"/>
                    </a:lnTo>
                    <a:lnTo>
                      <a:pt x="1" y="1837"/>
                    </a:lnTo>
                    <a:lnTo>
                      <a:pt x="0" y="1837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12" name="Freeform 277">
                <a:extLst>
                  <a:ext uri="{FF2B5EF4-FFF2-40B4-BE49-F238E27FC236}">
                    <a16:creationId xmlns:a16="http://schemas.microsoft.com/office/drawing/2014/main" id="{DA1175CA-F9CE-4D84-9E30-FC87B44F3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7" y="1511"/>
                <a:ext cx="600" cy="13"/>
              </a:xfrm>
              <a:custGeom>
                <a:avLst/>
                <a:gdLst>
                  <a:gd name="T0" fmla="*/ 600 w 600"/>
                  <a:gd name="T1" fmla="*/ 0 h 13"/>
                  <a:gd name="T2" fmla="*/ 600 w 600"/>
                  <a:gd name="T3" fmla="*/ 13 h 13"/>
                  <a:gd name="T4" fmla="*/ 0 w 600"/>
                  <a:gd name="T5" fmla="*/ 13 h 13"/>
                  <a:gd name="T6" fmla="*/ 0 w 600"/>
                  <a:gd name="T7" fmla="*/ 0 h 13"/>
                  <a:gd name="T8" fmla="*/ 600 w 600"/>
                  <a:gd name="T9" fmla="*/ 0 h 13"/>
                  <a:gd name="T10" fmla="*/ 600 w 600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0"/>
                  <a:gd name="T19" fmla="*/ 0 h 13"/>
                  <a:gd name="T20" fmla="*/ 600 w 600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0" h="13">
                    <a:moveTo>
                      <a:pt x="600" y="0"/>
                    </a:moveTo>
                    <a:lnTo>
                      <a:pt x="600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00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13" name="Freeform 278">
                <a:extLst>
                  <a:ext uri="{FF2B5EF4-FFF2-40B4-BE49-F238E27FC236}">
                    <a16:creationId xmlns:a16="http://schemas.microsoft.com/office/drawing/2014/main" id="{4B049BB8-79E2-4C76-9455-A2B630E5B2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7" y="1511"/>
                <a:ext cx="600" cy="13"/>
              </a:xfrm>
              <a:custGeom>
                <a:avLst/>
                <a:gdLst>
                  <a:gd name="T0" fmla="*/ 600 w 600"/>
                  <a:gd name="T1" fmla="*/ 0 h 13"/>
                  <a:gd name="T2" fmla="*/ 600 w 600"/>
                  <a:gd name="T3" fmla="*/ 13 h 13"/>
                  <a:gd name="T4" fmla="*/ 0 w 600"/>
                  <a:gd name="T5" fmla="*/ 13 h 13"/>
                  <a:gd name="T6" fmla="*/ 0 w 600"/>
                  <a:gd name="T7" fmla="*/ 0 h 13"/>
                  <a:gd name="T8" fmla="*/ 600 w 600"/>
                  <a:gd name="T9" fmla="*/ 0 h 13"/>
                  <a:gd name="T10" fmla="*/ 600 w 600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0"/>
                  <a:gd name="T19" fmla="*/ 0 h 13"/>
                  <a:gd name="T20" fmla="*/ 600 w 600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0" h="13">
                    <a:moveTo>
                      <a:pt x="600" y="0"/>
                    </a:moveTo>
                    <a:lnTo>
                      <a:pt x="600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0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14" name="Freeform 279">
                <a:extLst>
                  <a:ext uri="{FF2B5EF4-FFF2-40B4-BE49-F238E27FC236}">
                    <a16:creationId xmlns:a16="http://schemas.microsoft.com/office/drawing/2014/main" id="{1B1C1A4B-E606-49E0-BAB7-89C4FF739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5" y="1691"/>
                <a:ext cx="601" cy="13"/>
              </a:xfrm>
              <a:custGeom>
                <a:avLst/>
                <a:gdLst>
                  <a:gd name="T0" fmla="*/ 601 w 601"/>
                  <a:gd name="T1" fmla="*/ 0 h 13"/>
                  <a:gd name="T2" fmla="*/ 601 w 601"/>
                  <a:gd name="T3" fmla="*/ 13 h 13"/>
                  <a:gd name="T4" fmla="*/ 0 w 601"/>
                  <a:gd name="T5" fmla="*/ 13 h 13"/>
                  <a:gd name="T6" fmla="*/ 0 w 601"/>
                  <a:gd name="T7" fmla="*/ 0 h 13"/>
                  <a:gd name="T8" fmla="*/ 601 w 601"/>
                  <a:gd name="T9" fmla="*/ 0 h 13"/>
                  <a:gd name="T10" fmla="*/ 601 w 601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1"/>
                  <a:gd name="T19" fmla="*/ 0 h 13"/>
                  <a:gd name="T20" fmla="*/ 601 w 601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1" h="13">
                    <a:moveTo>
                      <a:pt x="601" y="0"/>
                    </a:moveTo>
                    <a:lnTo>
                      <a:pt x="601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01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15" name="Freeform 280">
                <a:extLst>
                  <a:ext uri="{FF2B5EF4-FFF2-40B4-BE49-F238E27FC236}">
                    <a16:creationId xmlns:a16="http://schemas.microsoft.com/office/drawing/2014/main" id="{9399BD33-EAD4-45C3-B946-D9D93FF6E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5" y="1691"/>
                <a:ext cx="601" cy="13"/>
              </a:xfrm>
              <a:custGeom>
                <a:avLst/>
                <a:gdLst>
                  <a:gd name="T0" fmla="*/ 601 w 601"/>
                  <a:gd name="T1" fmla="*/ 0 h 13"/>
                  <a:gd name="T2" fmla="*/ 601 w 601"/>
                  <a:gd name="T3" fmla="*/ 13 h 13"/>
                  <a:gd name="T4" fmla="*/ 0 w 601"/>
                  <a:gd name="T5" fmla="*/ 13 h 13"/>
                  <a:gd name="T6" fmla="*/ 0 w 601"/>
                  <a:gd name="T7" fmla="*/ 0 h 13"/>
                  <a:gd name="T8" fmla="*/ 601 w 601"/>
                  <a:gd name="T9" fmla="*/ 0 h 13"/>
                  <a:gd name="T10" fmla="*/ 601 w 601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1"/>
                  <a:gd name="T19" fmla="*/ 0 h 13"/>
                  <a:gd name="T20" fmla="*/ 601 w 601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1" h="13">
                    <a:moveTo>
                      <a:pt x="601" y="0"/>
                    </a:moveTo>
                    <a:lnTo>
                      <a:pt x="601" y="1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601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16" name="Freeform 281">
                <a:extLst>
                  <a:ext uri="{FF2B5EF4-FFF2-40B4-BE49-F238E27FC236}">
                    <a16:creationId xmlns:a16="http://schemas.microsoft.com/office/drawing/2014/main" id="{FF3947D9-E10B-4EF8-BFA4-F3222BCAC8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5" y="1704"/>
                <a:ext cx="601" cy="775"/>
              </a:xfrm>
              <a:custGeom>
                <a:avLst/>
                <a:gdLst>
                  <a:gd name="T0" fmla="*/ 601 w 601"/>
                  <a:gd name="T1" fmla="*/ 744 h 775"/>
                  <a:gd name="T2" fmla="*/ 601 w 601"/>
                  <a:gd name="T3" fmla="*/ 0 h 775"/>
                  <a:gd name="T4" fmla="*/ 0 w 601"/>
                  <a:gd name="T5" fmla="*/ 0 h 775"/>
                  <a:gd name="T6" fmla="*/ 0 w 601"/>
                  <a:gd name="T7" fmla="*/ 775 h 775"/>
                  <a:gd name="T8" fmla="*/ 601 w 601"/>
                  <a:gd name="T9" fmla="*/ 744 h 775"/>
                  <a:gd name="T10" fmla="*/ 601 w 601"/>
                  <a:gd name="T11" fmla="*/ 744 h 7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1"/>
                  <a:gd name="T19" fmla="*/ 0 h 775"/>
                  <a:gd name="T20" fmla="*/ 601 w 601"/>
                  <a:gd name="T21" fmla="*/ 775 h 7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1" h="775">
                    <a:moveTo>
                      <a:pt x="601" y="744"/>
                    </a:moveTo>
                    <a:lnTo>
                      <a:pt x="601" y="0"/>
                    </a:lnTo>
                    <a:lnTo>
                      <a:pt x="0" y="0"/>
                    </a:lnTo>
                    <a:lnTo>
                      <a:pt x="0" y="775"/>
                    </a:lnTo>
                    <a:lnTo>
                      <a:pt x="601" y="744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17" name="Freeform 282">
                <a:extLst>
                  <a:ext uri="{FF2B5EF4-FFF2-40B4-BE49-F238E27FC236}">
                    <a16:creationId xmlns:a16="http://schemas.microsoft.com/office/drawing/2014/main" id="{78C100E2-A580-4FB8-A544-DB94F4F7E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5" y="1704"/>
                <a:ext cx="601" cy="775"/>
              </a:xfrm>
              <a:custGeom>
                <a:avLst/>
                <a:gdLst>
                  <a:gd name="T0" fmla="*/ 601 w 601"/>
                  <a:gd name="T1" fmla="*/ 744 h 775"/>
                  <a:gd name="T2" fmla="*/ 601 w 601"/>
                  <a:gd name="T3" fmla="*/ 0 h 775"/>
                  <a:gd name="T4" fmla="*/ 0 w 601"/>
                  <a:gd name="T5" fmla="*/ 0 h 775"/>
                  <a:gd name="T6" fmla="*/ 0 w 601"/>
                  <a:gd name="T7" fmla="*/ 775 h 775"/>
                  <a:gd name="T8" fmla="*/ 601 w 601"/>
                  <a:gd name="T9" fmla="*/ 744 h 775"/>
                  <a:gd name="T10" fmla="*/ 601 w 601"/>
                  <a:gd name="T11" fmla="*/ 744 h 7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1"/>
                  <a:gd name="T19" fmla="*/ 0 h 775"/>
                  <a:gd name="T20" fmla="*/ 601 w 601"/>
                  <a:gd name="T21" fmla="*/ 775 h 7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1" h="775">
                    <a:moveTo>
                      <a:pt x="601" y="744"/>
                    </a:moveTo>
                    <a:lnTo>
                      <a:pt x="601" y="0"/>
                    </a:lnTo>
                    <a:lnTo>
                      <a:pt x="0" y="0"/>
                    </a:lnTo>
                    <a:lnTo>
                      <a:pt x="0" y="775"/>
                    </a:lnTo>
                    <a:lnTo>
                      <a:pt x="601" y="744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18" name="Freeform 283">
                <a:extLst>
                  <a:ext uri="{FF2B5EF4-FFF2-40B4-BE49-F238E27FC236}">
                    <a16:creationId xmlns:a16="http://schemas.microsoft.com/office/drawing/2014/main" id="{305887B4-5E36-42E6-8091-93705F21EB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3" y="813"/>
                <a:ext cx="532" cy="563"/>
              </a:xfrm>
              <a:custGeom>
                <a:avLst/>
                <a:gdLst>
                  <a:gd name="T0" fmla="*/ 428 w 532"/>
                  <a:gd name="T1" fmla="*/ 563 h 563"/>
                  <a:gd name="T2" fmla="*/ 444 w 532"/>
                  <a:gd name="T3" fmla="*/ 562 h 563"/>
                  <a:gd name="T4" fmla="*/ 460 w 532"/>
                  <a:gd name="T5" fmla="*/ 559 h 563"/>
                  <a:gd name="T6" fmla="*/ 476 w 532"/>
                  <a:gd name="T7" fmla="*/ 552 h 563"/>
                  <a:gd name="T8" fmla="*/ 489 w 532"/>
                  <a:gd name="T9" fmla="*/ 544 h 563"/>
                  <a:gd name="T10" fmla="*/ 502 w 532"/>
                  <a:gd name="T11" fmla="*/ 533 h 563"/>
                  <a:gd name="T12" fmla="*/ 513 w 532"/>
                  <a:gd name="T13" fmla="*/ 520 h 563"/>
                  <a:gd name="T14" fmla="*/ 521 w 532"/>
                  <a:gd name="T15" fmla="*/ 506 h 563"/>
                  <a:gd name="T16" fmla="*/ 528 w 532"/>
                  <a:gd name="T17" fmla="*/ 491 h 563"/>
                  <a:gd name="T18" fmla="*/ 531 w 532"/>
                  <a:gd name="T19" fmla="*/ 475 h 563"/>
                  <a:gd name="T20" fmla="*/ 532 w 532"/>
                  <a:gd name="T21" fmla="*/ 458 h 563"/>
                  <a:gd name="T22" fmla="*/ 532 w 532"/>
                  <a:gd name="T23" fmla="*/ 104 h 563"/>
                  <a:gd name="T24" fmla="*/ 532 w 532"/>
                  <a:gd name="T25" fmla="*/ 104 h 563"/>
                  <a:gd name="T26" fmla="*/ 531 w 532"/>
                  <a:gd name="T27" fmla="*/ 88 h 563"/>
                  <a:gd name="T28" fmla="*/ 528 w 532"/>
                  <a:gd name="T29" fmla="*/ 72 h 563"/>
                  <a:gd name="T30" fmla="*/ 521 w 532"/>
                  <a:gd name="T31" fmla="*/ 57 h 563"/>
                  <a:gd name="T32" fmla="*/ 513 w 532"/>
                  <a:gd name="T33" fmla="*/ 43 h 563"/>
                  <a:gd name="T34" fmla="*/ 502 w 532"/>
                  <a:gd name="T35" fmla="*/ 30 h 563"/>
                  <a:gd name="T36" fmla="*/ 489 w 532"/>
                  <a:gd name="T37" fmla="*/ 19 h 563"/>
                  <a:gd name="T38" fmla="*/ 476 w 532"/>
                  <a:gd name="T39" fmla="*/ 11 h 563"/>
                  <a:gd name="T40" fmla="*/ 460 w 532"/>
                  <a:gd name="T41" fmla="*/ 4 h 563"/>
                  <a:gd name="T42" fmla="*/ 444 w 532"/>
                  <a:gd name="T43" fmla="*/ 1 h 563"/>
                  <a:gd name="T44" fmla="*/ 428 w 532"/>
                  <a:gd name="T45" fmla="*/ 0 h 563"/>
                  <a:gd name="T46" fmla="*/ 106 w 532"/>
                  <a:gd name="T47" fmla="*/ 0 h 563"/>
                  <a:gd name="T48" fmla="*/ 106 w 532"/>
                  <a:gd name="T49" fmla="*/ 0 h 563"/>
                  <a:gd name="T50" fmla="*/ 89 w 532"/>
                  <a:gd name="T51" fmla="*/ 1 h 563"/>
                  <a:gd name="T52" fmla="*/ 72 w 532"/>
                  <a:gd name="T53" fmla="*/ 4 h 563"/>
                  <a:gd name="T54" fmla="*/ 57 w 532"/>
                  <a:gd name="T55" fmla="*/ 11 h 563"/>
                  <a:gd name="T56" fmla="*/ 43 w 532"/>
                  <a:gd name="T57" fmla="*/ 19 h 563"/>
                  <a:gd name="T58" fmla="*/ 32 w 532"/>
                  <a:gd name="T59" fmla="*/ 30 h 563"/>
                  <a:gd name="T60" fmla="*/ 21 w 532"/>
                  <a:gd name="T61" fmla="*/ 43 h 563"/>
                  <a:gd name="T62" fmla="*/ 12 w 532"/>
                  <a:gd name="T63" fmla="*/ 57 h 563"/>
                  <a:gd name="T64" fmla="*/ 6 w 532"/>
                  <a:gd name="T65" fmla="*/ 72 h 563"/>
                  <a:gd name="T66" fmla="*/ 1 w 532"/>
                  <a:gd name="T67" fmla="*/ 88 h 563"/>
                  <a:gd name="T68" fmla="*/ 0 w 532"/>
                  <a:gd name="T69" fmla="*/ 104 h 563"/>
                  <a:gd name="T70" fmla="*/ 0 w 532"/>
                  <a:gd name="T71" fmla="*/ 458 h 563"/>
                  <a:gd name="T72" fmla="*/ 0 w 532"/>
                  <a:gd name="T73" fmla="*/ 458 h 563"/>
                  <a:gd name="T74" fmla="*/ 1 w 532"/>
                  <a:gd name="T75" fmla="*/ 475 h 563"/>
                  <a:gd name="T76" fmla="*/ 6 w 532"/>
                  <a:gd name="T77" fmla="*/ 491 h 563"/>
                  <a:gd name="T78" fmla="*/ 12 w 532"/>
                  <a:gd name="T79" fmla="*/ 506 h 563"/>
                  <a:gd name="T80" fmla="*/ 21 w 532"/>
                  <a:gd name="T81" fmla="*/ 520 h 563"/>
                  <a:gd name="T82" fmla="*/ 32 w 532"/>
                  <a:gd name="T83" fmla="*/ 533 h 563"/>
                  <a:gd name="T84" fmla="*/ 43 w 532"/>
                  <a:gd name="T85" fmla="*/ 544 h 563"/>
                  <a:gd name="T86" fmla="*/ 57 w 532"/>
                  <a:gd name="T87" fmla="*/ 552 h 563"/>
                  <a:gd name="T88" fmla="*/ 72 w 532"/>
                  <a:gd name="T89" fmla="*/ 559 h 563"/>
                  <a:gd name="T90" fmla="*/ 89 w 532"/>
                  <a:gd name="T91" fmla="*/ 562 h 563"/>
                  <a:gd name="T92" fmla="*/ 106 w 532"/>
                  <a:gd name="T93" fmla="*/ 563 h 563"/>
                  <a:gd name="T94" fmla="*/ 428 w 532"/>
                  <a:gd name="T95" fmla="*/ 563 h 563"/>
                  <a:gd name="T96" fmla="*/ 428 w 532"/>
                  <a:gd name="T97" fmla="*/ 563 h 5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32"/>
                  <a:gd name="T148" fmla="*/ 0 h 563"/>
                  <a:gd name="T149" fmla="*/ 532 w 532"/>
                  <a:gd name="T150" fmla="*/ 563 h 56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32" h="563">
                    <a:moveTo>
                      <a:pt x="428" y="563"/>
                    </a:moveTo>
                    <a:lnTo>
                      <a:pt x="444" y="562"/>
                    </a:lnTo>
                    <a:lnTo>
                      <a:pt x="460" y="559"/>
                    </a:lnTo>
                    <a:lnTo>
                      <a:pt x="476" y="552"/>
                    </a:lnTo>
                    <a:lnTo>
                      <a:pt x="489" y="544"/>
                    </a:lnTo>
                    <a:lnTo>
                      <a:pt x="502" y="533"/>
                    </a:lnTo>
                    <a:lnTo>
                      <a:pt x="513" y="520"/>
                    </a:lnTo>
                    <a:lnTo>
                      <a:pt x="521" y="506"/>
                    </a:lnTo>
                    <a:lnTo>
                      <a:pt x="528" y="491"/>
                    </a:lnTo>
                    <a:lnTo>
                      <a:pt x="531" y="475"/>
                    </a:lnTo>
                    <a:lnTo>
                      <a:pt x="532" y="458"/>
                    </a:lnTo>
                    <a:lnTo>
                      <a:pt x="532" y="104"/>
                    </a:lnTo>
                    <a:lnTo>
                      <a:pt x="531" y="88"/>
                    </a:lnTo>
                    <a:lnTo>
                      <a:pt x="528" y="72"/>
                    </a:lnTo>
                    <a:lnTo>
                      <a:pt x="521" y="57"/>
                    </a:lnTo>
                    <a:lnTo>
                      <a:pt x="513" y="43"/>
                    </a:lnTo>
                    <a:lnTo>
                      <a:pt x="502" y="30"/>
                    </a:lnTo>
                    <a:lnTo>
                      <a:pt x="489" y="19"/>
                    </a:lnTo>
                    <a:lnTo>
                      <a:pt x="476" y="11"/>
                    </a:lnTo>
                    <a:lnTo>
                      <a:pt x="460" y="4"/>
                    </a:lnTo>
                    <a:lnTo>
                      <a:pt x="444" y="1"/>
                    </a:lnTo>
                    <a:lnTo>
                      <a:pt x="428" y="0"/>
                    </a:lnTo>
                    <a:lnTo>
                      <a:pt x="106" y="0"/>
                    </a:lnTo>
                    <a:lnTo>
                      <a:pt x="89" y="1"/>
                    </a:lnTo>
                    <a:lnTo>
                      <a:pt x="72" y="4"/>
                    </a:lnTo>
                    <a:lnTo>
                      <a:pt x="57" y="11"/>
                    </a:lnTo>
                    <a:lnTo>
                      <a:pt x="43" y="19"/>
                    </a:lnTo>
                    <a:lnTo>
                      <a:pt x="32" y="30"/>
                    </a:lnTo>
                    <a:lnTo>
                      <a:pt x="21" y="43"/>
                    </a:lnTo>
                    <a:lnTo>
                      <a:pt x="12" y="57"/>
                    </a:lnTo>
                    <a:lnTo>
                      <a:pt x="6" y="72"/>
                    </a:lnTo>
                    <a:lnTo>
                      <a:pt x="1" y="88"/>
                    </a:lnTo>
                    <a:lnTo>
                      <a:pt x="0" y="104"/>
                    </a:lnTo>
                    <a:lnTo>
                      <a:pt x="0" y="458"/>
                    </a:lnTo>
                    <a:lnTo>
                      <a:pt x="1" y="475"/>
                    </a:lnTo>
                    <a:lnTo>
                      <a:pt x="6" y="491"/>
                    </a:lnTo>
                    <a:lnTo>
                      <a:pt x="12" y="506"/>
                    </a:lnTo>
                    <a:lnTo>
                      <a:pt x="21" y="520"/>
                    </a:lnTo>
                    <a:lnTo>
                      <a:pt x="32" y="533"/>
                    </a:lnTo>
                    <a:lnTo>
                      <a:pt x="43" y="544"/>
                    </a:lnTo>
                    <a:lnTo>
                      <a:pt x="57" y="552"/>
                    </a:lnTo>
                    <a:lnTo>
                      <a:pt x="72" y="559"/>
                    </a:lnTo>
                    <a:lnTo>
                      <a:pt x="89" y="562"/>
                    </a:lnTo>
                    <a:lnTo>
                      <a:pt x="106" y="563"/>
                    </a:lnTo>
                    <a:lnTo>
                      <a:pt x="428" y="563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19" name="Freeform 284">
                <a:extLst>
                  <a:ext uri="{FF2B5EF4-FFF2-40B4-BE49-F238E27FC236}">
                    <a16:creationId xmlns:a16="http://schemas.microsoft.com/office/drawing/2014/main" id="{31E839D0-0B2E-4836-A8BA-0286FC9B53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3" y="813"/>
                <a:ext cx="532" cy="563"/>
              </a:xfrm>
              <a:custGeom>
                <a:avLst/>
                <a:gdLst>
                  <a:gd name="T0" fmla="*/ 428 w 532"/>
                  <a:gd name="T1" fmla="*/ 563 h 563"/>
                  <a:gd name="T2" fmla="*/ 444 w 532"/>
                  <a:gd name="T3" fmla="*/ 562 h 563"/>
                  <a:gd name="T4" fmla="*/ 460 w 532"/>
                  <a:gd name="T5" fmla="*/ 559 h 563"/>
                  <a:gd name="T6" fmla="*/ 476 w 532"/>
                  <a:gd name="T7" fmla="*/ 552 h 563"/>
                  <a:gd name="T8" fmla="*/ 489 w 532"/>
                  <a:gd name="T9" fmla="*/ 544 h 563"/>
                  <a:gd name="T10" fmla="*/ 502 w 532"/>
                  <a:gd name="T11" fmla="*/ 533 h 563"/>
                  <a:gd name="T12" fmla="*/ 513 w 532"/>
                  <a:gd name="T13" fmla="*/ 520 h 563"/>
                  <a:gd name="T14" fmla="*/ 521 w 532"/>
                  <a:gd name="T15" fmla="*/ 506 h 563"/>
                  <a:gd name="T16" fmla="*/ 528 w 532"/>
                  <a:gd name="T17" fmla="*/ 491 h 563"/>
                  <a:gd name="T18" fmla="*/ 531 w 532"/>
                  <a:gd name="T19" fmla="*/ 475 h 563"/>
                  <a:gd name="T20" fmla="*/ 532 w 532"/>
                  <a:gd name="T21" fmla="*/ 458 h 563"/>
                  <a:gd name="T22" fmla="*/ 532 w 532"/>
                  <a:gd name="T23" fmla="*/ 104 h 563"/>
                  <a:gd name="T24" fmla="*/ 532 w 532"/>
                  <a:gd name="T25" fmla="*/ 104 h 563"/>
                  <a:gd name="T26" fmla="*/ 531 w 532"/>
                  <a:gd name="T27" fmla="*/ 88 h 563"/>
                  <a:gd name="T28" fmla="*/ 528 w 532"/>
                  <a:gd name="T29" fmla="*/ 72 h 563"/>
                  <a:gd name="T30" fmla="*/ 521 w 532"/>
                  <a:gd name="T31" fmla="*/ 57 h 563"/>
                  <a:gd name="T32" fmla="*/ 513 w 532"/>
                  <a:gd name="T33" fmla="*/ 43 h 563"/>
                  <a:gd name="T34" fmla="*/ 502 w 532"/>
                  <a:gd name="T35" fmla="*/ 30 h 563"/>
                  <a:gd name="T36" fmla="*/ 489 w 532"/>
                  <a:gd name="T37" fmla="*/ 19 h 563"/>
                  <a:gd name="T38" fmla="*/ 476 w 532"/>
                  <a:gd name="T39" fmla="*/ 11 h 563"/>
                  <a:gd name="T40" fmla="*/ 460 w 532"/>
                  <a:gd name="T41" fmla="*/ 4 h 563"/>
                  <a:gd name="T42" fmla="*/ 444 w 532"/>
                  <a:gd name="T43" fmla="*/ 1 h 563"/>
                  <a:gd name="T44" fmla="*/ 428 w 532"/>
                  <a:gd name="T45" fmla="*/ 0 h 563"/>
                  <a:gd name="T46" fmla="*/ 106 w 532"/>
                  <a:gd name="T47" fmla="*/ 0 h 563"/>
                  <a:gd name="T48" fmla="*/ 106 w 532"/>
                  <a:gd name="T49" fmla="*/ 0 h 563"/>
                  <a:gd name="T50" fmla="*/ 89 w 532"/>
                  <a:gd name="T51" fmla="*/ 1 h 563"/>
                  <a:gd name="T52" fmla="*/ 72 w 532"/>
                  <a:gd name="T53" fmla="*/ 4 h 563"/>
                  <a:gd name="T54" fmla="*/ 57 w 532"/>
                  <a:gd name="T55" fmla="*/ 11 h 563"/>
                  <a:gd name="T56" fmla="*/ 43 w 532"/>
                  <a:gd name="T57" fmla="*/ 19 h 563"/>
                  <a:gd name="T58" fmla="*/ 32 w 532"/>
                  <a:gd name="T59" fmla="*/ 30 h 563"/>
                  <a:gd name="T60" fmla="*/ 21 w 532"/>
                  <a:gd name="T61" fmla="*/ 43 h 563"/>
                  <a:gd name="T62" fmla="*/ 12 w 532"/>
                  <a:gd name="T63" fmla="*/ 57 h 563"/>
                  <a:gd name="T64" fmla="*/ 6 w 532"/>
                  <a:gd name="T65" fmla="*/ 72 h 563"/>
                  <a:gd name="T66" fmla="*/ 1 w 532"/>
                  <a:gd name="T67" fmla="*/ 88 h 563"/>
                  <a:gd name="T68" fmla="*/ 0 w 532"/>
                  <a:gd name="T69" fmla="*/ 104 h 563"/>
                  <a:gd name="T70" fmla="*/ 0 w 532"/>
                  <a:gd name="T71" fmla="*/ 458 h 563"/>
                  <a:gd name="T72" fmla="*/ 0 w 532"/>
                  <a:gd name="T73" fmla="*/ 458 h 563"/>
                  <a:gd name="T74" fmla="*/ 1 w 532"/>
                  <a:gd name="T75" fmla="*/ 475 h 563"/>
                  <a:gd name="T76" fmla="*/ 6 w 532"/>
                  <a:gd name="T77" fmla="*/ 491 h 563"/>
                  <a:gd name="T78" fmla="*/ 12 w 532"/>
                  <a:gd name="T79" fmla="*/ 506 h 563"/>
                  <a:gd name="T80" fmla="*/ 21 w 532"/>
                  <a:gd name="T81" fmla="*/ 520 h 563"/>
                  <a:gd name="T82" fmla="*/ 32 w 532"/>
                  <a:gd name="T83" fmla="*/ 533 h 563"/>
                  <a:gd name="T84" fmla="*/ 43 w 532"/>
                  <a:gd name="T85" fmla="*/ 544 h 563"/>
                  <a:gd name="T86" fmla="*/ 57 w 532"/>
                  <a:gd name="T87" fmla="*/ 552 h 563"/>
                  <a:gd name="T88" fmla="*/ 72 w 532"/>
                  <a:gd name="T89" fmla="*/ 559 h 563"/>
                  <a:gd name="T90" fmla="*/ 89 w 532"/>
                  <a:gd name="T91" fmla="*/ 562 h 563"/>
                  <a:gd name="T92" fmla="*/ 106 w 532"/>
                  <a:gd name="T93" fmla="*/ 563 h 563"/>
                  <a:gd name="T94" fmla="*/ 428 w 532"/>
                  <a:gd name="T95" fmla="*/ 563 h 563"/>
                  <a:gd name="T96" fmla="*/ 428 w 532"/>
                  <a:gd name="T97" fmla="*/ 563 h 5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32"/>
                  <a:gd name="T148" fmla="*/ 0 h 563"/>
                  <a:gd name="T149" fmla="*/ 532 w 532"/>
                  <a:gd name="T150" fmla="*/ 563 h 563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32" h="563">
                    <a:moveTo>
                      <a:pt x="428" y="563"/>
                    </a:moveTo>
                    <a:lnTo>
                      <a:pt x="444" y="562"/>
                    </a:lnTo>
                    <a:lnTo>
                      <a:pt x="460" y="559"/>
                    </a:lnTo>
                    <a:lnTo>
                      <a:pt x="476" y="552"/>
                    </a:lnTo>
                    <a:lnTo>
                      <a:pt x="489" y="544"/>
                    </a:lnTo>
                    <a:lnTo>
                      <a:pt x="502" y="533"/>
                    </a:lnTo>
                    <a:lnTo>
                      <a:pt x="513" y="520"/>
                    </a:lnTo>
                    <a:lnTo>
                      <a:pt x="521" y="506"/>
                    </a:lnTo>
                    <a:lnTo>
                      <a:pt x="528" y="491"/>
                    </a:lnTo>
                    <a:lnTo>
                      <a:pt x="531" y="475"/>
                    </a:lnTo>
                    <a:lnTo>
                      <a:pt x="532" y="458"/>
                    </a:lnTo>
                    <a:lnTo>
                      <a:pt x="532" y="104"/>
                    </a:lnTo>
                    <a:lnTo>
                      <a:pt x="531" y="88"/>
                    </a:lnTo>
                    <a:lnTo>
                      <a:pt x="528" y="72"/>
                    </a:lnTo>
                    <a:lnTo>
                      <a:pt x="521" y="57"/>
                    </a:lnTo>
                    <a:lnTo>
                      <a:pt x="513" y="43"/>
                    </a:lnTo>
                    <a:lnTo>
                      <a:pt x="502" y="30"/>
                    </a:lnTo>
                    <a:lnTo>
                      <a:pt x="489" y="19"/>
                    </a:lnTo>
                    <a:lnTo>
                      <a:pt x="476" y="11"/>
                    </a:lnTo>
                    <a:lnTo>
                      <a:pt x="460" y="4"/>
                    </a:lnTo>
                    <a:lnTo>
                      <a:pt x="444" y="1"/>
                    </a:lnTo>
                    <a:lnTo>
                      <a:pt x="428" y="0"/>
                    </a:lnTo>
                    <a:lnTo>
                      <a:pt x="106" y="0"/>
                    </a:lnTo>
                    <a:lnTo>
                      <a:pt x="89" y="1"/>
                    </a:lnTo>
                    <a:lnTo>
                      <a:pt x="72" y="4"/>
                    </a:lnTo>
                    <a:lnTo>
                      <a:pt x="57" y="11"/>
                    </a:lnTo>
                    <a:lnTo>
                      <a:pt x="43" y="19"/>
                    </a:lnTo>
                    <a:lnTo>
                      <a:pt x="32" y="30"/>
                    </a:lnTo>
                    <a:lnTo>
                      <a:pt x="21" y="43"/>
                    </a:lnTo>
                    <a:lnTo>
                      <a:pt x="12" y="57"/>
                    </a:lnTo>
                    <a:lnTo>
                      <a:pt x="6" y="72"/>
                    </a:lnTo>
                    <a:lnTo>
                      <a:pt x="1" y="88"/>
                    </a:lnTo>
                    <a:lnTo>
                      <a:pt x="0" y="104"/>
                    </a:lnTo>
                    <a:lnTo>
                      <a:pt x="0" y="458"/>
                    </a:lnTo>
                    <a:lnTo>
                      <a:pt x="1" y="475"/>
                    </a:lnTo>
                    <a:lnTo>
                      <a:pt x="6" y="491"/>
                    </a:lnTo>
                    <a:lnTo>
                      <a:pt x="12" y="506"/>
                    </a:lnTo>
                    <a:lnTo>
                      <a:pt x="21" y="520"/>
                    </a:lnTo>
                    <a:lnTo>
                      <a:pt x="32" y="533"/>
                    </a:lnTo>
                    <a:lnTo>
                      <a:pt x="43" y="544"/>
                    </a:lnTo>
                    <a:lnTo>
                      <a:pt x="57" y="552"/>
                    </a:lnTo>
                    <a:lnTo>
                      <a:pt x="72" y="559"/>
                    </a:lnTo>
                    <a:lnTo>
                      <a:pt x="89" y="562"/>
                    </a:lnTo>
                    <a:lnTo>
                      <a:pt x="106" y="563"/>
                    </a:lnTo>
                    <a:lnTo>
                      <a:pt x="428" y="56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20" name="Freeform 285">
                <a:extLst>
                  <a:ext uri="{FF2B5EF4-FFF2-40B4-BE49-F238E27FC236}">
                    <a16:creationId xmlns:a16="http://schemas.microsoft.com/office/drawing/2014/main" id="{F32A4B12-1A0A-4876-8479-0D4CE6A2B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9" y="839"/>
                <a:ext cx="481" cy="511"/>
              </a:xfrm>
              <a:custGeom>
                <a:avLst/>
                <a:gdLst>
                  <a:gd name="T0" fmla="*/ 386 w 481"/>
                  <a:gd name="T1" fmla="*/ 511 h 511"/>
                  <a:gd name="T2" fmla="*/ 401 w 481"/>
                  <a:gd name="T3" fmla="*/ 509 h 511"/>
                  <a:gd name="T4" fmla="*/ 416 w 481"/>
                  <a:gd name="T5" fmla="*/ 505 h 511"/>
                  <a:gd name="T6" fmla="*/ 430 w 481"/>
                  <a:gd name="T7" fmla="*/ 499 h 511"/>
                  <a:gd name="T8" fmla="*/ 441 w 481"/>
                  <a:gd name="T9" fmla="*/ 492 h 511"/>
                  <a:gd name="T10" fmla="*/ 453 w 481"/>
                  <a:gd name="T11" fmla="*/ 483 h 511"/>
                  <a:gd name="T12" fmla="*/ 462 w 481"/>
                  <a:gd name="T13" fmla="*/ 471 h 511"/>
                  <a:gd name="T14" fmla="*/ 470 w 481"/>
                  <a:gd name="T15" fmla="*/ 458 h 511"/>
                  <a:gd name="T16" fmla="*/ 476 w 481"/>
                  <a:gd name="T17" fmla="*/ 446 h 511"/>
                  <a:gd name="T18" fmla="*/ 480 w 481"/>
                  <a:gd name="T19" fmla="*/ 430 h 511"/>
                  <a:gd name="T20" fmla="*/ 481 w 481"/>
                  <a:gd name="T21" fmla="*/ 415 h 511"/>
                  <a:gd name="T22" fmla="*/ 481 w 481"/>
                  <a:gd name="T23" fmla="*/ 96 h 511"/>
                  <a:gd name="T24" fmla="*/ 481 w 481"/>
                  <a:gd name="T25" fmla="*/ 96 h 511"/>
                  <a:gd name="T26" fmla="*/ 480 w 481"/>
                  <a:gd name="T27" fmla="*/ 81 h 511"/>
                  <a:gd name="T28" fmla="*/ 476 w 481"/>
                  <a:gd name="T29" fmla="*/ 65 h 511"/>
                  <a:gd name="T30" fmla="*/ 470 w 481"/>
                  <a:gd name="T31" fmla="*/ 53 h 511"/>
                  <a:gd name="T32" fmla="*/ 462 w 481"/>
                  <a:gd name="T33" fmla="*/ 40 h 511"/>
                  <a:gd name="T34" fmla="*/ 453 w 481"/>
                  <a:gd name="T35" fmla="*/ 28 h 511"/>
                  <a:gd name="T36" fmla="*/ 441 w 481"/>
                  <a:gd name="T37" fmla="*/ 19 h 511"/>
                  <a:gd name="T38" fmla="*/ 430 w 481"/>
                  <a:gd name="T39" fmla="*/ 11 h 511"/>
                  <a:gd name="T40" fmla="*/ 416 w 481"/>
                  <a:gd name="T41" fmla="*/ 5 h 511"/>
                  <a:gd name="T42" fmla="*/ 401 w 481"/>
                  <a:gd name="T43" fmla="*/ 2 h 511"/>
                  <a:gd name="T44" fmla="*/ 386 w 481"/>
                  <a:gd name="T45" fmla="*/ 0 h 511"/>
                  <a:gd name="T46" fmla="*/ 95 w 481"/>
                  <a:gd name="T47" fmla="*/ 0 h 511"/>
                  <a:gd name="T48" fmla="*/ 95 w 481"/>
                  <a:gd name="T49" fmla="*/ 0 h 511"/>
                  <a:gd name="T50" fmla="*/ 80 w 481"/>
                  <a:gd name="T51" fmla="*/ 2 h 511"/>
                  <a:gd name="T52" fmla="*/ 65 w 481"/>
                  <a:gd name="T53" fmla="*/ 5 h 511"/>
                  <a:gd name="T54" fmla="*/ 52 w 481"/>
                  <a:gd name="T55" fmla="*/ 11 h 511"/>
                  <a:gd name="T56" fmla="*/ 39 w 481"/>
                  <a:gd name="T57" fmla="*/ 19 h 511"/>
                  <a:gd name="T58" fmla="*/ 28 w 481"/>
                  <a:gd name="T59" fmla="*/ 28 h 511"/>
                  <a:gd name="T60" fmla="*/ 18 w 481"/>
                  <a:gd name="T61" fmla="*/ 40 h 511"/>
                  <a:gd name="T62" fmla="*/ 11 w 481"/>
                  <a:gd name="T63" fmla="*/ 53 h 511"/>
                  <a:gd name="T64" fmla="*/ 6 w 481"/>
                  <a:gd name="T65" fmla="*/ 65 h 511"/>
                  <a:gd name="T66" fmla="*/ 1 w 481"/>
                  <a:gd name="T67" fmla="*/ 81 h 511"/>
                  <a:gd name="T68" fmla="*/ 0 w 481"/>
                  <a:gd name="T69" fmla="*/ 96 h 511"/>
                  <a:gd name="T70" fmla="*/ 0 w 481"/>
                  <a:gd name="T71" fmla="*/ 415 h 511"/>
                  <a:gd name="T72" fmla="*/ 0 w 481"/>
                  <a:gd name="T73" fmla="*/ 415 h 511"/>
                  <a:gd name="T74" fmla="*/ 1 w 481"/>
                  <a:gd name="T75" fmla="*/ 430 h 511"/>
                  <a:gd name="T76" fmla="*/ 6 w 481"/>
                  <a:gd name="T77" fmla="*/ 446 h 511"/>
                  <a:gd name="T78" fmla="*/ 11 w 481"/>
                  <a:gd name="T79" fmla="*/ 458 h 511"/>
                  <a:gd name="T80" fmla="*/ 18 w 481"/>
                  <a:gd name="T81" fmla="*/ 471 h 511"/>
                  <a:gd name="T82" fmla="*/ 28 w 481"/>
                  <a:gd name="T83" fmla="*/ 483 h 511"/>
                  <a:gd name="T84" fmla="*/ 39 w 481"/>
                  <a:gd name="T85" fmla="*/ 492 h 511"/>
                  <a:gd name="T86" fmla="*/ 52 w 481"/>
                  <a:gd name="T87" fmla="*/ 499 h 511"/>
                  <a:gd name="T88" fmla="*/ 65 w 481"/>
                  <a:gd name="T89" fmla="*/ 505 h 511"/>
                  <a:gd name="T90" fmla="*/ 80 w 481"/>
                  <a:gd name="T91" fmla="*/ 509 h 511"/>
                  <a:gd name="T92" fmla="*/ 95 w 481"/>
                  <a:gd name="T93" fmla="*/ 511 h 511"/>
                  <a:gd name="T94" fmla="*/ 386 w 481"/>
                  <a:gd name="T95" fmla="*/ 511 h 511"/>
                  <a:gd name="T96" fmla="*/ 386 w 481"/>
                  <a:gd name="T97" fmla="*/ 511 h 51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81"/>
                  <a:gd name="T148" fmla="*/ 0 h 511"/>
                  <a:gd name="T149" fmla="*/ 481 w 481"/>
                  <a:gd name="T150" fmla="*/ 511 h 51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81" h="511">
                    <a:moveTo>
                      <a:pt x="386" y="511"/>
                    </a:moveTo>
                    <a:lnTo>
                      <a:pt x="401" y="509"/>
                    </a:lnTo>
                    <a:lnTo>
                      <a:pt x="416" y="505"/>
                    </a:lnTo>
                    <a:lnTo>
                      <a:pt x="430" y="499"/>
                    </a:lnTo>
                    <a:lnTo>
                      <a:pt x="441" y="492"/>
                    </a:lnTo>
                    <a:lnTo>
                      <a:pt x="453" y="483"/>
                    </a:lnTo>
                    <a:lnTo>
                      <a:pt x="462" y="471"/>
                    </a:lnTo>
                    <a:lnTo>
                      <a:pt x="470" y="458"/>
                    </a:lnTo>
                    <a:lnTo>
                      <a:pt x="476" y="446"/>
                    </a:lnTo>
                    <a:lnTo>
                      <a:pt x="480" y="430"/>
                    </a:lnTo>
                    <a:lnTo>
                      <a:pt x="481" y="415"/>
                    </a:lnTo>
                    <a:lnTo>
                      <a:pt x="481" y="96"/>
                    </a:lnTo>
                    <a:lnTo>
                      <a:pt x="480" y="81"/>
                    </a:lnTo>
                    <a:lnTo>
                      <a:pt x="476" y="65"/>
                    </a:lnTo>
                    <a:lnTo>
                      <a:pt x="470" y="53"/>
                    </a:lnTo>
                    <a:lnTo>
                      <a:pt x="462" y="40"/>
                    </a:lnTo>
                    <a:lnTo>
                      <a:pt x="453" y="28"/>
                    </a:lnTo>
                    <a:lnTo>
                      <a:pt x="441" y="19"/>
                    </a:lnTo>
                    <a:lnTo>
                      <a:pt x="430" y="11"/>
                    </a:lnTo>
                    <a:lnTo>
                      <a:pt x="416" y="5"/>
                    </a:lnTo>
                    <a:lnTo>
                      <a:pt x="401" y="2"/>
                    </a:lnTo>
                    <a:lnTo>
                      <a:pt x="386" y="0"/>
                    </a:lnTo>
                    <a:lnTo>
                      <a:pt x="95" y="0"/>
                    </a:lnTo>
                    <a:lnTo>
                      <a:pt x="80" y="2"/>
                    </a:lnTo>
                    <a:lnTo>
                      <a:pt x="65" y="5"/>
                    </a:lnTo>
                    <a:lnTo>
                      <a:pt x="52" y="11"/>
                    </a:lnTo>
                    <a:lnTo>
                      <a:pt x="39" y="19"/>
                    </a:lnTo>
                    <a:lnTo>
                      <a:pt x="28" y="28"/>
                    </a:lnTo>
                    <a:lnTo>
                      <a:pt x="18" y="40"/>
                    </a:lnTo>
                    <a:lnTo>
                      <a:pt x="11" y="53"/>
                    </a:lnTo>
                    <a:lnTo>
                      <a:pt x="6" y="65"/>
                    </a:lnTo>
                    <a:lnTo>
                      <a:pt x="1" y="81"/>
                    </a:lnTo>
                    <a:lnTo>
                      <a:pt x="0" y="96"/>
                    </a:lnTo>
                    <a:lnTo>
                      <a:pt x="0" y="415"/>
                    </a:lnTo>
                    <a:lnTo>
                      <a:pt x="1" y="430"/>
                    </a:lnTo>
                    <a:lnTo>
                      <a:pt x="6" y="446"/>
                    </a:lnTo>
                    <a:lnTo>
                      <a:pt x="11" y="458"/>
                    </a:lnTo>
                    <a:lnTo>
                      <a:pt x="18" y="471"/>
                    </a:lnTo>
                    <a:lnTo>
                      <a:pt x="28" y="483"/>
                    </a:lnTo>
                    <a:lnTo>
                      <a:pt x="39" y="492"/>
                    </a:lnTo>
                    <a:lnTo>
                      <a:pt x="52" y="499"/>
                    </a:lnTo>
                    <a:lnTo>
                      <a:pt x="65" y="505"/>
                    </a:lnTo>
                    <a:lnTo>
                      <a:pt x="80" y="509"/>
                    </a:lnTo>
                    <a:lnTo>
                      <a:pt x="95" y="511"/>
                    </a:lnTo>
                    <a:lnTo>
                      <a:pt x="386" y="5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21" name="Freeform 286">
                <a:extLst>
                  <a:ext uri="{FF2B5EF4-FFF2-40B4-BE49-F238E27FC236}">
                    <a16:creationId xmlns:a16="http://schemas.microsoft.com/office/drawing/2014/main" id="{A62DC340-5AD5-4B4E-91CE-4B14D8EF4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9" y="839"/>
                <a:ext cx="481" cy="511"/>
              </a:xfrm>
              <a:custGeom>
                <a:avLst/>
                <a:gdLst>
                  <a:gd name="T0" fmla="*/ 386 w 481"/>
                  <a:gd name="T1" fmla="*/ 511 h 511"/>
                  <a:gd name="T2" fmla="*/ 401 w 481"/>
                  <a:gd name="T3" fmla="*/ 509 h 511"/>
                  <a:gd name="T4" fmla="*/ 416 w 481"/>
                  <a:gd name="T5" fmla="*/ 505 h 511"/>
                  <a:gd name="T6" fmla="*/ 430 w 481"/>
                  <a:gd name="T7" fmla="*/ 499 h 511"/>
                  <a:gd name="T8" fmla="*/ 441 w 481"/>
                  <a:gd name="T9" fmla="*/ 492 h 511"/>
                  <a:gd name="T10" fmla="*/ 453 w 481"/>
                  <a:gd name="T11" fmla="*/ 483 h 511"/>
                  <a:gd name="T12" fmla="*/ 462 w 481"/>
                  <a:gd name="T13" fmla="*/ 471 h 511"/>
                  <a:gd name="T14" fmla="*/ 470 w 481"/>
                  <a:gd name="T15" fmla="*/ 458 h 511"/>
                  <a:gd name="T16" fmla="*/ 476 w 481"/>
                  <a:gd name="T17" fmla="*/ 446 h 511"/>
                  <a:gd name="T18" fmla="*/ 480 w 481"/>
                  <a:gd name="T19" fmla="*/ 430 h 511"/>
                  <a:gd name="T20" fmla="*/ 481 w 481"/>
                  <a:gd name="T21" fmla="*/ 415 h 511"/>
                  <a:gd name="T22" fmla="*/ 481 w 481"/>
                  <a:gd name="T23" fmla="*/ 96 h 511"/>
                  <a:gd name="T24" fmla="*/ 481 w 481"/>
                  <a:gd name="T25" fmla="*/ 96 h 511"/>
                  <a:gd name="T26" fmla="*/ 480 w 481"/>
                  <a:gd name="T27" fmla="*/ 81 h 511"/>
                  <a:gd name="T28" fmla="*/ 476 w 481"/>
                  <a:gd name="T29" fmla="*/ 65 h 511"/>
                  <a:gd name="T30" fmla="*/ 470 w 481"/>
                  <a:gd name="T31" fmla="*/ 53 h 511"/>
                  <a:gd name="T32" fmla="*/ 462 w 481"/>
                  <a:gd name="T33" fmla="*/ 40 h 511"/>
                  <a:gd name="T34" fmla="*/ 453 w 481"/>
                  <a:gd name="T35" fmla="*/ 28 h 511"/>
                  <a:gd name="T36" fmla="*/ 441 w 481"/>
                  <a:gd name="T37" fmla="*/ 19 h 511"/>
                  <a:gd name="T38" fmla="*/ 430 w 481"/>
                  <a:gd name="T39" fmla="*/ 11 h 511"/>
                  <a:gd name="T40" fmla="*/ 416 w 481"/>
                  <a:gd name="T41" fmla="*/ 5 h 511"/>
                  <a:gd name="T42" fmla="*/ 401 w 481"/>
                  <a:gd name="T43" fmla="*/ 2 h 511"/>
                  <a:gd name="T44" fmla="*/ 386 w 481"/>
                  <a:gd name="T45" fmla="*/ 0 h 511"/>
                  <a:gd name="T46" fmla="*/ 95 w 481"/>
                  <a:gd name="T47" fmla="*/ 0 h 511"/>
                  <a:gd name="T48" fmla="*/ 95 w 481"/>
                  <a:gd name="T49" fmla="*/ 0 h 511"/>
                  <a:gd name="T50" fmla="*/ 80 w 481"/>
                  <a:gd name="T51" fmla="*/ 2 h 511"/>
                  <a:gd name="T52" fmla="*/ 65 w 481"/>
                  <a:gd name="T53" fmla="*/ 5 h 511"/>
                  <a:gd name="T54" fmla="*/ 52 w 481"/>
                  <a:gd name="T55" fmla="*/ 11 h 511"/>
                  <a:gd name="T56" fmla="*/ 39 w 481"/>
                  <a:gd name="T57" fmla="*/ 19 h 511"/>
                  <a:gd name="T58" fmla="*/ 28 w 481"/>
                  <a:gd name="T59" fmla="*/ 28 h 511"/>
                  <a:gd name="T60" fmla="*/ 18 w 481"/>
                  <a:gd name="T61" fmla="*/ 40 h 511"/>
                  <a:gd name="T62" fmla="*/ 11 w 481"/>
                  <a:gd name="T63" fmla="*/ 53 h 511"/>
                  <a:gd name="T64" fmla="*/ 6 w 481"/>
                  <a:gd name="T65" fmla="*/ 65 h 511"/>
                  <a:gd name="T66" fmla="*/ 1 w 481"/>
                  <a:gd name="T67" fmla="*/ 81 h 511"/>
                  <a:gd name="T68" fmla="*/ 0 w 481"/>
                  <a:gd name="T69" fmla="*/ 96 h 511"/>
                  <a:gd name="T70" fmla="*/ 0 w 481"/>
                  <a:gd name="T71" fmla="*/ 415 h 511"/>
                  <a:gd name="T72" fmla="*/ 0 w 481"/>
                  <a:gd name="T73" fmla="*/ 415 h 511"/>
                  <a:gd name="T74" fmla="*/ 1 w 481"/>
                  <a:gd name="T75" fmla="*/ 430 h 511"/>
                  <a:gd name="T76" fmla="*/ 6 w 481"/>
                  <a:gd name="T77" fmla="*/ 446 h 511"/>
                  <a:gd name="T78" fmla="*/ 11 w 481"/>
                  <a:gd name="T79" fmla="*/ 458 h 511"/>
                  <a:gd name="T80" fmla="*/ 18 w 481"/>
                  <a:gd name="T81" fmla="*/ 471 h 511"/>
                  <a:gd name="T82" fmla="*/ 28 w 481"/>
                  <a:gd name="T83" fmla="*/ 483 h 511"/>
                  <a:gd name="T84" fmla="*/ 39 w 481"/>
                  <a:gd name="T85" fmla="*/ 492 h 511"/>
                  <a:gd name="T86" fmla="*/ 52 w 481"/>
                  <a:gd name="T87" fmla="*/ 499 h 511"/>
                  <a:gd name="T88" fmla="*/ 65 w 481"/>
                  <a:gd name="T89" fmla="*/ 505 h 511"/>
                  <a:gd name="T90" fmla="*/ 80 w 481"/>
                  <a:gd name="T91" fmla="*/ 509 h 511"/>
                  <a:gd name="T92" fmla="*/ 95 w 481"/>
                  <a:gd name="T93" fmla="*/ 511 h 511"/>
                  <a:gd name="T94" fmla="*/ 386 w 481"/>
                  <a:gd name="T95" fmla="*/ 511 h 511"/>
                  <a:gd name="T96" fmla="*/ 386 w 481"/>
                  <a:gd name="T97" fmla="*/ 511 h 51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81"/>
                  <a:gd name="T148" fmla="*/ 0 h 511"/>
                  <a:gd name="T149" fmla="*/ 481 w 481"/>
                  <a:gd name="T150" fmla="*/ 511 h 51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81" h="511">
                    <a:moveTo>
                      <a:pt x="386" y="511"/>
                    </a:moveTo>
                    <a:lnTo>
                      <a:pt x="401" y="509"/>
                    </a:lnTo>
                    <a:lnTo>
                      <a:pt x="416" y="505"/>
                    </a:lnTo>
                    <a:lnTo>
                      <a:pt x="430" y="499"/>
                    </a:lnTo>
                    <a:lnTo>
                      <a:pt x="441" y="492"/>
                    </a:lnTo>
                    <a:lnTo>
                      <a:pt x="453" y="483"/>
                    </a:lnTo>
                    <a:lnTo>
                      <a:pt x="462" y="471"/>
                    </a:lnTo>
                    <a:lnTo>
                      <a:pt x="470" y="458"/>
                    </a:lnTo>
                    <a:lnTo>
                      <a:pt x="476" y="446"/>
                    </a:lnTo>
                    <a:lnTo>
                      <a:pt x="480" y="430"/>
                    </a:lnTo>
                    <a:lnTo>
                      <a:pt x="481" y="415"/>
                    </a:lnTo>
                    <a:lnTo>
                      <a:pt x="481" y="96"/>
                    </a:lnTo>
                    <a:lnTo>
                      <a:pt x="480" y="81"/>
                    </a:lnTo>
                    <a:lnTo>
                      <a:pt x="476" y="65"/>
                    </a:lnTo>
                    <a:lnTo>
                      <a:pt x="470" y="53"/>
                    </a:lnTo>
                    <a:lnTo>
                      <a:pt x="462" y="40"/>
                    </a:lnTo>
                    <a:lnTo>
                      <a:pt x="453" y="28"/>
                    </a:lnTo>
                    <a:lnTo>
                      <a:pt x="441" y="19"/>
                    </a:lnTo>
                    <a:lnTo>
                      <a:pt x="430" y="11"/>
                    </a:lnTo>
                    <a:lnTo>
                      <a:pt x="416" y="5"/>
                    </a:lnTo>
                    <a:lnTo>
                      <a:pt x="401" y="2"/>
                    </a:lnTo>
                    <a:lnTo>
                      <a:pt x="386" y="0"/>
                    </a:lnTo>
                    <a:lnTo>
                      <a:pt x="95" y="0"/>
                    </a:lnTo>
                    <a:lnTo>
                      <a:pt x="80" y="2"/>
                    </a:lnTo>
                    <a:lnTo>
                      <a:pt x="65" y="5"/>
                    </a:lnTo>
                    <a:lnTo>
                      <a:pt x="52" y="11"/>
                    </a:lnTo>
                    <a:lnTo>
                      <a:pt x="39" y="19"/>
                    </a:lnTo>
                    <a:lnTo>
                      <a:pt x="28" y="28"/>
                    </a:lnTo>
                    <a:lnTo>
                      <a:pt x="18" y="40"/>
                    </a:lnTo>
                    <a:lnTo>
                      <a:pt x="11" y="53"/>
                    </a:lnTo>
                    <a:lnTo>
                      <a:pt x="6" y="65"/>
                    </a:lnTo>
                    <a:lnTo>
                      <a:pt x="1" y="81"/>
                    </a:lnTo>
                    <a:lnTo>
                      <a:pt x="0" y="96"/>
                    </a:lnTo>
                    <a:lnTo>
                      <a:pt x="0" y="415"/>
                    </a:lnTo>
                    <a:lnTo>
                      <a:pt x="1" y="430"/>
                    </a:lnTo>
                    <a:lnTo>
                      <a:pt x="6" y="446"/>
                    </a:lnTo>
                    <a:lnTo>
                      <a:pt x="11" y="458"/>
                    </a:lnTo>
                    <a:lnTo>
                      <a:pt x="18" y="471"/>
                    </a:lnTo>
                    <a:lnTo>
                      <a:pt x="28" y="483"/>
                    </a:lnTo>
                    <a:lnTo>
                      <a:pt x="39" y="492"/>
                    </a:lnTo>
                    <a:lnTo>
                      <a:pt x="52" y="499"/>
                    </a:lnTo>
                    <a:lnTo>
                      <a:pt x="65" y="505"/>
                    </a:lnTo>
                    <a:lnTo>
                      <a:pt x="80" y="509"/>
                    </a:lnTo>
                    <a:lnTo>
                      <a:pt x="95" y="511"/>
                    </a:lnTo>
                    <a:lnTo>
                      <a:pt x="386" y="511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22" name="Freeform 287">
                <a:extLst>
                  <a:ext uri="{FF2B5EF4-FFF2-40B4-BE49-F238E27FC236}">
                    <a16:creationId xmlns:a16="http://schemas.microsoft.com/office/drawing/2014/main" id="{271A955B-7E21-46BB-863E-0DAF8C57C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0" y="839"/>
                <a:ext cx="261" cy="511"/>
              </a:xfrm>
              <a:custGeom>
                <a:avLst/>
                <a:gdLst>
                  <a:gd name="T0" fmla="*/ 261 w 261"/>
                  <a:gd name="T1" fmla="*/ 0 h 511"/>
                  <a:gd name="T2" fmla="*/ 96 w 261"/>
                  <a:gd name="T3" fmla="*/ 0 h 511"/>
                  <a:gd name="T4" fmla="*/ 96 w 261"/>
                  <a:gd name="T5" fmla="*/ 0 h 511"/>
                  <a:gd name="T6" fmla="*/ 80 w 261"/>
                  <a:gd name="T7" fmla="*/ 2 h 511"/>
                  <a:gd name="T8" fmla="*/ 66 w 261"/>
                  <a:gd name="T9" fmla="*/ 5 h 511"/>
                  <a:gd name="T10" fmla="*/ 52 w 261"/>
                  <a:gd name="T11" fmla="*/ 11 h 511"/>
                  <a:gd name="T12" fmla="*/ 39 w 261"/>
                  <a:gd name="T13" fmla="*/ 19 h 511"/>
                  <a:gd name="T14" fmla="*/ 28 w 261"/>
                  <a:gd name="T15" fmla="*/ 28 h 511"/>
                  <a:gd name="T16" fmla="*/ 19 w 261"/>
                  <a:gd name="T17" fmla="*/ 40 h 511"/>
                  <a:gd name="T18" fmla="*/ 11 w 261"/>
                  <a:gd name="T19" fmla="*/ 53 h 511"/>
                  <a:gd name="T20" fmla="*/ 5 w 261"/>
                  <a:gd name="T21" fmla="*/ 65 h 511"/>
                  <a:gd name="T22" fmla="*/ 2 w 261"/>
                  <a:gd name="T23" fmla="*/ 81 h 511"/>
                  <a:gd name="T24" fmla="*/ 0 w 261"/>
                  <a:gd name="T25" fmla="*/ 96 h 511"/>
                  <a:gd name="T26" fmla="*/ 0 w 261"/>
                  <a:gd name="T27" fmla="*/ 415 h 511"/>
                  <a:gd name="T28" fmla="*/ 0 w 261"/>
                  <a:gd name="T29" fmla="*/ 415 h 511"/>
                  <a:gd name="T30" fmla="*/ 2 w 261"/>
                  <a:gd name="T31" fmla="*/ 430 h 511"/>
                  <a:gd name="T32" fmla="*/ 5 w 261"/>
                  <a:gd name="T33" fmla="*/ 446 h 511"/>
                  <a:gd name="T34" fmla="*/ 11 w 261"/>
                  <a:gd name="T35" fmla="*/ 458 h 511"/>
                  <a:gd name="T36" fmla="*/ 19 w 261"/>
                  <a:gd name="T37" fmla="*/ 471 h 511"/>
                  <a:gd name="T38" fmla="*/ 28 w 261"/>
                  <a:gd name="T39" fmla="*/ 483 h 511"/>
                  <a:gd name="T40" fmla="*/ 39 w 261"/>
                  <a:gd name="T41" fmla="*/ 492 h 511"/>
                  <a:gd name="T42" fmla="*/ 52 w 261"/>
                  <a:gd name="T43" fmla="*/ 499 h 511"/>
                  <a:gd name="T44" fmla="*/ 66 w 261"/>
                  <a:gd name="T45" fmla="*/ 505 h 511"/>
                  <a:gd name="T46" fmla="*/ 80 w 261"/>
                  <a:gd name="T47" fmla="*/ 509 h 511"/>
                  <a:gd name="T48" fmla="*/ 96 w 261"/>
                  <a:gd name="T49" fmla="*/ 511 h 511"/>
                  <a:gd name="T50" fmla="*/ 234 w 261"/>
                  <a:gd name="T51" fmla="*/ 511 h 511"/>
                  <a:gd name="T52" fmla="*/ 234 w 261"/>
                  <a:gd name="T53" fmla="*/ 485 h 511"/>
                  <a:gd name="T54" fmla="*/ 110 w 261"/>
                  <a:gd name="T55" fmla="*/ 485 h 511"/>
                  <a:gd name="T56" fmla="*/ 110 w 261"/>
                  <a:gd name="T57" fmla="*/ 485 h 511"/>
                  <a:gd name="T58" fmla="*/ 82 w 261"/>
                  <a:gd name="T59" fmla="*/ 480 h 511"/>
                  <a:gd name="T60" fmla="*/ 59 w 261"/>
                  <a:gd name="T61" fmla="*/ 469 h 511"/>
                  <a:gd name="T62" fmla="*/ 40 w 261"/>
                  <a:gd name="T63" fmla="*/ 450 h 511"/>
                  <a:gd name="T64" fmla="*/ 28 w 261"/>
                  <a:gd name="T65" fmla="*/ 427 h 511"/>
                  <a:gd name="T66" fmla="*/ 24 w 261"/>
                  <a:gd name="T67" fmla="*/ 399 h 511"/>
                  <a:gd name="T68" fmla="*/ 24 w 261"/>
                  <a:gd name="T69" fmla="*/ 112 h 511"/>
                  <a:gd name="T70" fmla="*/ 24 w 261"/>
                  <a:gd name="T71" fmla="*/ 112 h 511"/>
                  <a:gd name="T72" fmla="*/ 28 w 261"/>
                  <a:gd name="T73" fmla="*/ 84 h 511"/>
                  <a:gd name="T74" fmla="*/ 40 w 261"/>
                  <a:gd name="T75" fmla="*/ 61 h 511"/>
                  <a:gd name="T76" fmla="*/ 59 w 261"/>
                  <a:gd name="T77" fmla="*/ 42 h 511"/>
                  <a:gd name="T78" fmla="*/ 82 w 261"/>
                  <a:gd name="T79" fmla="*/ 29 h 511"/>
                  <a:gd name="T80" fmla="*/ 110 w 261"/>
                  <a:gd name="T81" fmla="*/ 26 h 511"/>
                  <a:gd name="T82" fmla="*/ 234 w 261"/>
                  <a:gd name="T83" fmla="*/ 26 h 511"/>
                  <a:gd name="T84" fmla="*/ 234 w 261"/>
                  <a:gd name="T85" fmla="*/ 511 h 511"/>
                  <a:gd name="T86" fmla="*/ 261 w 261"/>
                  <a:gd name="T87" fmla="*/ 511 h 511"/>
                  <a:gd name="T88" fmla="*/ 261 w 261"/>
                  <a:gd name="T89" fmla="*/ 0 h 511"/>
                  <a:gd name="T90" fmla="*/ 261 w 261"/>
                  <a:gd name="T91" fmla="*/ 0 h 51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61"/>
                  <a:gd name="T139" fmla="*/ 0 h 511"/>
                  <a:gd name="T140" fmla="*/ 261 w 261"/>
                  <a:gd name="T141" fmla="*/ 511 h 51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61" h="511">
                    <a:moveTo>
                      <a:pt x="261" y="0"/>
                    </a:moveTo>
                    <a:lnTo>
                      <a:pt x="96" y="0"/>
                    </a:lnTo>
                    <a:lnTo>
                      <a:pt x="80" y="2"/>
                    </a:lnTo>
                    <a:lnTo>
                      <a:pt x="66" y="5"/>
                    </a:lnTo>
                    <a:lnTo>
                      <a:pt x="52" y="11"/>
                    </a:lnTo>
                    <a:lnTo>
                      <a:pt x="39" y="19"/>
                    </a:lnTo>
                    <a:lnTo>
                      <a:pt x="28" y="28"/>
                    </a:lnTo>
                    <a:lnTo>
                      <a:pt x="19" y="40"/>
                    </a:lnTo>
                    <a:lnTo>
                      <a:pt x="11" y="53"/>
                    </a:lnTo>
                    <a:lnTo>
                      <a:pt x="5" y="65"/>
                    </a:lnTo>
                    <a:lnTo>
                      <a:pt x="2" y="81"/>
                    </a:lnTo>
                    <a:lnTo>
                      <a:pt x="0" y="96"/>
                    </a:lnTo>
                    <a:lnTo>
                      <a:pt x="0" y="415"/>
                    </a:lnTo>
                    <a:lnTo>
                      <a:pt x="2" y="430"/>
                    </a:lnTo>
                    <a:lnTo>
                      <a:pt x="5" y="446"/>
                    </a:lnTo>
                    <a:lnTo>
                      <a:pt x="11" y="458"/>
                    </a:lnTo>
                    <a:lnTo>
                      <a:pt x="19" y="471"/>
                    </a:lnTo>
                    <a:lnTo>
                      <a:pt x="28" y="483"/>
                    </a:lnTo>
                    <a:lnTo>
                      <a:pt x="39" y="492"/>
                    </a:lnTo>
                    <a:lnTo>
                      <a:pt x="52" y="499"/>
                    </a:lnTo>
                    <a:lnTo>
                      <a:pt x="66" y="505"/>
                    </a:lnTo>
                    <a:lnTo>
                      <a:pt x="80" y="509"/>
                    </a:lnTo>
                    <a:lnTo>
                      <a:pt x="96" y="511"/>
                    </a:lnTo>
                    <a:lnTo>
                      <a:pt x="234" y="511"/>
                    </a:lnTo>
                    <a:lnTo>
                      <a:pt x="234" y="485"/>
                    </a:lnTo>
                    <a:lnTo>
                      <a:pt x="110" y="485"/>
                    </a:lnTo>
                    <a:lnTo>
                      <a:pt x="82" y="480"/>
                    </a:lnTo>
                    <a:lnTo>
                      <a:pt x="59" y="469"/>
                    </a:lnTo>
                    <a:lnTo>
                      <a:pt x="40" y="450"/>
                    </a:lnTo>
                    <a:lnTo>
                      <a:pt x="28" y="427"/>
                    </a:lnTo>
                    <a:lnTo>
                      <a:pt x="24" y="399"/>
                    </a:lnTo>
                    <a:lnTo>
                      <a:pt x="24" y="112"/>
                    </a:lnTo>
                    <a:lnTo>
                      <a:pt x="28" y="84"/>
                    </a:lnTo>
                    <a:lnTo>
                      <a:pt x="40" y="61"/>
                    </a:lnTo>
                    <a:lnTo>
                      <a:pt x="59" y="42"/>
                    </a:lnTo>
                    <a:lnTo>
                      <a:pt x="82" y="29"/>
                    </a:lnTo>
                    <a:lnTo>
                      <a:pt x="110" y="26"/>
                    </a:lnTo>
                    <a:lnTo>
                      <a:pt x="234" y="26"/>
                    </a:lnTo>
                    <a:lnTo>
                      <a:pt x="234" y="511"/>
                    </a:lnTo>
                    <a:lnTo>
                      <a:pt x="261" y="51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23" name="Freeform 288">
                <a:extLst>
                  <a:ext uri="{FF2B5EF4-FFF2-40B4-BE49-F238E27FC236}">
                    <a16:creationId xmlns:a16="http://schemas.microsoft.com/office/drawing/2014/main" id="{C6765448-A2F3-4CDE-8B79-5E0AAFAB22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0" y="839"/>
                <a:ext cx="261" cy="511"/>
              </a:xfrm>
              <a:custGeom>
                <a:avLst/>
                <a:gdLst>
                  <a:gd name="T0" fmla="*/ 234 w 261"/>
                  <a:gd name="T1" fmla="*/ 511 h 511"/>
                  <a:gd name="T2" fmla="*/ 261 w 261"/>
                  <a:gd name="T3" fmla="*/ 511 h 511"/>
                  <a:gd name="T4" fmla="*/ 261 w 261"/>
                  <a:gd name="T5" fmla="*/ 0 h 511"/>
                  <a:gd name="T6" fmla="*/ 96 w 261"/>
                  <a:gd name="T7" fmla="*/ 0 h 511"/>
                  <a:gd name="T8" fmla="*/ 96 w 261"/>
                  <a:gd name="T9" fmla="*/ 0 h 511"/>
                  <a:gd name="T10" fmla="*/ 80 w 261"/>
                  <a:gd name="T11" fmla="*/ 2 h 511"/>
                  <a:gd name="T12" fmla="*/ 66 w 261"/>
                  <a:gd name="T13" fmla="*/ 5 h 511"/>
                  <a:gd name="T14" fmla="*/ 52 w 261"/>
                  <a:gd name="T15" fmla="*/ 11 h 511"/>
                  <a:gd name="T16" fmla="*/ 39 w 261"/>
                  <a:gd name="T17" fmla="*/ 19 h 511"/>
                  <a:gd name="T18" fmla="*/ 28 w 261"/>
                  <a:gd name="T19" fmla="*/ 28 h 511"/>
                  <a:gd name="T20" fmla="*/ 19 w 261"/>
                  <a:gd name="T21" fmla="*/ 40 h 511"/>
                  <a:gd name="T22" fmla="*/ 11 w 261"/>
                  <a:gd name="T23" fmla="*/ 53 h 511"/>
                  <a:gd name="T24" fmla="*/ 5 w 261"/>
                  <a:gd name="T25" fmla="*/ 65 h 511"/>
                  <a:gd name="T26" fmla="*/ 2 w 261"/>
                  <a:gd name="T27" fmla="*/ 81 h 511"/>
                  <a:gd name="T28" fmla="*/ 0 w 261"/>
                  <a:gd name="T29" fmla="*/ 96 h 511"/>
                  <a:gd name="T30" fmla="*/ 0 w 261"/>
                  <a:gd name="T31" fmla="*/ 415 h 511"/>
                  <a:gd name="T32" fmla="*/ 0 w 261"/>
                  <a:gd name="T33" fmla="*/ 415 h 511"/>
                  <a:gd name="T34" fmla="*/ 2 w 261"/>
                  <a:gd name="T35" fmla="*/ 430 h 511"/>
                  <a:gd name="T36" fmla="*/ 5 w 261"/>
                  <a:gd name="T37" fmla="*/ 446 h 511"/>
                  <a:gd name="T38" fmla="*/ 11 w 261"/>
                  <a:gd name="T39" fmla="*/ 458 h 511"/>
                  <a:gd name="T40" fmla="*/ 19 w 261"/>
                  <a:gd name="T41" fmla="*/ 471 h 511"/>
                  <a:gd name="T42" fmla="*/ 28 w 261"/>
                  <a:gd name="T43" fmla="*/ 483 h 511"/>
                  <a:gd name="T44" fmla="*/ 39 w 261"/>
                  <a:gd name="T45" fmla="*/ 492 h 511"/>
                  <a:gd name="T46" fmla="*/ 52 w 261"/>
                  <a:gd name="T47" fmla="*/ 499 h 511"/>
                  <a:gd name="T48" fmla="*/ 66 w 261"/>
                  <a:gd name="T49" fmla="*/ 505 h 511"/>
                  <a:gd name="T50" fmla="*/ 80 w 261"/>
                  <a:gd name="T51" fmla="*/ 509 h 511"/>
                  <a:gd name="T52" fmla="*/ 96 w 261"/>
                  <a:gd name="T53" fmla="*/ 511 h 511"/>
                  <a:gd name="T54" fmla="*/ 234 w 261"/>
                  <a:gd name="T55" fmla="*/ 511 h 51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1"/>
                  <a:gd name="T85" fmla="*/ 0 h 511"/>
                  <a:gd name="T86" fmla="*/ 261 w 261"/>
                  <a:gd name="T87" fmla="*/ 511 h 51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1" h="511">
                    <a:moveTo>
                      <a:pt x="234" y="511"/>
                    </a:moveTo>
                    <a:lnTo>
                      <a:pt x="261" y="511"/>
                    </a:lnTo>
                    <a:lnTo>
                      <a:pt x="261" y="0"/>
                    </a:lnTo>
                    <a:lnTo>
                      <a:pt x="96" y="0"/>
                    </a:lnTo>
                    <a:lnTo>
                      <a:pt x="80" y="2"/>
                    </a:lnTo>
                    <a:lnTo>
                      <a:pt x="66" y="5"/>
                    </a:lnTo>
                    <a:lnTo>
                      <a:pt x="52" y="11"/>
                    </a:lnTo>
                    <a:lnTo>
                      <a:pt x="39" y="19"/>
                    </a:lnTo>
                    <a:lnTo>
                      <a:pt x="28" y="28"/>
                    </a:lnTo>
                    <a:lnTo>
                      <a:pt x="19" y="40"/>
                    </a:lnTo>
                    <a:lnTo>
                      <a:pt x="11" y="53"/>
                    </a:lnTo>
                    <a:lnTo>
                      <a:pt x="5" y="65"/>
                    </a:lnTo>
                    <a:lnTo>
                      <a:pt x="2" y="81"/>
                    </a:lnTo>
                    <a:lnTo>
                      <a:pt x="0" y="96"/>
                    </a:lnTo>
                    <a:lnTo>
                      <a:pt x="0" y="415"/>
                    </a:lnTo>
                    <a:lnTo>
                      <a:pt x="2" y="430"/>
                    </a:lnTo>
                    <a:lnTo>
                      <a:pt x="5" y="446"/>
                    </a:lnTo>
                    <a:lnTo>
                      <a:pt x="11" y="458"/>
                    </a:lnTo>
                    <a:lnTo>
                      <a:pt x="19" y="471"/>
                    </a:lnTo>
                    <a:lnTo>
                      <a:pt x="28" y="483"/>
                    </a:lnTo>
                    <a:lnTo>
                      <a:pt x="39" y="492"/>
                    </a:lnTo>
                    <a:lnTo>
                      <a:pt x="52" y="499"/>
                    </a:lnTo>
                    <a:lnTo>
                      <a:pt x="66" y="505"/>
                    </a:lnTo>
                    <a:lnTo>
                      <a:pt x="80" y="509"/>
                    </a:lnTo>
                    <a:lnTo>
                      <a:pt x="96" y="511"/>
                    </a:lnTo>
                    <a:lnTo>
                      <a:pt x="234" y="511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24" name="Freeform 289">
                <a:extLst>
                  <a:ext uri="{FF2B5EF4-FFF2-40B4-BE49-F238E27FC236}">
                    <a16:creationId xmlns:a16="http://schemas.microsoft.com/office/drawing/2014/main" id="{32D5FA27-095C-4029-8103-20F23F421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4" y="865"/>
                <a:ext cx="210" cy="459"/>
              </a:xfrm>
              <a:custGeom>
                <a:avLst/>
                <a:gdLst>
                  <a:gd name="T0" fmla="*/ 210 w 210"/>
                  <a:gd name="T1" fmla="*/ 459 h 459"/>
                  <a:gd name="T2" fmla="*/ 86 w 210"/>
                  <a:gd name="T3" fmla="*/ 459 h 459"/>
                  <a:gd name="T4" fmla="*/ 86 w 210"/>
                  <a:gd name="T5" fmla="*/ 459 h 459"/>
                  <a:gd name="T6" fmla="*/ 58 w 210"/>
                  <a:gd name="T7" fmla="*/ 454 h 459"/>
                  <a:gd name="T8" fmla="*/ 35 w 210"/>
                  <a:gd name="T9" fmla="*/ 443 h 459"/>
                  <a:gd name="T10" fmla="*/ 16 w 210"/>
                  <a:gd name="T11" fmla="*/ 424 h 459"/>
                  <a:gd name="T12" fmla="*/ 4 w 210"/>
                  <a:gd name="T13" fmla="*/ 401 h 459"/>
                  <a:gd name="T14" fmla="*/ 0 w 210"/>
                  <a:gd name="T15" fmla="*/ 373 h 459"/>
                  <a:gd name="T16" fmla="*/ 0 w 210"/>
                  <a:gd name="T17" fmla="*/ 86 h 459"/>
                  <a:gd name="T18" fmla="*/ 0 w 210"/>
                  <a:gd name="T19" fmla="*/ 86 h 459"/>
                  <a:gd name="T20" fmla="*/ 4 w 210"/>
                  <a:gd name="T21" fmla="*/ 58 h 459"/>
                  <a:gd name="T22" fmla="*/ 16 w 210"/>
                  <a:gd name="T23" fmla="*/ 35 h 459"/>
                  <a:gd name="T24" fmla="*/ 35 w 210"/>
                  <a:gd name="T25" fmla="*/ 16 h 459"/>
                  <a:gd name="T26" fmla="*/ 58 w 210"/>
                  <a:gd name="T27" fmla="*/ 3 h 459"/>
                  <a:gd name="T28" fmla="*/ 86 w 210"/>
                  <a:gd name="T29" fmla="*/ 0 h 459"/>
                  <a:gd name="T30" fmla="*/ 210 w 210"/>
                  <a:gd name="T31" fmla="*/ 0 h 459"/>
                  <a:gd name="T32" fmla="*/ 210 w 210"/>
                  <a:gd name="T33" fmla="*/ 459 h 459"/>
                  <a:gd name="T34" fmla="*/ 210 w 210"/>
                  <a:gd name="T35" fmla="*/ 459 h 4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10"/>
                  <a:gd name="T55" fmla="*/ 0 h 459"/>
                  <a:gd name="T56" fmla="*/ 210 w 210"/>
                  <a:gd name="T57" fmla="*/ 459 h 45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10" h="459">
                    <a:moveTo>
                      <a:pt x="210" y="459"/>
                    </a:moveTo>
                    <a:lnTo>
                      <a:pt x="86" y="459"/>
                    </a:lnTo>
                    <a:lnTo>
                      <a:pt x="58" y="454"/>
                    </a:lnTo>
                    <a:lnTo>
                      <a:pt x="35" y="443"/>
                    </a:lnTo>
                    <a:lnTo>
                      <a:pt x="16" y="424"/>
                    </a:lnTo>
                    <a:lnTo>
                      <a:pt x="4" y="401"/>
                    </a:lnTo>
                    <a:lnTo>
                      <a:pt x="0" y="373"/>
                    </a:lnTo>
                    <a:lnTo>
                      <a:pt x="0" y="86"/>
                    </a:lnTo>
                    <a:lnTo>
                      <a:pt x="4" y="58"/>
                    </a:lnTo>
                    <a:lnTo>
                      <a:pt x="16" y="35"/>
                    </a:lnTo>
                    <a:lnTo>
                      <a:pt x="35" y="16"/>
                    </a:lnTo>
                    <a:lnTo>
                      <a:pt x="58" y="3"/>
                    </a:lnTo>
                    <a:lnTo>
                      <a:pt x="86" y="0"/>
                    </a:lnTo>
                    <a:lnTo>
                      <a:pt x="210" y="0"/>
                    </a:lnTo>
                    <a:lnTo>
                      <a:pt x="210" y="45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25" name="Freeform 290">
                <a:extLst>
                  <a:ext uri="{FF2B5EF4-FFF2-40B4-BE49-F238E27FC236}">
                    <a16:creationId xmlns:a16="http://schemas.microsoft.com/office/drawing/2014/main" id="{B8750FA6-63FE-43AB-8C95-ED6BD6B3AF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6" y="839"/>
                <a:ext cx="260" cy="511"/>
              </a:xfrm>
              <a:custGeom>
                <a:avLst/>
                <a:gdLst>
                  <a:gd name="T0" fmla="*/ 260 w 260"/>
                  <a:gd name="T1" fmla="*/ 0 h 511"/>
                  <a:gd name="T2" fmla="*/ 95 w 260"/>
                  <a:gd name="T3" fmla="*/ 0 h 511"/>
                  <a:gd name="T4" fmla="*/ 95 w 260"/>
                  <a:gd name="T5" fmla="*/ 0 h 511"/>
                  <a:gd name="T6" fmla="*/ 79 w 260"/>
                  <a:gd name="T7" fmla="*/ 2 h 511"/>
                  <a:gd name="T8" fmla="*/ 65 w 260"/>
                  <a:gd name="T9" fmla="*/ 5 h 511"/>
                  <a:gd name="T10" fmla="*/ 51 w 260"/>
                  <a:gd name="T11" fmla="*/ 11 h 511"/>
                  <a:gd name="T12" fmla="*/ 38 w 260"/>
                  <a:gd name="T13" fmla="*/ 19 h 511"/>
                  <a:gd name="T14" fmla="*/ 28 w 260"/>
                  <a:gd name="T15" fmla="*/ 28 h 511"/>
                  <a:gd name="T16" fmla="*/ 18 w 260"/>
                  <a:gd name="T17" fmla="*/ 40 h 511"/>
                  <a:gd name="T18" fmla="*/ 10 w 260"/>
                  <a:gd name="T19" fmla="*/ 53 h 511"/>
                  <a:gd name="T20" fmla="*/ 4 w 260"/>
                  <a:gd name="T21" fmla="*/ 65 h 511"/>
                  <a:gd name="T22" fmla="*/ 1 w 260"/>
                  <a:gd name="T23" fmla="*/ 81 h 511"/>
                  <a:gd name="T24" fmla="*/ 0 w 260"/>
                  <a:gd name="T25" fmla="*/ 96 h 511"/>
                  <a:gd name="T26" fmla="*/ 0 w 260"/>
                  <a:gd name="T27" fmla="*/ 415 h 511"/>
                  <a:gd name="T28" fmla="*/ 0 w 260"/>
                  <a:gd name="T29" fmla="*/ 415 h 511"/>
                  <a:gd name="T30" fmla="*/ 1 w 260"/>
                  <a:gd name="T31" fmla="*/ 430 h 511"/>
                  <a:gd name="T32" fmla="*/ 4 w 260"/>
                  <a:gd name="T33" fmla="*/ 446 h 511"/>
                  <a:gd name="T34" fmla="*/ 10 w 260"/>
                  <a:gd name="T35" fmla="*/ 458 h 511"/>
                  <a:gd name="T36" fmla="*/ 18 w 260"/>
                  <a:gd name="T37" fmla="*/ 471 h 511"/>
                  <a:gd name="T38" fmla="*/ 28 w 260"/>
                  <a:gd name="T39" fmla="*/ 483 h 511"/>
                  <a:gd name="T40" fmla="*/ 38 w 260"/>
                  <a:gd name="T41" fmla="*/ 492 h 511"/>
                  <a:gd name="T42" fmla="*/ 51 w 260"/>
                  <a:gd name="T43" fmla="*/ 499 h 511"/>
                  <a:gd name="T44" fmla="*/ 65 w 260"/>
                  <a:gd name="T45" fmla="*/ 505 h 511"/>
                  <a:gd name="T46" fmla="*/ 79 w 260"/>
                  <a:gd name="T47" fmla="*/ 509 h 511"/>
                  <a:gd name="T48" fmla="*/ 95 w 260"/>
                  <a:gd name="T49" fmla="*/ 511 h 511"/>
                  <a:gd name="T50" fmla="*/ 233 w 260"/>
                  <a:gd name="T51" fmla="*/ 511 h 511"/>
                  <a:gd name="T52" fmla="*/ 234 w 260"/>
                  <a:gd name="T53" fmla="*/ 485 h 511"/>
                  <a:gd name="T54" fmla="*/ 109 w 260"/>
                  <a:gd name="T55" fmla="*/ 485 h 511"/>
                  <a:gd name="T56" fmla="*/ 109 w 260"/>
                  <a:gd name="T57" fmla="*/ 485 h 511"/>
                  <a:gd name="T58" fmla="*/ 82 w 260"/>
                  <a:gd name="T59" fmla="*/ 480 h 511"/>
                  <a:gd name="T60" fmla="*/ 58 w 260"/>
                  <a:gd name="T61" fmla="*/ 469 h 511"/>
                  <a:gd name="T62" fmla="*/ 39 w 260"/>
                  <a:gd name="T63" fmla="*/ 450 h 511"/>
                  <a:gd name="T64" fmla="*/ 28 w 260"/>
                  <a:gd name="T65" fmla="*/ 427 h 511"/>
                  <a:gd name="T66" fmla="*/ 23 w 260"/>
                  <a:gd name="T67" fmla="*/ 399 h 511"/>
                  <a:gd name="T68" fmla="*/ 23 w 260"/>
                  <a:gd name="T69" fmla="*/ 112 h 511"/>
                  <a:gd name="T70" fmla="*/ 23 w 260"/>
                  <a:gd name="T71" fmla="*/ 112 h 511"/>
                  <a:gd name="T72" fmla="*/ 28 w 260"/>
                  <a:gd name="T73" fmla="*/ 84 h 511"/>
                  <a:gd name="T74" fmla="*/ 39 w 260"/>
                  <a:gd name="T75" fmla="*/ 61 h 511"/>
                  <a:gd name="T76" fmla="*/ 58 w 260"/>
                  <a:gd name="T77" fmla="*/ 42 h 511"/>
                  <a:gd name="T78" fmla="*/ 82 w 260"/>
                  <a:gd name="T79" fmla="*/ 29 h 511"/>
                  <a:gd name="T80" fmla="*/ 109 w 260"/>
                  <a:gd name="T81" fmla="*/ 26 h 511"/>
                  <a:gd name="T82" fmla="*/ 234 w 260"/>
                  <a:gd name="T83" fmla="*/ 26 h 511"/>
                  <a:gd name="T84" fmla="*/ 234 w 260"/>
                  <a:gd name="T85" fmla="*/ 511 h 511"/>
                  <a:gd name="T86" fmla="*/ 260 w 260"/>
                  <a:gd name="T87" fmla="*/ 511 h 511"/>
                  <a:gd name="T88" fmla="*/ 260 w 260"/>
                  <a:gd name="T89" fmla="*/ 0 h 511"/>
                  <a:gd name="T90" fmla="*/ 260 w 260"/>
                  <a:gd name="T91" fmla="*/ 0 h 51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60"/>
                  <a:gd name="T139" fmla="*/ 0 h 511"/>
                  <a:gd name="T140" fmla="*/ 260 w 260"/>
                  <a:gd name="T141" fmla="*/ 511 h 51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60" h="511">
                    <a:moveTo>
                      <a:pt x="260" y="0"/>
                    </a:moveTo>
                    <a:lnTo>
                      <a:pt x="95" y="0"/>
                    </a:lnTo>
                    <a:lnTo>
                      <a:pt x="79" y="2"/>
                    </a:lnTo>
                    <a:lnTo>
                      <a:pt x="65" y="5"/>
                    </a:lnTo>
                    <a:lnTo>
                      <a:pt x="51" y="11"/>
                    </a:lnTo>
                    <a:lnTo>
                      <a:pt x="38" y="19"/>
                    </a:lnTo>
                    <a:lnTo>
                      <a:pt x="28" y="28"/>
                    </a:lnTo>
                    <a:lnTo>
                      <a:pt x="18" y="40"/>
                    </a:lnTo>
                    <a:lnTo>
                      <a:pt x="10" y="53"/>
                    </a:lnTo>
                    <a:lnTo>
                      <a:pt x="4" y="65"/>
                    </a:lnTo>
                    <a:lnTo>
                      <a:pt x="1" y="81"/>
                    </a:lnTo>
                    <a:lnTo>
                      <a:pt x="0" y="96"/>
                    </a:lnTo>
                    <a:lnTo>
                      <a:pt x="0" y="415"/>
                    </a:lnTo>
                    <a:lnTo>
                      <a:pt x="1" y="430"/>
                    </a:lnTo>
                    <a:lnTo>
                      <a:pt x="4" y="446"/>
                    </a:lnTo>
                    <a:lnTo>
                      <a:pt x="10" y="458"/>
                    </a:lnTo>
                    <a:lnTo>
                      <a:pt x="18" y="471"/>
                    </a:lnTo>
                    <a:lnTo>
                      <a:pt x="28" y="483"/>
                    </a:lnTo>
                    <a:lnTo>
                      <a:pt x="38" y="492"/>
                    </a:lnTo>
                    <a:lnTo>
                      <a:pt x="51" y="499"/>
                    </a:lnTo>
                    <a:lnTo>
                      <a:pt x="65" y="505"/>
                    </a:lnTo>
                    <a:lnTo>
                      <a:pt x="79" y="509"/>
                    </a:lnTo>
                    <a:lnTo>
                      <a:pt x="95" y="511"/>
                    </a:lnTo>
                    <a:lnTo>
                      <a:pt x="233" y="511"/>
                    </a:lnTo>
                    <a:lnTo>
                      <a:pt x="234" y="485"/>
                    </a:lnTo>
                    <a:lnTo>
                      <a:pt x="109" y="485"/>
                    </a:lnTo>
                    <a:lnTo>
                      <a:pt x="82" y="480"/>
                    </a:lnTo>
                    <a:lnTo>
                      <a:pt x="58" y="469"/>
                    </a:lnTo>
                    <a:lnTo>
                      <a:pt x="39" y="450"/>
                    </a:lnTo>
                    <a:lnTo>
                      <a:pt x="28" y="427"/>
                    </a:lnTo>
                    <a:lnTo>
                      <a:pt x="23" y="399"/>
                    </a:lnTo>
                    <a:lnTo>
                      <a:pt x="23" y="112"/>
                    </a:lnTo>
                    <a:lnTo>
                      <a:pt x="28" y="84"/>
                    </a:lnTo>
                    <a:lnTo>
                      <a:pt x="39" y="61"/>
                    </a:lnTo>
                    <a:lnTo>
                      <a:pt x="58" y="42"/>
                    </a:lnTo>
                    <a:lnTo>
                      <a:pt x="82" y="29"/>
                    </a:lnTo>
                    <a:lnTo>
                      <a:pt x="109" y="26"/>
                    </a:lnTo>
                    <a:lnTo>
                      <a:pt x="234" y="26"/>
                    </a:lnTo>
                    <a:lnTo>
                      <a:pt x="234" y="511"/>
                    </a:lnTo>
                    <a:lnTo>
                      <a:pt x="260" y="511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26" name="Freeform 291">
                <a:extLst>
                  <a:ext uri="{FF2B5EF4-FFF2-40B4-BE49-F238E27FC236}">
                    <a16:creationId xmlns:a16="http://schemas.microsoft.com/office/drawing/2014/main" id="{741DA9CC-11B5-437F-B61E-FF1ABF7ED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6" y="839"/>
                <a:ext cx="260" cy="511"/>
              </a:xfrm>
              <a:custGeom>
                <a:avLst/>
                <a:gdLst>
                  <a:gd name="T0" fmla="*/ 234 w 260"/>
                  <a:gd name="T1" fmla="*/ 511 h 511"/>
                  <a:gd name="T2" fmla="*/ 260 w 260"/>
                  <a:gd name="T3" fmla="*/ 511 h 511"/>
                  <a:gd name="T4" fmla="*/ 260 w 260"/>
                  <a:gd name="T5" fmla="*/ 0 h 511"/>
                  <a:gd name="T6" fmla="*/ 95 w 260"/>
                  <a:gd name="T7" fmla="*/ 0 h 511"/>
                  <a:gd name="T8" fmla="*/ 95 w 260"/>
                  <a:gd name="T9" fmla="*/ 0 h 511"/>
                  <a:gd name="T10" fmla="*/ 79 w 260"/>
                  <a:gd name="T11" fmla="*/ 2 h 511"/>
                  <a:gd name="T12" fmla="*/ 65 w 260"/>
                  <a:gd name="T13" fmla="*/ 5 h 511"/>
                  <a:gd name="T14" fmla="*/ 51 w 260"/>
                  <a:gd name="T15" fmla="*/ 11 h 511"/>
                  <a:gd name="T16" fmla="*/ 38 w 260"/>
                  <a:gd name="T17" fmla="*/ 19 h 511"/>
                  <a:gd name="T18" fmla="*/ 28 w 260"/>
                  <a:gd name="T19" fmla="*/ 28 h 511"/>
                  <a:gd name="T20" fmla="*/ 18 w 260"/>
                  <a:gd name="T21" fmla="*/ 40 h 511"/>
                  <a:gd name="T22" fmla="*/ 10 w 260"/>
                  <a:gd name="T23" fmla="*/ 53 h 511"/>
                  <a:gd name="T24" fmla="*/ 4 w 260"/>
                  <a:gd name="T25" fmla="*/ 65 h 511"/>
                  <a:gd name="T26" fmla="*/ 1 w 260"/>
                  <a:gd name="T27" fmla="*/ 81 h 511"/>
                  <a:gd name="T28" fmla="*/ 0 w 260"/>
                  <a:gd name="T29" fmla="*/ 96 h 511"/>
                  <a:gd name="T30" fmla="*/ 0 w 260"/>
                  <a:gd name="T31" fmla="*/ 415 h 511"/>
                  <a:gd name="T32" fmla="*/ 0 w 260"/>
                  <a:gd name="T33" fmla="*/ 415 h 511"/>
                  <a:gd name="T34" fmla="*/ 1 w 260"/>
                  <a:gd name="T35" fmla="*/ 430 h 511"/>
                  <a:gd name="T36" fmla="*/ 4 w 260"/>
                  <a:gd name="T37" fmla="*/ 446 h 511"/>
                  <a:gd name="T38" fmla="*/ 10 w 260"/>
                  <a:gd name="T39" fmla="*/ 458 h 511"/>
                  <a:gd name="T40" fmla="*/ 18 w 260"/>
                  <a:gd name="T41" fmla="*/ 471 h 511"/>
                  <a:gd name="T42" fmla="*/ 28 w 260"/>
                  <a:gd name="T43" fmla="*/ 483 h 511"/>
                  <a:gd name="T44" fmla="*/ 38 w 260"/>
                  <a:gd name="T45" fmla="*/ 492 h 511"/>
                  <a:gd name="T46" fmla="*/ 51 w 260"/>
                  <a:gd name="T47" fmla="*/ 499 h 511"/>
                  <a:gd name="T48" fmla="*/ 65 w 260"/>
                  <a:gd name="T49" fmla="*/ 505 h 511"/>
                  <a:gd name="T50" fmla="*/ 79 w 260"/>
                  <a:gd name="T51" fmla="*/ 509 h 511"/>
                  <a:gd name="T52" fmla="*/ 95 w 260"/>
                  <a:gd name="T53" fmla="*/ 511 h 511"/>
                  <a:gd name="T54" fmla="*/ 233 w 260"/>
                  <a:gd name="T55" fmla="*/ 511 h 51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0"/>
                  <a:gd name="T85" fmla="*/ 0 h 511"/>
                  <a:gd name="T86" fmla="*/ 260 w 260"/>
                  <a:gd name="T87" fmla="*/ 511 h 51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0" h="511">
                    <a:moveTo>
                      <a:pt x="234" y="511"/>
                    </a:moveTo>
                    <a:lnTo>
                      <a:pt x="260" y="511"/>
                    </a:lnTo>
                    <a:lnTo>
                      <a:pt x="260" y="0"/>
                    </a:lnTo>
                    <a:lnTo>
                      <a:pt x="95" y="0"/>
                    </a:lnTo>
                    <a:lnTo>
                      <a:pt x="79" y="2"/>
                    </a:lnTo>
                    <a:lnTo>
                      <a:pt x="65" y="5"/>
                    </a:lnTo>
                    <a:lnTo>
                      <a:pt x="51" y="11"/>
                    </a:lnTo>
                    <a:lnTo>
                      <a:pt x="38" y="19"/>
                    </a:lnTo>
                    <a:lnTo>
                      <a:pt x="28" y="28"/>
                    </a:lnTo>
                    <a:lnTo>
                      <a:pt x="18" y="40"/>
                    </a:lnTo>
                    <a:lnTo>
                      <a:pt x="10" y="53"/>
                    </a:lnTo>
                    <a:lnTo>
                      <a:pt x="4" y="65"/>
                    </a:lnTo>
                    <a:lnTo>
                      <a:pt x="1" y="81"/>
                    </a:lnTo>
                    <a:lnTo>
                      <a:pt x="0" y="96"/>
                    </a:lnTo>
                    <a:lnTo>
                      <a:pt x="0" y="415"/>
                    </a:lnTo>
                    <a:lnTo>
                      <a:pt x="1" y="430"/>
                    </a:lnTo>
                    <a:lnTo>
                      <a:pt x="4" y="446"/>
                    </a:lnTo>
                    <a:lnTo>
                      <a:pt x="10" y="458"/>
                    </a:lnTo>
                    <a:lnTo>
                      <a:pt x="18" y="471"/>
                    </a:lnTo>
                    <a:lnTo>
                      <a:pt x="28" y="483"/>
                    </a:lnTo>
                    <a:lnTo>
                      <a:pt x="38" y="492"/>
                    </a:lnTo>
                    <a:lnTo>
                      <a:pt x="51" y="499"/>
                    </a:lnTo>
                    <a:lnTo>
                      <a:pt x="65" y="505"/>
                    </a:lnTo>
                    <a:lnTo>
                      <a:pt x="79" y="509"/>
                    </a:lnTo>
                    <a:lnTo>
                      <a:pt x="95" y="511"/>
                    </a:lnTo>
                    <a:lnTo>
                      <a:pt x="233" y="511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27" name="Freeform 292">
                <a:extLst>
                  <a:ext uri="{FF2B5EF4-FFF2-40B4-BE49-F238E27FC236}">
                    <a16:creationId xmlns:a16="http://schemas.microsoft.com/office/drawing/2014/main" id="{A9AA616E-40DD-4407-B989-6672D30C2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9" y="865"/>
                <a:ext cx="211" cy="459"/>
              </a:xfrm>
              <a:custGeom>
                <a:avLst/>
                <a:gdLst>
                  <a:gd name="T0" fmla="*/ 211 w 211"/>
                  <a:gd name="T1" fmla="*/ 459 h 459"/>
                  <a:gd name="T2" fmla="*/ 86 w 211"/>
                  <a:gd name="T3" fmla="*/ 459 h 459"/>
                  <a:gd name="T4" fmla="*/ 86 w 211"/>
                  <a:gd name="T5" fmla="*/ 459 h 459"/>
                  <a:gd name="T6" fmla="*/ 59 w 211"/>
                  <a:gd name="T7" fmla="*/ 454 h 459"/>
                  <a:gd name="T8" fmla="*/ 35 w 211"/>
                  <a:gd name="T9" fmla="*/ 443 h 459"/>
                  <a:gd name="T10" fmla="*/ 16 w 211"/>
                  <a:gd name="T11" fmla="*/ 424 h 459"/>
                  <a:gd name="T12" fmla="*/ 5 w 211"/>
                  <a:gd name="T13" fmla="*/ 401 h 459"/>
                  <a:gd name="T14" fmla="*/ 0 w 211"/>
                  <a:gd name="T15" fmla="*/ 373 h 459"/>
                  <a:gd name="T16" fmla="*/ 0 w 211"/>
                  <a:gd name="T17" fmla="*/ 86 h 459"/>
                  <a:gd name="T18" fmla="*/ 0 w 211"/>
                  <a:gd name="T19" fmla="*/ 86 h 459"/>
                  <a:gd name="T20" fmla="*/ 5 w 211"/>
                  <a:gd name="T21" fmla="*/ 58 h 459"/>
                  <a:gd name="T22" fmla="*/ 16 w 211"/>
                  <a:gd name="T23" fmla="*/ 35 h 459"/>
                  <a:gd name="T24" fmla="*/ 35 w 211"/>
                  <a:gd name="T25" fmla="*/ 16 h 459"/>
                  <a:gd name="T26" fmla="*/ 59 w 211"/>
                  <a:gd name="T27" fmla="*/ 3 h 459"/>
                  <a:gd name="T28" fmla="*/ 86 w 211"/>
                  <a:gd name="T29" fmla="*/ 0 h 459"/>
                  <a:gd name="T30" fmla="*/ 211 w 211"/>
                  <a:gd name="T31" fmla="*/ 0 h 459"/>
                  <a:gd name="T32" fmla="*/ 211 w 211"/>
                  <a:gd name="T33" fmla="*/ 459 h 459"/>
                  <a:gd name="T34" fmla="*/ 211 w 211"/>
                  <a:gd name="T35" fmla="*/ 459 h 45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11"/>
                  <a:gd name="T55" fmla="*/ 0 h 459"/>
                  <a:gd name="T56" fmla="*/ 211 w 211"/>
                  <a:gd name="T57" fmla="*/ 459 h 45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11" h="459">
                    <a:moveTo>
                      <a:pt x="211" y="459"/>
                    </a:moveTo>
                    <a:lnTo>
                      <a:pt x="86" y="459"/>
                    </a:lnTo>
                    <a:lnTo>
                      <a:pt x="59" y="454"/>
                    </a:lnTo>
                    <a:lnTo>
                      <a:pt x="35" y="443"/>
                    </a:lnTo>
                    <a:lnTo>
                      <a:pt x="16" y="424"/>
                    </a:lnTo>
                    <a:lnTo>
                      <a:pt x="5" y="401"/>
                    </a:lnTo>
                    <a:lnTo>
                      <a:pt x="0" y="373"/>
                    </a:lnTo>
                    <a:lnTo>
                      <a:pt x="0" y="86"/>
                    </a:lnTo>
                    <a:lnTo>
                      <a:pt x="5" y="58"/>
                    </a:lnTo>
                    <a:lnTo>
                      <a:pt x="16" y="35"/>
                    </a:lnTo>
                    <a:lnTo>
                      <a:pt x="35" y="16"/>
                    </a:lnTo>
                    <a:lnTo>
                      <a:pt x="59" y="3"/>
                    </a:lnTo>
                    <a:lnTo>
                      <a:pt x="86" y="0"/>
                    </a:lnTo>
                    <a:lnTo>
                      <a:pt x="211" y="0"/>
                    </a:lnTo>
                    <a:lnTo>
                      <a:pt x="211" y="45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28" name="Freeform 293">
                <a:extLst>
                  <a:ext uri="{FF2B5EF4-FFF2-40B4-BE49-F238E27FC236}">
                    <a16:creationId xmlns:a16="http://schemas.microsoft.com/office/drawing/2014/main" id="{323C2F7A-D4F6-4731-8C8A-F2FB967BCE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6" y="1459"/>
                <a:ext cx="271" cy="25"/>
              </a:xfrm>
              <a:custGeom>
                <a:avLst/>
                <a:gdLst>
                  <a:gd name="T0" fmla="*/ 270 w 271"/>
                  <a:gd name="T1" fmla="*/ 25 h 25"/>
                  <a:gd name="T2" fmla="*/ 1 w 271"/>
                  <a:gd name="T3" fmla="*/ 25 h 25"/>
                  <a:gd name="T4" fmla="*/ 0 w 271"/>
                  <a:gd name="T5" fmla="*/ 0 h 25"/>
                  <a:gd name="T6" fmla="*/ 271 w 271"/>
                  <a:gd name="T7" fmla="*/ 0 h 25"/>
                  <a:gd name="T8" fmla="*/ 270 w 271"/>
                  <a:gd name="T9" fmla="*/ 25 h 25"/>
                  <a:gd name="T10" fmla="*/ 270 w 271"/>
                  <a:gd name="T11" fmla="*/ 25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1"/>
                  <a:gd name="T19" fmla="*/ 0 h 25"/>
                  <a:gd name="T20" fmla="*/ 271 w 271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1" h="25">
                    <a:moveTo>
                      <a:pt x="270" y="25"/>
                    </a:moveTo>
                    <a:lnTo>
                      <a:pt x="1" y="25"/>
                    </a:lnTo>
                    <a:lnTo>
                      <a:pt x="0" y="0"/>
                    </a:lnTo>
                    <a:lnTo>
                      <a:pt x="271" y="0"/>
                    </a:lnTo>
                    <a:lnTo>
                      <a:pt x="270" y="25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29" name="Freeform 294">
                <a:extLst>
                  <a:ext uri="{FF2B5EF4-FFF2-40B4-BE49-F238E27FC236}">
                    <a16:creationId xmlns:a16="http://schemas.microsoft.com/office/drawing/2014/main" id="{286B8E20-0FAB-4DED-BD3E-AF82692AF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6" y="1459"/>
                <a:ext cx="271" cy="25"/>
              </a:xfrm>
              <a:custGeom>
                <a:avLst/>
                <a:gdLst>
                  <a:gd name="T0" fmla="*/ 270 w 271"/>
                  <a:gd name="T1" fmla="*/ 25 h 25"/>
                  <a:gd name="T2" fmla="*/ 1 w 271"/>
                  <a:gd name="T3" fmla="*/ 25 h 25"/>
                  <a:gd name="T4" fmla="*/ 0 w 271"/>
                  <a:gd name="T5" fmla="*/ 0 h 25"/>
                  <a:gd name="T6" fmla="*/ 271 w 271"/>
                  <a:gd name="T7" fmla="*/ 0 h 25"/>
                  <a:gd name="T8" fmla="*/ 270 w 271"/>
                  <a:gd name="T9" fmla="*/ 25 h 25"/>
                  <a:gd name="T10" fmla="*/ 270 w 271"/>
                  <a:gd name="T11" fmla="*/ 25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1"/>
                  <a:gd name="T19" fmla="*/ 0 h 25"/>
                  <a:gd name="T20" fmla="*/ 271 w 271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1" h="25">
                    <a:moveTo>
                      <a:pt x="270" y="25"/>
                    </a:moveTo>
                    <a:lnTo>
                      <a:pt x="1" y="25"/>
                    </a:lnTo>
                    <a:lnTo>
                      <a:pt x="0" y="0"/>
                    </a:lnTo>
                    <a:lnTo>
                      <a:pt x="271" y="0"/>
                    </a:lnTo>
                    <a:lnTo>
                      <a:pt x="270" y="2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30" name="Freeform 295">
                <a:extLst>
                  <a:ext uri="{FF2B5EF4-FFF2-40B4-BE49-F238E27FC236}">
                    <a16:creationId xmlns:a16="http://schemas.microsoft.com/office/drawing/2014/main" id="{06DAD73E-B68C-4190-BFB9-A1003A17E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1" y="1466"/>
                <a:ext cx="262" cy="6"/>
              </a:xfrm>
              <a:custGeom>
                <a:avLst/>
                <a:gdLst>
                  <a:gd name="T0" fmla="*/ 262 w 262"/>
                  <a:gd name="T1" fmla="*/ 6 h 6"/>
                  <a:gd name="T2" fmla="*/ 1 w 262"/>
                  <a:gd name="T3" fmla="*/ 6 h 6"/>
                  <a:gd name="T4" fmla="*/ 0 w 262"/>
                  <a:gd name="T5" fmla="*/ 0 h 6"/>
                  <a:gd name="T6" fmla="*/ 262 w 262"/>
                  <a:gd name="T7" fmla="*/ 0 h 6"/>
                  <a:gd name="T8" fmla="*/ 262 w 262"/>
                  <a:gd name="T9" fmla="*/ 6 h 6"/>
                  <a:gd name="T10" fmla="*/ 262 w 262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2"/>
                  <a:gd name="T19" fmla="*/ 0 h 6"/>
                  <a:gd name="T20" fmla="*/ 262 w 262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2" h="6">
                    <a:moveTo>
                      <a:pt x="262" y="6"/>
                    </a:moveTo>
                    <a:lnTo>
                      <a:pt x="1" y="6"/>
                    </a:lnTo>
                    <a:lnTo>
                      <a:pt x="0" y="0"/>
                    </a:lnTo>
                    <a:lnTo>
                      <a:pt x="262" y="0"/>
                    </a:lnTo>
                    <a:lnTo>
                      <a:pt x="262" y="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31" name="Freeform 296">
                <a:extLst>
                  <a:ext uri="{FF2B5EF4-FFF2-40B4-BE49-F238E27FC236}">
                    <a16:creationId xmlns:a16="http://schemas.microsoft.com/office/drawing/2014/main" id="{352C3D85-C8B7-4512-98EB-9A3CE4F55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1448"/>
                <a:ext cx="39" cy="47"/>
              </a:xfrm>
              <a:custGeom>
                <a:avLst/>
                <a:gdLst>
                  <a:gd name="T0" fmla="*/ 1 w 39"/>
                  <a:gd name="T1" fmla="*/ 0 h 47"/>
                  <a:gd name="T2" fmla="*/ 39 w 39"/>
                  <a:gd name="T3" fmla="*/ 0 h 47"/>
                  <a:gd name="T4" fmla="*/ 39 w 39"/>
                  <a:gd name="T5" fmla="*/ 47 h 47"/>
                  <a:gd name="T6" fmla="*/ 0 w 39"/>
                  <a:gd name="T7" fmla="*/ 47 h 47"/>
                  <a:gd name="T8" fmla="*/ 1 w 39"/>
                  <a:gd name="T9" fmla="*/ 0 h 47"/>
                  <a:gd name="T10" fmla="*/ 1 w 39"/>
                  <a:gd name="T11" fmla="*/ 0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47"/>
                  <a:gd name="T20" fmla="*/ 39 w 39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47">
                    <a:moveTo>
                      <a:pt x="1" y="0"/>
                    </a:moveTo>
                    <a:lnTo>
                      <a:pt x="39" y="0"/>
                    </a:lnTo>
                    <a:lnTo>
                      <a:pt x="39" y="47"/>
                    </a:lnTo>
                    <a:lnTo>
                      <a:pt x="0" y="4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32" name="Freeform 297">
                <a:extLst>
                  <a:ext uri="{FF2B5EF4-FFF2-40B4-BE49-F238E27FC236}">
                    <a16:creationId xmlns:a16="http://schemas.microsoft.com/office/drawing/2014/main" id="{41D85B82-E6C0-4A42-A93D-3092E65170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1448"/>
                <a:ext cx="39" cy="47"/>
              </a:xfrm>
              <a:custGeom>
                <a:avLst/>
                <a:gdLst>
                  <a:gd name="T0" fmla="*/ 1 w 39"/>
                  <a:gd name="T1" fmla="*/ 0 h 47"/>
                  <a:gd name="T2" fmla="*/ 39 w 39"/>
                  <a:gd name="T3" fmla="*/ 0 h 47"/>
                  <a:gd name="T4" fmla="*/ 39 w 39"/>
                  <a:gd name="T5" fmla="*/ 47 h 47"/>
                  <a:gd name="T6" fmla="*/ 0 w 39"/>
                  <a:gd name="T7" fmla="*/ 47 h 47"/>
                  <a:gd name="T8" fmla="*/ 1 w 39"/>
                  <a:gd name="T9" fmla="*/ 0 h 47"/>
                  <a:gd name="T10" fmla="*/ 1 w 39"/>
                  <a:gd name="T11" fmla="*/ 0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47"/>
                  <a:gd name="T20" fmla="*/ 39 w 39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47">
                    <a:moveTo>
                      <a:pt x="1" y="0"/>
                    </a:moveTo>
                    <a:lnTo>
                      <a:pt x="39" y="0"/>
                    </a:lnTo>
                    <a:lnTo>
                      <a:pt x="39" y="47"/>
                    </a:lnTo>
                    <a:lnTo>
                      <a:pt x="0" y="47"/>
                    </a:lnTo>
                    <a:lnTo>
                      <a:pt x="1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33" name="Freeform 298">
                <a:extLst>
                  <a:ext uri="{FF2B5EF4-FFF2-40B4-BE49-F238E27FC236}">
                    <a16:creationId xmlns:a16="http://schemas.microsoft.com/office/drawing/2014/main" id="{198E596D-D3F4-4245-960D-0453D2C329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7" y="1448"/>
                <a:ext cx="39" cy="47"/>
              </a:xfrm>
              <a:custGeom>
                <a:avLst/>
                <a:gdLst>
                  <a:gd name="T0" fmla="*/ 1 w 39"/>
                  <a:gd name="T1" fmla="*/ 0 h 47"/>
                  <a:gd name="T2" fmla="*/ 39 w 39"/>
                  <a:gd name="T3" fmla="*/ 0 h 47"/>
                  <a:gd name="T4" fmla="*/ 39 w 39"/>
                  <a:gd name="T5" fmla="*/ 47 h 47"/>
                  <a:gd name="T6" fmla="*/ 0 w 39"/>
                  <a:gd name="T7" fmla="*/ 47 h 47"/>
                  <a:gd name="T8" fmla="*/ 1 w 39"/>
                  <a:gd name="T9" fmla="*/ 0 h 47"/>
                  <a:gd name="T10" fmla="*/ 1 w 39"/>
                  <a:gd name="T11" fmla="*/ 0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47"/>
                  <a:gd name="T20" fmla="*/ 39 w 39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47">
                    <a:moveTo>
                      <a:pt x="1" y="0"/>
                    </a:moveTo>
                    <a:lnTo>
                      <a:pt x="39" y="0"/>
                    </a:lnTo>
                    <a:lnTo>
                      <a:pt x="39" y="47"/>
                    </a:lnTo>
                    <a:lnTo>
                      <a:pt x="0" y="4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34" name="Freeform 299">
                <a:extLst>
                  <a:ext uri="{FF2B5EF4-FFF2-40B4-BE49-F238E27FC236}">
                    <a16:creationId xmlns:a16="http://schemas.microsoft.com/office/drawing/2014/main" id="{3C2AA930-2039-4814-970A-B71D7611DA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7" y="1448"/>
                <a:ext cx="39" cy="47"/>
              </a:xfrm>
              <a:custGeom>
                <a:avLst/>
                <a:gdLst>
                  <a:gd name="T0" fmla="*/ 1 w 39"/>
                  <a:gd name="T1" fmla="*/ 0 h 47"/>
                  <a:gd name="T2" fmla="*/ 39 w 39"/>
                  <a:gd name="T3" fmla="*/ 0 h 47"/>
                  <a:gd name="T4" fmla="*/ 39 w 39"/>
                  <a:gd name="T5" fmla="*/ 47 h 47"/>
                  <a:gd name="T6" fmla="*/ 0 w 39"/>
                  <a:gd name="T7" fmla="*/ 47 h 47"/>
                  <a:gd name="T8" fmla="*/ 1 w 39"/>
                  <a:gd name="T9" fmla="*/ 0 h 47"/>
                  <a:gd name="T10" fmla="*/ 1 w 39"/>
                  <a:gd name="T11" fmla="*/ 0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47"/>
                  <a:gd name="T20" fmla="*/ 39 w 39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47">
                    <a:moveTo>
                      <a:pt x="1" y="0"/>
                    </a:moveTo>
                    <a:lnTo>
                      <a:pt x="39" y="0"/>
                    </a:lnTo>
                    <a:lnTo>
                      <a:pt x="39" y="47"/>
                    </a:lnTo>
                    <a:lnTo>
                      <a:pt x="0" y="47"/>
                    </a:lnTo>
                    <a:lnTo>
                      <a:pt x="1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35" name="Freeform 300">
                <a:extLst>
                  <a:ext uri="{FF2B5EF4-FFF2-40B4-BE49-F238E27FC236}">
                    <a16:creationId xmlns:a16="http://schemas.microsoft.com/office/drawing/2014/main" id="{BDDC3823-631A-4E82-AE48-482807C2CF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" y="1554"/>
                <a:ext cx="111" cy="112"/>
              </a:xfrm>
              <a:custGeom>
                <a:avLst/>
                <a:gdLst>
                  <a:gd name="T0" fmla="*/ 0 w 111"/>
                  <a:gd name="T1" fmla="*/ 112 h 112"/>
                  <a:gd name="T2" fmla="*/ 0 w 111"/>
                  <a:gd name="T3" fmla="*/ 0 h 112"/>
                  <a:gd name="T4" fmla="*/ 111 w 111"/>
                  <a:gd name="T5" fmla="*/ 0 h 112"/>
                  <a:gd name="T6" fmla="*/ 111 w 111"/>
                  <a:gd name="T7" fmla="*/ 112 h 112"/>
                  <a:gd name="T8" fmla="*/ 0 w 111"/>
                  <a:gd name="T9" fmla="*/ 112 h 112"/>
                  <a:gd name="T10" fmla="*/ 0 w 111"/>
                  <a:gd name="T11" fmla="*/ 112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1"/>
                  <a:gd name="T19" fmla="*/ 0 h 112"/>
                  <a:gd name="T20" fmla="*/ 111 w 111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1" h="112">
                    <a:moveTo>
                      <a:pt x="0" y="112"/>
                    </a:moveTo>
                    <a:lnTo>
                      <a:pt x="0" y="0"/>
                    </a:lnTo>
                    <a:lnTo>
                      <a:pt x="111" y="0"/>
                    </a:lnTo>
                    <a:lnTo>
                      <a:pt x="111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36" name="Freeform 301">
                <a:extLst>
                  <a:ext uri="{FF2B5EF4-FFF2-40B4-BE49-F238E27FC236}">
                    <a16:creationId xmlns:a16="http://schemas.microsoft.com/office/drawing/2014/main" id="{D4806C70-2AE0-4AFE-8930-B2C1371C7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0" y="1554"/>
                <a:ext cx="111" cy="112"/>
              </a:xfrm>
              <a:custGeom>
                <a:avLst/>
                <a:gdLst>
                  <a:gd name="T0" fmla="*/ 0 w 111"/>
                  <a:gd name="T1" fmla="*/ 112 h 112"/>
                  <a:gd name="T2" fmla="*/ 0 w 111"/>
                  <a:gd name="T3" fmla="*/ 0 h 112"/>
                  <a:gd name="T4" fmla="*/ 111 w 111"/>
                  <a:gd name="T5" fmla="*/ 0 h 112"/>
                  <a:gd name="T6" fmla="*/ 111 w 111"/>
                  <a:gd name="T7" fmla="*/ 112 h 112"/>
                  <a:gd name="T8" fmla="*/ 0 w 111"/>
                  <a:gd name="T9" fmla="*/ 112 h 112"/>
                  <a:gd name="T10" fmla="*/ 0 w 111"/>
                  <a:gd name="T11" fmla="*/ 112 h 1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1"/>
                  <a:gd name="T19" fmla="*/ 0 h 112"/>
                  <a:gd name="T20" fmla="*/ 111 w 111"/>
                  <a:gd name="T21" fmla="*/ 112 h 1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1" h="112">
                    <a:moveTo>
                      <a:pt x="0" y="112"/>
                    </a:moveTo>
                    <a:lnTo>
                      <a:pt x="0" y="0"/>
                    </a:lnTo>
                    <a:lnTo>
                      <a:pt x="111" y="0"/>
                    </a:lnTo>
                    <a:lnTo>
                      <a:pt x="111" y="112"/>
                    </a:lnTo>
                    <a:lnTo>
                      <a:pt x="0" y="11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37" name="Freeform 302">
                <a:extLst>
                  <a:ext uri="{FF2B5EF4-FFF2-40B4-BE49-F238E27FC236}">
                    <a16:creationId xmlns:a16="http://schemas.microsoft.com/office/drawing/2014/main" id="{9701709D-F4BB-488D-A06B-6CA29475E0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1563"/>
                <a:ext cx="91" cy="95"/>
              </a:xfrm>
              <a:custGeom>
                <a:avLst/>
                <a:gdLst>
                  <a:gd name="T0" fmla="*/ 0 w 91"/>
                  <a:gd name="T1" fmla="*/ 93 h 95"/>
                  <a:gd name="T2" fmla="*/ 0 w 91"/>
                  <a:gd name="T3" fmla="*/ 2 h 95"/>
                  <a:gd name="T4" fmla="*/ 91 w 91"/>
                  <a:gd name="T5" fmla="*/ 0 h 95"/>
                  <a:gd name="T6" fmla="*/ 91 w 91"/>
                  <a:gd name="T7" fmla="*/ 95 h 95"/>
                  <a:gd name="T8" fmla="*/ 0 w 91"/>
                  <a:gd name="T9" fmla="*/ 93 h 95"/>
                  <a:gd name="T10" fmla="*/ 0 w 91"/>
                  <a:gd name="T11" fmla="*/ 93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1"/>
                  <a:gd name="T19" fmla="*/ 0 h 95"/>
                  <a:gd name="T20" fmla="*/ 91 w 91"/>
                  <a:gd name="T21" fmla="*/ 95 h 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1" h="95">
                    <a:moveTo>
                      <a:pt x="0" y="93"/>
                    </a:moveTo>
                    <a:lnTo>
                      <a:pt x="0" y="2"/>
                    </a:lnTo>
                    <a:lnTo>
                      <a:pt x="91" y="0"/>
                    </a:lnTo>
                    <a:lnTo>
                      <a:pt x="91" y="95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7C7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38" name="Freeform 303">
                <a:extLst>
                  <a:ext uri="{FF2B5EF4-FFF2-40B4-BE49-F238E27FC236}">
                    <a16:creationId xmlns:a16="http://schemas.microsoft.com/office/drawing/2014/main" id="{EBF4D186-2DA6-4A94-840B-132B00498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1563"/>
                <a:ext cx="91" cy="95"/>
              </a:xfrm>
              <a:custGeom>
                <a:avLst/>
                <a:gdLst>
                  <a:gd name="T0" fmla="*/ 0 w 91"/>
                  <a:gd name="T1" fmla="*/ 93 h 95"/>
                  <a:gd name="T2" fmla="*/ 0 w 91"/>
                  <a:gd name="T3" fmla="*/ 2 h 95"/>
                  <a:gd name="T4" fmla="*/ 91 w 91"/>
                  <a:gd name="T5" fmla="*/ 0 h 95"/>
                  <a:gd name="T6" fmla="*/ 91 w 91"/>
                  <a:gd name="T7" fmla="*/ 95 h 95"/>
                  <a:gd name="T8" fmla="*/ 0 w 91"/>
                  <a:gd name="T9" fmla="*/ 93 h 95"/>
                  <a:gd name="T10" fmla="*/ 0 w 91"/>
                  <a:gd name="T11" fmla="*/ 93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1"/>
                  <a:gd name="T19" fmla="*/ 0 h 95"/>
                  <a:gd name="T20" fmla="*/ 91 w 91"/>
                  <a:gd name="T21" fmla="*/ 95 h 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1" h="95">
                    <a:moveTo>
                      <a:pt x="0" y="93"/>
                    </a:moveTo>
                    <a:lnTo>
                      <a:pt x="0" y="2"/>
                    </a:lnTo>
                    <a:lnTo>
                      <a:pt x="91" y="0"/>
                    </a:lnTo>
                    <a:lnTo>
                      <a:pt x="91" y="95"/>
                    </a:lnTo>
                    <a:lnTo>
                      <a:pt x="0" y="9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39" name="Freeform 304">
                <a:extLst>
                  <a:ext uri="{FF2B5EF4-FFF2-40B4-BE49-F238E27FC236}">
                    <a16:creationId xmlns:a16="http://schemas.microsoft.com/office/drawing/2014/main" id="{125488A7-7401-4985-8174-E6EC6238E4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9" y="1563"/>
                <a:ext cx="33" cy="95"/>
              </a:xfrm>
              <a:custGeom>
                <a:avLst/>
                <a:gdLst>
                  <a:gd name="T0" fmla="*/ 0 w 33"/>
                  <a:gd name="T1" fmla="*/ 81 h 95"/>
                  <a:gd name="T2" fmla="*/ 0 w 33"/>
                  <a:gd name="T3" fmla="*/ 0 h 95"/>
                  <a:gd name="T4" fmla="*/ 33 w 33"/>
                  <a:gd name="T5" fmla="*/ 0 h 95"/>
                  <a:gd name="T6" fmla="*/ 33 w 33"/>
                  <a:gd name="T7" fmla="*/ 95 h 95"/>
                  <a:gd name="T8" fmla="*/ 0 w 33"/>
                  <a:gd name="T9" fmla="*/ 81 h 95"/>
                  <a:gd name="T10" fmla="*/ 0 w 33"/>
                  <a:gd name="T11" fmla="*/ 81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95"/>
                  <a:gd name="T20" fmla="*/ 33 w 33"/>
                  <a:gd name="T21" fmla="*/ 95 h 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95">
                    <a:moveTo>
                      <a:pt x="0" y="81"/>
                    </a:moveTo>
                    <a:lnTo>
                      <a:pt x="0" y="0"/>
                    </a:lnTo>
                    <a:lnTo>
                      <a:pt x="33" y="0"/>
                    </a:lnTo>
                    <a:lnTo>
                      <a:pt x="33" y="9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0" name="Freeform 305">
                <a:extLst>
                  <a:ext uri="{FF2B5EF4-FFF2-40B4-BE49-F238E27FC236}">
                    <a16:creationId xmlns:a16="http://schemas.microsoft.com/office/drawing/2014/main" id="{3A88CE61-43FC-458C-8427-8CA407B1AC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9" y="1563"/>
                <a:ext cx="33" cy="95"/>
              </a:xfrm>
              <a:custGeom>
                <a:avLst/>
                <a:gdLst>
                  <a:gd name="T0" fmla="*/ 0 w 33"/>
                  <a:gd name="T1" fmla="*/ 81 h 95"/>
                  <a:gd name="T2" fmla="*/ 0 w 33"/>
                  <a:gd name="T3" fmla="*/ 0 h 95"/>
                  <a:gd name="T4" fmla="*/ 33 w 33"/>
                  <a:gd name="T5" fmla="*/ 0 h 95"/>
                  <a:gd name="T6" fmla="*/ 33 w 33"/>
                  <a:gd name="T7" fmla="*/ 95 h 95"/>
                  <a:gd name="T8" fmla="*/ 0 w 33"/>
                  <a:gd name="T9" fmla="*/ 81 h 95"/>
                  <a:gd name="T10" fmla="*/ 0 w 33"/>
                  <a:gd name="T11" fmla="*/ 81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95"/>
                  <a:gd name="T20" fmla="*/ 33 w 33"/>
                  <a:gd name="T21" fmla="*/ 95 h 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95">
                    <a:moveTo>
                      <a:pt x="0" y="81"/>
                    </a:moveTo>
                    <a:lnTo>
                      <a:pt x="0" y="0"/>
                    </a:lnTo>
                    <a:lnTo>
                      <a:pt x="33" y="0"/>
                    </a:lnTo>
                    <a:lnTo>
                      <a:pt x="33" y="95"/>
                    </a:lnTo>
                    <a:lnTo>
                      <a:pt x="0" y="81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1" name="Freeform 306">
                <a:extLst>
                  <a:ext uri="{FF2B5EF4-FFF2-40B4-BE49-F238E27FC236}">
                    <a16:creationId xmlns:a16="http://schemas.microsoft.com/office/drawing/2014/main" id="{18159039-1169-4AE7-A6C6-4DB9128979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1563"/>
                <a:ext cx="58" cy="81"/>
              </a:xfrm>
              <a:custGeom>
                <a:avLst/>
                <a:gdLst>
                  <a:gd name="T0" fmla="*/ 0 w 58"/>
                  <a:gd name="T1" fmla="*/ 80 h 81"/>
                  <a:gd name="T2" fmla="*/ 0 w 58"/>
                  <a:gd name="T3" fmla="*/ 2 h 81"/>
                  <a:gd name="T4" fmla="*/ 58 w 58"/>
                  <a:gd name="T5" fmla="*/ 0 h 81"/>
                  <a:gd name="T6" fmla="*/ 58 w 58"/>
                  <a:gd name="T7" fmla="*/ 81 h 81"/>
                  <a:gd name="T8" fmla="*/ 0 w 58"/>
                  <a:gd name="T9" fmla="*/ 80 h 81"/>
                  <a:gd name="T10" fmla="*/ 0 w 58"/>
                  <a:gd name="T11" fmla="*/ 80 h 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"/>
                  <a:gd name="T19" fmla="*/ 0 h 81"/>
                  <a:gd name="T20" fmla="*/ 58 w 58"/>
                  <a:gd name="T21" fmla="*/ 81 h 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" h="81">
                    <a:moveTo>
                      <a:pt x="0" y="80"/>
                    </a:moveTo>
                    <a:lnTo>
                      <a:pt x="0" y="2"/>
                    </a:lnTo>
                    <a:lnTo>
                      <a:pt x="58" y="0"/>
                    </a:lnTo>
                    <a:lnTo>
                      <a:pt x="58" y="81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2" name="Freeform 307">
                <a:extLst>
                  <a:ext uri="{FF2B5EF4-FFF2-40B4-BE49-F238E27FC236}">
                    <a16:creationId xmlns:a16="http://schemas.microsoft.com/office/drawing/2014/main" id="{D37661BC-0B16-458F-8D95-449E108F8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1563"/>
                <a:ext cx="58" cy="81"/>
              </a:xfrm>
              <a:custGeom>
                <a:avLst/>
                <a:gdLst>
                  <a:gd name="T0" fmla="*/ 0 w 58"/>
                  <a:gd name="T1" fmla="*/ 80 h 81"/>
                  <a:gd name="T2" fmla="*/ 0 w 58"/>
                  <a:gd name="T3" fmla="*/ 2 h 81"/>
                  <a:gd name="T4" fmla="*/ 58 w 58"/>
                  <a:gd name="T5" fmla="*/ 0 h 81"/>
                  <a:gd name="T6" fmla="*/ 58 w 58"/>
                  <a:gd name="T7" fmla="*/ 81 h 81"/>
                  <a:gd name="T8" fmla="*/ 0 w 58"/>
                  <a:gd name="T9" fmla="*/ 80 h 81"/>
                  <a:gd name="T10" fmla="*/ 0 w 58"/>
                  <a:gd name="T11" fmla="*/ 80 h 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8"/>
                  <a:gd name="T19" fmla="*/ 0 h 81"/>
                  <a:gd name="T20" fmla="*/ 58 w 58"/>
                  <a:gd name="T21" fmla="*/ 81 h 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8" h="81">
                    <a:moveTo>
                      <a:pt x="0" y="80"/>
                    </a:moveTo>
                    <a:lnTo>
                      <a:pt x="0" y="2"/>
                    </a:lnTo>
                    <a:lnTo>
                      <a:pt x="58" y="0"/>
                    </a:lnTo>
                    <a:lnTo>
                      <a:pt x="58" y="81"/>
                    </a:lnTo>
                    <a:lnTo>
                      <a:pt x="0" y="8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3" name="Freeform 308">
                <a:extLst>
                  <a:ext uri="{FF2B5EF4-FFF2-40B4-BE49-F238E27FC236}">
                    <a16:creationId xmlns:a16="http://schemas.microsoft.com/office/drawing/2014/main" id="{F65F0795-8C80-4DD2-9DF2-58368636A0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2" y="3151"/>
                <a:ext cx="292" cy="208"/>
              </a:xfrm>
              <a:custGeom>
                <a:avLst/>
                <a:gdLst>
                  <a:gd name="T0" fmla="*/ 8 w 292"/>
                  <a:gd name="T1" fmla="*/ 43 h 208"/>
                  <a:gd name="T2" fmla="*/ 3 w 292"/>
                  <a:gd name="T3" fmla="*/ 22 h 208"/>
                  <a:gd name="T4" fmla="*/ 0 w 292"/>
                  <a:gd name="T5" fmla="*/ 12 h 208"/>
                  <a:gd name="T6" fmla="*/ 1 w 292"/>
                  <a:gd name="T7" fmla="*/ 12 h 208"/>
                  <a:gd name="T8" fmla="*/ 12 w 292"/>
                  <a:gd name="T9" fmla="*/ 12 h 208"/>
                  <a:gd name="T10" fmla="*/ 31 w 292"/>
                  <a:gd name="T11" fmla="*/ 11 h 208"/>
                  <a:gd name="T12" fmla="*/ 56 w 292"/>
                  <a:gd name="T13" fmla="*/ 8 h 208"/>
                  <a:gd name="T14" fmla="*/ 84 w 292"/>
                  <a:gd name="T15" fmla="*/ 4 h 208"/>
                  <a:gd name="T16" fmla="*/ 124 w 292"/>
                  <a:gd name="T17" fmla="*/ 66 h 208"/>
                  <a:gd name="T18" fmla="*/ 128 w 292"/>
                  <a:gd name="T19" fmla="*/ 70 h 208"/>
                  <a:gd name="T20" fmla="*/ 145 w 292"/>
                  <a:gd name="T21" fmla="*/ 93 h 208"/>
                  <a:gd name="T22" fmla="*/ 161 w 292"/>
                  <a:gd name="T23" fmla="*/ 112 h 208"/>
                  <a:gd name="T24" fmla="*/ 170 w 292"/>
                  <a:gd name="T25" fmla="*/ 116 h 208"/>
                  <a:gd name="T26" fmla="*/ 195 w 292"/>
                  <a:gd name="T27" fmla="*/ 123 h 208"/>
                  <a:gd name="T28" fmla="*/ 221 w 292"/>
                  <a:gd name="T29" fmla="*/ 127 h 208"/>
                  <a:gd name="T30" fmla="*/ 238 w 292"/>
                  <a:gd name="T31" fmla="*/ 129 h 208"/>
                  <a:gd name="T32" fmla="*/ 267 w 292"/>
                  <a:gd name="T33" fmla="*/ 136 h 208"/>
                  <a:gd name="T34" fmla="*/ 280 w 292"/>
                  <a:gd name="T35" fmla="*/ 141 h 208"/>
                  <a:gd name="T36" fmla="*/ 281 w 292"/>
                  <a:gd name="T37" fmla="*/ 142 h 208"/>
                  <a:gd name="T38" fmla="*/ 287 w 292"/>
                  <a:gd name="T39" fmla="*/ 148 h 208"/>
                  <a:gd name="T40" fmla="*/ 292 w 292"/>
                  <a:gd name="T41" fmla="*/ 164 h 208"/>
                  <a:gd name="T42" fmla="*/ 290 w 292"/>
                  <a:gd name="T43" fmla="*/ 173 h 208"/>
                  <a:gd name="T44" fmla="*/ 282 w 292"/>
                  <a:gd name="T45" fmla="*/ 187 h 208"/>
                  <a:gd name="T46" fmla="*/ 266 w 292"/>
                  <a:gd name="T47" fmla="*/ 199 h 208"/>
                  <a:gd name="T48" fmla="*/ 256 w 292"/>
                  <a:gd name="T49" fmla="*/ 202 h 208"/>
                  <a:gd name="T50" fmla="*/ 236 w 292"/>
                  <a:gd name="T51" fmla="*/ 206 h 208"/>
                  <a:gd name="T52" fmla="*/ 210 w 292"/>
                  <a:gd name="T53" fmla="*/ 207 h 208"/>
                  <a:gd name="T54" fmla="*/ 194 w 292"/>
                  <a:gd name="T55" fmla="*/ 206 h 208"/>
                  <a:gd name="T56" fmla="*/ 157 w 292"/>
                  <a:gd name="T57" fmla="*/ 200 h 208"/>
                  <a:gd name="T58" fmla="*/ 131 w 292"/>
                  <a:gd name="T59" fmla="*/ 195 h 208"/>
                  <a:gd name="T60" fmla="*/ 123 w 292"/>
                  <a:gd name="T61" fmla="*/ 194 h 208"/>
                  <a:gd name="T62" fmla="*/ 110 w 292"/>
                  <a:gd name="T63" fmla="*/ 194 h 208"/>
                  <a:gd name="T64" fmla="*/ 106 w 292"/>
                  <a:gd name="T65" fmla="*/ 195 h 208"/>
                  <a:gd name="T66" fmla="*/ 105 w 292"/>
                  <a:gd name="T67" fmla="*/ 206 h 208"/>
                  <a:gd name="T68" fmla="*/ 81 w 292"/>
                  <a:gd name="T69" fmla="*/ 207 h 208"/>
                  <a:gd name="T70" fmla="*/ 42 w 292"/>
                  <a:gd name="T71" fmla="*/ 208 h 208"/>
                  <a:gd name="T72" fmla="*/ 31 w 292"/>
                  <a:gd name="T73" fmla="*/ 206 h 208"/>
                  <a:gd name="T74" fmla="*/ 19 w 292"/>
                  <a:gd name="T75" fmla="*/ 197 h 208"/>
                  <a:gd name="T76" fmla="*/ 9 w 292"/>
                  <a:gd name="T77" fmla="*/ 180 h 208"/>
                  <a:gd name="T78" fmla="*/ 7 w 292"/>
                  <a:gd name="T79" fmla="*/ 172 h 208"/>
                  <a:gd name="T80" fmla="*/ 6 w 292"/>
                  <a:gd name="T81" fmla="*/ 165 h 208"/>
                  <a:gd name="T82" fmla="*/ 5 w 292"/>
                  <a:gd name="T83" fmla="*/ 149 h 208"/>
                  <a:gd name="T84" fmla="*/ 6 w 292"/>
                  <a:gd name="T85" fmla="*/ 140 h 208"/>
                  <a:gd name="T86" fmla="*/ 9 w 292"/>
                  <a:gd name="T87" fmla="*/ 124 h 208"/>
                  <a:gd name="T88" fmla="*/ 12 w 292"/>
                  <a:gd name="T89" fmla="*/ 119 h 208"/>
                  <a:gd name="T90" fmla="*/ 13 w 292"/>
                  <a:gd name="T91" fmla="*/ 119 h 208"/>
                  <a:gd name="T92" fmla="*/ 14 w 292"/>
                  <a:gd name="T93" fmla="*/ 105 h 208"/>
                  <a:gd name="T94" fmla="*/ 13 w 292"/>
                  <a:gd name="T95" fmla="*/ 75 h 208"/>
                  <a:gd name="T96" fmla="*/ 10 w 292"/>
                  <a:gd name="T97" fmla="*/ 57 h 20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92"/>
                  <a:gd name="T148" fmla="*/ 0 h 208"/>
                  <a:gd name="T149" fmla="*/ 292 w 292"/>
                  <a:gd name="T150" fmla="*/ 208 h 20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92" h="208">
                    <a:moveTo>
                      <a:pt x="10" y="57"/>
                    </a:moveTo>
                    <a:lnTo>
                      <a:pt x="8" y="43"/>
                    </a:lnTo>
                    <a:lnTo>
                      <a:pt x="6" y="32"/>
                    </a:lnTo>
                    <a:lnTo>
                      <a:pt x="3" y="22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21" y="12"/>
                    </a:lnTo>
                    <a:lnTo>
                      <a:pt x="31" y="11"/>
                    </a:lnTo>
                    <a:lnTo>
                      <a:pt x="43" y="11"/>
                    </a:lnTo>
                    <a:lnTo>
                      <a:pt x="56" y="8"/>
                    </a:lnTo>
                    <a:lnTo>
                      <a:pt x="70" y="6"/>
                    </a:lnTo>
                    <a:lnTo>
                      <a:pt x="84" y="4"/>
                    </a:lnTo>
                    <a:lnTo>
                      <a:pt x="99" y="0"/>
                    </a:lnTo>
                    <a:lnTo>
                      <a:pt x="124" y="66"/>
                    </a:lnTo>
                    <a:lnTo>
                      <a:pt x="128" y="70"/>
                    </a:lnTo>
                    <a:lnTo>
                      <a:pt x="135" y="80"/>
                    </a:lnTo>
                    <a:lnTo>
                      <a:pt x="145" y="93"/>
                    </a:lnTo>
                    <a:lnTo>
                      <a:pt x="154" y="105"/>
                    </a:lnTo>
                    <a:lnTo>
                      <a:pt x="161" y="112"/>
                    </a:lnTo>
                    <a:lnTo>
                      <a:pt x="170" y="116"/>
                    </a:lnTo>
                    <a:lnTo>
                      <a:pt x="181" y="120"/>
                    </a:lnTo>
                    <a:lnTo>
                      <a:pt x="195" y="123"/>
                    </a:lnTo>
                    <a:lnTo>
                      <a:pt x="209" y="126"/>
                    </a:lnTo>
                    <a:lnTo>
                      <a:pt x="221" y="127"/>
                    </a:lnTo>
                    <a:lnTo>
                      <a:pt x="238" y="129"/>
                    </a:lnTo>
                    <a:lnTo>
                      <a:pt x="254" y="133"/>
                    </a:lnTo>
                    <a:lnTo>
                      <a:pt x="267" y="136"/>
                    </a:lnTo>
                    <a:lnTo>
                      <a:pt x="276" y="140"/>
                    </a:lnTo>
                    <a:lnTo>
                      <a:pt x="280" y="141"/>
                    </a:lnTo>
                    <a:lnTo>
                      <a:pt x="281" y="142"/>
                    </a:lnTo>
                    <a:lnTo>
                      <a:pt x="283" y="144"/>
                    </a:lnTo>
                    <a:lnTo>
                      <a:pt x="287" y="148"/>
                    </a:lnTo>
                    <a:lnTo>
                      <a:pt x="290" y="155"/>
                    </a:lnTo>
                    <a:lnTo>
                      <a:pt x="292" y="164"/>
                    </a:lnTo>
                    <a:lnTo>
                      <a:pt x="290" y="173"/>
                    </a:lnTo>
                    <a:lnTo>
                      <a:pt x="288" y="181"/>
                    </a:lnTo>
                    <a:lnTo>
                      <a:pt x="282" y="187"/>
                    </a:lnTo>
                    <a:lnTo>
                      <a:pt x="275" y="193"/>
                    </a:lnTo>
                    <a:lnTo>
                      <a:pt x="266" y="199"/>
                    </a:lnTo>
                    <a:lnTo>
                      <a:pt x="256" y="202"/>
                    </a:lnTo>
                    <a:lnTo>
                      <a:pt x="246" y="205"/>
                    </a:lnTo>
                    <a:lnTo>
                      <a:pt x="236" y="206"/>
                    </a:lnTo>
                    <a:lnTo>
                      <a:pt x="224" y="207"/>
                    </a:lnTo>
                    <a:lnTo>
                      <a:pt x="210" y="207"/>
                    </a:lnTo>
                    <a:lnTo>
                      <a:pt x="194" y="206"/>
                    </a:lnTo>
                    <a:lnTo>
                      <a:pt x="175" y="204"/>
                    </a:lnTo>
                    <a:lnTo>
                      <a:pt x="157" y="200"/>
                    </a:lnTo>
                    <a:lnTo>
                      <a:pt x="142" y="197"/>
                    </a:lnTo>
                    <a:lnTo>
                      <a:pt x="131" y="195"/>
                    </a:lnTo>
                    <a:lnTo>
                      <a:pt x="123" y="194"/>
                    </a:lnTo>
                    <a:lnTo>
                      <a:pt x="116" y="194"/>
                    </a:lnTo>
                    <a:lnTo>
                      <a:pt x="110" y="194"/>
                    </a:lnTo>
                    <a:lnTo>
                      <a:pt x="107" y="195"/>
                    </a:lnTo>
                    <a:lnTo>
                      <a:pt x="106" y="195"/>
                    </a:lnTo>
                    <a:lnTo>
                      <a:pt x="105" y="206"/>
                    </a:lnTo>
                    <a:lnTo>
                      <a:pt x="98" y="207"/>
                    </a:lnTo>
                    <a:lnTo>
                      <a:pt x="81" y="207"/>
                    </a:lnTo>
                    <a:lnTo>
                      <a:pt x="60" y="208"/>
                    </a:lnTo>
                    <a:lnTo>
                      <a:pt x="42" y="208"/>
                    </a:lnTo>
                    <a:lnTo>
                      <a:pt x="31" y="206"/>
                    </a:lnTo>
                    <a:lnTo>
                      <a:pt x="24" y="202"/>
                    </a:lnTo>
                    <a:lnTo>
                      <a:pt x="19" y="197"/>
                    </a:lnTo>
                    <a:lnTo>
                      <a:pt x="13" y="188"/>
                    </a:lnTo>
                    <a:lnTo>
                      <a:pt x="9" y="180"/>
                    </a:lnTo>
                    <a:lnTo>
                      <a:pt x="7" y="172"/>
                    </a:lnTo>
                    <a:lnTo>
                      <a:pt x="7" y="170"/>
                    </a:lnTo>
                    <a:lnTo>
                      <a:pt x="6" y="165"/>
                    </a:lnTo>
                    <a:lnTo>
                      <a:pt x="5" y="158"/>
                    </a:lnTo>
                    <a:lnTo>
                      <a:pt x="5" y="149"/>
                    </a:lnTo>
                    <a:lnTo>
                      <a:pt x="6" y="140"/>
                    </a:lnTo>
                    <a:lnTo>
                      <a:pt x="7" y="131"/>
                    </a:lnTo>
                    <a:lnTo>
                      <a:pt x="9" y="124"/>
                    </a:lnTo>
                    <a:lnTo>
                      <a:pt x="10" y="121"/>
                    </a:lnTo>
                    <a:lnTo>
                      <a:pt x="12" y="119"/>
                    </a:lnTo>
                    <a:lnTo>
                      <a:pt x="13" y="119"/>
                    </a:lnTo>
                    <a:lnTo>
                      <a:pt x="13" y="115"/>
                    </a:lnTo>
                    <a:lnTo>
                      <a:pt x="14" y="105"/>
                    </a:lnTo>
                    <a:lnTo>
                      <a:pt x="14" y="91"/>
                    </a:lnTo>
                    <a:lnTo>
                      <a:pt x="13" y="75"/>
                    </a:lnTo>
                    <a:lnTo>
                      <a:pt x="10" y="57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4" name="Freeform 309">
                <a:extLst>
                  <a:ext uri="{FF2B5EF4-FFF2-40B4-BE49-F238E27FC236}">
                    <a16:creationId xmlns:a16="http://schemas.microsoft.com/office/drawing/2014/main" id="{9DEB91CD-CCA9-4886-B1C3-686090753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2" y="3151"/>
                <a:ext cx="292" cy="208"/>
              </a:xfrm>
              <a:custGeom>
                <a:avLst/>
                <a:gdLst>
                  <a:gd name="T0" fmla="*/ 8 w 292"/>
                  <a:gd name="T1" fmla="*/ 43 h 208"/>
                  <a:gd name="T2" fmla="*/ 3 w 292"/>
                  <a:gd name="T3" fmla="*/ 22 h 208"/>
                  <a:gd name="T4" fmla="*/ 0 w 292"/>
                  <a:gd name="T5" fmla="*/ 12 h 208"/>
                  <a:gd name="T6" fmla="*/ 1 w 292"/>
                  <a:gd name="T7" fmla="*/ 12 h 208"/>
                  <a:gd name="T8" fmla="*/ 12 w 292"/>
                  <a:gd name="T9" fmla="*/ 12 h 208"/>
                  <a:gd name="T10" fmla="*/ 31 w 292"/>
                  <a:gd name="T11" fmla="*/ 11 h 208"/>
                  <a:gd name="T12" fmla="*/ 56 w 292"/>
                  <a:gd name="T13" fmla="*/ 8 h 208"/>
                  <a:gd name="T14" fmla="*/ 84 w 292"/>
                  <a:gd name="T15" fmla="*/ 4 h 208"/>
                  <a:gd name="T16" fmla="*/ 124 w 292"/>
                  <a:gd name="T17" fmla="*/ 66 h 208"/>
                  <a:gd name="T18" fmla="*/ 128 w 292"/>
                  <a:gd name="T19" fmla="*/ 70 h 208"/>
                  <a:gd name="T20" fmla="*/ 145 w 292"/>
                  <a:gd name="T21" fmla="*/ 93 h 208"/>
                  <a:gd name="T22" fmla="*/ 161 w 292"/>
                  <a:gd name="T23" fmla="*/ 112 h 208"/>
                  <a:gd name="T24" fmla="*/ 170 w 292"/>
                  <a:gd name="T25" fmla="*/ 116 h 208"/>
                  <a:gd name="T26" fmla="*/ 195 w 292"/>
                  <a:gd name="T27" fmla="*/ 123 h 208"/>
                  <a:gd name="T28" fmla="*/ 221 w 292"/>
                  <a:gd name="T29" fmla="*/ 127 h 208"/>
                  <a:gd name="T30" fmla="*/ 238 w 292"/>
                  <a:gd name="T31" fmla="*/ 129 h 208"/>
                  <a:gd name="T32" fmla="*/ 267 w 292"/>
                  <a:gd name="T33" fmla="*/ 136 h 208"/>
                  <a:gd name="T34" fmla="*/ 280 w 292"/>
                  <a:gd name="T35" fmla="*/ 141 h 208"/>
                  <a:gd name="T36" fmla="*/ 281 w 292"/>
                  <a:gd name="T37" fmla="*/ 142 h 208"/>
                  <a:gd name="T38" fmla="*/ 287 w 292"/>
                  <a:gd name="T39" fmla="*/ 148 h 208"/>
                  <a:gd name="T40" fmla="*/ 292 w 292"/>
                  <a:gd name="T41" fmla="*/ 164 h 208"/>
                  <a:gd name="T42" fmla="*/ 290 w 292"/>
                  <a:gd name="T43" fmla="*/ 173 h 208"/>
                  <a:gd name="T44" fmla="*/ 282 w 292"/>
                  <a:gd name="T45" fmla="*/ 187 h 208"/>
                  <a:gd name="T46" fmla="*/ 266 w 292"/>
                  <a:gd name="T47" fmla="*/ 199 h 208"/>
                  <a:gd name="T48" fmla="*/ 256 w 292"/>
                  <a:gd name="T49" fmla="*/ 202 h 208"/>
                  <a:gd name="T50" fmla="*/ 236 w 292"/>
                  <a:gd name="T51" fmla="*/ 206 h 208"/>
                  <a:gd name="T52" fmla="*/ 210 w 292"/>
                  <a:gd name="T53" fmla="*/ 207 h 208"/>
                  <a:gd name="T54" fmla="*/ 194 w 292"/>
                  <a:gd name="T55" fmla="*/ 206 h 208"/>
                  <a:gd name="T56" fmla="*/ 157 w 292"/>
                  <a:gd name="T57" fmla="*/ 200 h 208"/>
                  <a:gd name="T58" fmla="*/ 131 w 292"/>
                  <a:gd name="T59" fmla="*/ 195 h 208"/>
                  <a:gd name="T60" fmla="*/ 123 w 292"/>
                  <a:gd name="T61" fmla="*/ 194 h 208"/>
                  <a:gd name="T62" fmla="*/ 110 w 292"/>
                  <a:gd name="T63" fmla="*/ 194 h 208"/>
                  <a:gd name="T64" fmla="*/ 106 w 292"/>
                  <a:gd name="T65" fmla="*/ 195 h 208"/>
                  <a:gd name="T66" fmla="*/ 105 w 292"/>
                  <a:gd name="T67" fmla="*/ 206 h 208"/>
                  <a:gd name="T68" fmla="*/ 81 w 292"/>
                  <a:gd name="T69" fmla="*/ 207 h 208"/>
                  <a:gd name="T70" fmla="*/ 42 w 292"/>
                  <a:gd name="T71" fmla="*/ 208 h 208"/>
                  <a:gd name="T72" fmla="*/ 31 w 292"/>
                  <a:gd name="T73" fmla="*/ 206 h 208"/>
                  <a:gd name="T74" fmla="*/ 19 w 292"/>
                  <a:gd name="T75" fmla="*/ 197 h 208"/>
                  <a:gd name="T76" fmla="*/ 9 w 292"/>
                  <a:gd name="T77" fmla="*/ 180 h 208"/>
                  <a:gd name="T78" fmla="*/ 7 w 292"/>
                  <a:gd name="T79" fmla="*/ 172 h 208"/>
                  <a:gd name="T80" fmla="*/ 6 w 292"/>
                  <a:gd name="T81" fmla="*/ 165 h 208"/>
                  <a:gd name="T82" fmla="*/ 5 w 292"/>
                  <a:gd name="T83" fmla="*/ 149 h 208"/>
                  <a:gd name="T84" fmla="*/ 6 w 292"/>
                  <a:gd name="T85" fmla="*/ 140 h 208"/>
                  <a:gd name="T86" fmla="*/ 9 w 292"/>
                  <a:gd name="T87" fmla="*/ 124 h 208"/>
                  <a:gd name="T88" fmla="*/ 12 w 292"/>
                  <a:gd name="T89" fmla="*/ 119 h 208"/>
                  <a:gd name="T90" fmla="*/ 13 w 292"/>
                  <a:gd name="T91" fmla="*/ 119 h 208"/>
                  <a:gd name="T92" fmla="*/ 14 w 292"/>
                  <a:gd name="T93" fmla="*/ 105 h 208"/>
                  <a:gd name="T94" fmla="*/ 13 w 292"/>
                  <a:gd name="T95" fmla="*/ 75 h 208"/>
                  <a:gd name="T96" fmla="*/ 10 w 292"/>
                  <a:gd name="T97" fmla="*/ 57 h 20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292"/>
                  <a:gd name="T148" fmla="*/ 0 h 208"/>
                  <a:gd name="T149" fmla="*/ 292 w 292"/>
                  <a:gd name="T150" fmla="*/ 208 h 20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292" h="208">
                    <a:moveTo>
                      <a:pt x="10" y="57"/>
                    </a:moveTo>
                    <a:lnTo>
                      <a:pt x="8" y="43"/>
                    </a:lnTo>
                    <a:lnTo>
                      <a:pt x="6" y="32"/>
                    </a:lnTo>
                    <a:lnTo>
                      <a:pt x="3" y="22"/>
                    </a:lnTo>
                    <a:lnTo>
                      <a:pt x="1" y="16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21" y="12"/>
                    </a:lnTo>
                    <a:lnTo>
                      <a:pt x="31" y="11"/>
                    </a:lnTo>
                    <a:lnTo>
                      <a:pt x="43" y="11"/>
                    </a:lnTo>
                    <a:lnTo>
                      <a:pt x="56" y="8"/>
                    </a:lnTo>
                    <a:lnTo>
                      <a:pt x="70" y="6"/>
                    </a:lnTo>
                    <a:lnTo>
                      <a:pt x="84" y="4"/>
                    </a:lnTo>
                    <a:lnTo>
                      <a:pt x="99" y="0"/>
                    </a:lnTo>
                    <a:lnTo>
                      <a:pt x="124" y="66"/>
                    </a:lnTo>
                    <a:lnTo>
                      <a:pt x="128" y="70"/>
                    </a:lnTo>
                    <a:lnTo>
                      <a:pt x="135" y="80"/>
                    </a:lnTo>
                    <a:lnTo>
                      <a:pt x="145" y="93"/>
                    </a:lnTo>
                    <a:lnTo>
                      <a:pt x="154" y="105"/>
                    </a:lnTo>
                    <a:lnTo>
                      <a:pt x="161" y="112"/>
                    </a:lnTo>
                    <a:lnTo>
                      <a:pt x="170" y="116"/>
                    </a:lnTo>
                    <a:lnTo>
                      <a:pt x="181" y="120"/>
                    </a:lnTo>
                    <a:lnTo>
                      <a:pt x="195" y="123"/>
                    </a:lnTo>
                    <a:lnTo>
                      <a:pt x="209" y="126"/>
                    </a:lnTo>
                    <a:lnTo>
                      <a:pt x="221" y="127"/>
                    </a:lnTo>
                    <a:lnTo>
                      <a:pt x="238" y="129"/>
                    </a:lnTo>
                    <a:lnTo>
                      <a:pt x="254" y="133"/>
                    </a:lnTo>
                    <a:lnTo>
                      <a:pt x="267" y="136"/>
                    </a:lnTo>
                    <a:lnTo>
                      <a:pt x="276" y="140"/>
                    </a:lnTo>
                    <a:lnTo>
                      <a:pt x="280" y="141"/>
                    </a:lnTo>
                    <a:lnTo>
                      <a:pt x="281" y="142"/>
                    </a:lnTo>
                    <a:lnTo>
                      <a:pt x="283" y="144"/>
                    </a:lnTo>
                    <a:lnTo>
                      <a:pt x="287" y="148"/>
                    </a:lnTo>
                    <a:lnTo>
                      <a:pt x="290" y="155"/>
                    </a:lnTo>
                    <a:lnTo>
                      <a:pt x="292" y="164"/>
                    </a:lnTo>
                    <a:lnTo>
                      <a:pt x="290" y="173"/>
                    </a:lnTo>
                    <a:lnTo>
                      <a:pt x="288" y="181"/>
                    </a:lnTo>
                    <a:lnTo>
                      <a:pt x="282" y="187"/>
                    </a:lnTo>
                    <a:lnTo>
                      <a:pt x="275" y="193"/>
                    </a:lnTo>
                    <a:lnTo>
                      <a:pt x="266" y="199"/>
                    </a:lnTo>
                    <a:lnTo>
                      <a:pt x="256" y="202"/>
                    </a:lnTo>
                    <a:lnTo>
                      <a:pt x="246" y="205"/>
                    </a:lnTo>
                    <a:lnTo>
                      <a:pt x="236" y="206"/>
                    </a:lnTo>
                    <a:lnTo>
                      <a:pt x="224" y="207"/>
                    </a:lnTo>
                    <a:lnTo>
                      <a:pt x="210" y="207"/>
                    </a:lnTo>
                    <a:lnTo>
                      <a:pt x="194" y="206"/>
                    </a:lnTo>
                    <a:lnTo>
                      <a:pt x="175" y="204"/>
                    </a:lnTo>
                    <a:lnTo>
                      <a:pt x="157" y="200"/>
                    </a:lnTo>
                    <a:lnTo>
                      <a:pt x="142" y="197"/>
                    </a:lnTo>
                    <a:lnTo>
                      <a:pt x="131" y="195"/>
                    </a:lnTo>
                    <a:lnTo>
                      <a:pt x="123" y="194"/>
                    </a:lnTo>
                    <a:lnTo>
                      <a:pt x="116" y="194"/>
                    </a:lnTo>
                    <a:lnTo>
                      <a:pt x="110" y="194"/>
                    </a:lnTo>
                    <a:lnTo>
                      <a:pt x="107" y="195"/>
                    </a:lnTo>
                    <a:lnTo>
                      <a:pt x="106" y="195"/>
                    </a:lnTo>
                    <a:lnTo>
                      <a:pt x="105" y="206"/>
                    </a:lnTo>
                    <a:lnTo>
                      <a:pt x="98" y="207"/>
                    </a:lnTo>
                    <a:lnTo>
                      <a:pt x="81" y="207"/>
                    </a:lnTo>
                    <a:lnTo>
                      <a:pt x="60" y="208"/>
                    </a:lnTo>
                    <a:lnTo>
                      <a:pt x="42" y="208"/>
                    </a:lnTo>
                    <a:lnTo>
                      <a:pt x="31" y="206"/>
                    </a:lnTo>
                    <a:lnTo>
                      <a:pt x="24" y="202"/>
                    </a:lnTo>
                    <a:lnTo>
                      <a:pt x="19" y="197"/>
                    </a:lnTo>
                    <a:lnTo>
                      <a:pt x="13" y="188"/>
                    </a:lnTo>
                    <a:lnTo>
                      <a:pt x="9" y="180"/>
                    </a:lnTo>
                    <a:lnTo>
                      <a:pt x="7" y="172"/>
                    </a:lnTo>
                    <a:lnTo>
                      <a:pt x="7" y="170"/>
                    </a:lnTo>
                    <a:lnTo>
                      <a:pt x="6" y="165"/>
                    </a:lnTo>
                    <a:lnTo>
                      <a:pt x="5" y="158"/>
                    </a:lnTo>
                    <a:lnTo>
                      <a:pt x="5" y="149"/>
                    </a:lnTo>
                    <a:lnTo>
                      <a:pt x="6" y="140"/>
                    </a:lnTo>
                    <a:lnTo>
                      <a:pt x="7" y="131"/>
                    </a:lnTo>
                    <a:lnTo>
                      <a:pt x="9" y="124"/>
                    </a:lnTo>
                    <a:lnTo>
                      <a:pt x="10" y="121"/>
                    </a:lnTo>
                    <a:lnTo>
                      <a:pt x="12" y="119"/>
                    </a:lnTo>
                    <a:lnTo>
                      <a:pt x="13" y="119"/>
                    </a:lnTo>
                    <a:lnTo>
                      <a:pt x="13" y="115"/>
                    </a:lnTo>
                    <a:lnTo>
                      <a:pt x="14" y="105"/>
                    </a:lnTo>
                    <a:lnTo>
                      <a:pt x="14" y="91"/>
                    </a:lnTo>
                    <a:lnTo>
                      <a:pt x="13" y="75"/>
                    </a:lnTo>
                    <a:lnTo>
                      <a:pt x="10" y="57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5" name="Freeform 310">
                <a:extLst>
                  <a:ext uri="{FF2B5EF4-FFF2-40B4-BE49-F238E27FC236}">
                    <a16:creationId xmlns:a16="http://schemas.microsoft.com/office/drawing/2014/main" id="{0432A5CE-385B-4327-8CBC-9E7BC92653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6" y="3167"/>
                <a:ext cx="101" cy="125"/>
              </a:xfrm>
              <a:custGeom>
                <a:avLst/>
                <a:gdLst>
                  <a:gd name="T0" fmla="*/ 0 w 101"/>
                  <a:gd name="T1" fmla="*/ 0 h 125"/>
                  <a:gd name="T2" fmla="*/ 2 w 101"/>
                  <a:gd name="T3" fmla="*/ 2 h 125"/>
                  <a:gd name="T4" fmla="*/ 5 w 101"/>
                  <a:gd name="T5" fmla="*/ 4 h 125"/>
                  <a:gd name="T6" fmla="*/ 10 w 101"/>
                  <a:gd name="T7" fmla="*/ 10 h 125"/>
                  <a:gd name="T8" fmla="*/ 15 w 101"/>
                  <a:gd name="T9" fmla="*/ 19 h 125"/>
                  <a:gd name="T10" fmla="*/ 19 w 101"/>
                  <a:gd name="T11" fmla="*/ 33 h 125"/>
                  <a:gd name="T12" fmla="*/ 19 w 101"/>
                  <a:gd name="T13" fmla="*/ 33 h 125"/>
                  <a:gd name="T14" fmla="*/ 21 w 101"/>
                  <a:gd name="T15" fmla="*/ 40 h 125"/>
                  <a:gd name="T16" fmla="*/ 25 w 101"/>
                  <a:gd name="T17" fmla="*/ 50 h 125"/>
                  <a:gd name="T18" fmla="*/ 30 w 101"/>
                  <a:gd name="T19" fmla="*/ 60 h 125"/>
                  <a:gd name="T20" fmla="*/ 34 w 101"/>
                  <a:gd name="T21" fmla="*/ 69 h 125"/>
                  <a:gd name="T22" fmla="*/ 40 w 101"/>
                  <a:gd name="T23" fmla="*/ 75 h 125"/>
                  <a:gd name="T24" fmla="*/ 40 w 101"/>
                  <a:gd name="T25" fmla="*/ 75 h 125"/>
                  <a:gd name="T26" fmla="*/ 45 w 101"/>
                  <a:gd name="T27" fmla="*/ 79 h 125"/>
                  <a:gd name="T28" fmla="*/ 48 w 101"/>
                  <a:gd name="T29" fmla="*/ 84 h 125"/>
                  <a:gd name="T30" fmla="*/ 53 w 101"/>
                  <a:gd name="T31" fmla="*/ 89 h 125"/>
                  <a:gd name="T32" fmla="*/ 58 w 101"/>
                  <a:gd name="T33" fmla="*/ 93 h 125"/>
                  <a:gd name="T34" fmla="*/ 64 w 101"/>
                  <a:gd name="T35" fmla="*/ 99 h 125"/>
                  <a:gd name="T36" fmla="*/ 64 w 101"/>
                  <a:gd name="T37" fmla="*/ 99 h 125"/>
                  <a:gd name="T38" fmla="*/ 68 w 101"/>
                  <a:gd name="T39" fmla="*/ 103 h 125"/>
                  <a:gd name="T40" fmla="*/ 72 w 101"/>
                  <a:gd name="T41" fmla="*/ 106 h 125"/>
                  <a:gd name="T42" fmla="*/ 76 w 101"/>
                  <a:gd name="T43" fmla="*/ 108 h 125"/>
                  <a:gd name="T44" fmla="*/ 80 w 101"/>
                  <a:gd name="T45" fmla="*/ 111 h 125"/>
                  <a:gd name="T46" fmla="*/ 86 w 101"/>
                  <a:gd name="T47" fmla="*/ 112 h 125"/>
                  <a:gd name="T48" fmla="*/ 86 w 101"/>
                  <a:gd name="T49" fmla="*/ 112 h 125"/>
                  <a:gd name="T50" fmla="*/ 91 w 101"/>
                  <a:gd name="T51" fmla="*/ 114 h 125"/>
                  <a:gd name="T52" fmla="*/ 95 w 101"/>
                  <a:gd name="T53" fmla="*/ 117 h 125"/>
                  <a:gd name="T54" fmla="*/ 98 w 101"/>
                  <a:gd name="T55" fmla="*/ 119 h 125"/>
                  <a:gd name="T56" fmla="*/ 101 w 101"/>
                  <a:gd name="T57" fmla="*/ 122 h 125"/>
                  <a:gd name="T58" fmla="*/ 101 w 101"/>
                  <a:gd name="T59" fmla="*/ 125 h 12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01"/>
                  <a:gd name="T91" fmla="*/ 0 h 125"/>
                  <a:gd name="T92" fmla="*/ 101 w 101"/>
                  <a:gd name="T93" fmla="*/ 125 h 12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01" h="125">
                    <a:moveTo>
                      <a:pt x="0" y="0"/>
                    </a:moveTo>
                    <a:lnTo>
                      <a:pt x="2" y="2"/>
                    </a:lnTo>
                    <a:lnTo>
                      <a:pt x="5" y="4"/>
                    </a:lnTo>
                    <a:lnTo>
                      <a:pt x="10" y="10"/>
                    </a:lnTo>
                    <a:lnTo>
                      <a:pt x="15" y="19"/>
                    </a:lnTo>
                    <a:lnTo>
                      <a:pt x="19" y="33"/>
                    </a:lnTo>
                    <a:lnTo>
                      <a:pt x="21" y="40"/>
                    </a:lnTo>
                    <a:lnTo>
                      <a:pt x="25" y="50"/>
                    </a:lnTo>
                    <a:lnTo>
                      <a:pt x="30" y="60"/>
                    </a:lnTo>
                    <a:lnTo>
                      <a:pt x="34" y="69"/>
                    </a:lnTo>
                    <a:lnTo>
                      <a:pt x="40" y="75"/>
                    </a:lnTo>
                    <a:lnTo>
                      <a:pt x="45" y="79"/>
                    </a:lnTo>
                    <a:lnTo>
                      <a:pt x="48" y="84"/>
                    </a:lnTo>
                    <a:lnTo>
                      <a:pt x="53" y="89"/>
                    </a:lnTo>
                    <a:lnTo>
                      <a:pt x="58" y="93"/>
                    </a:lnTo>
                    <a:lnTo>
                      <a:pt x="64" y="99"/>
                    </a:lnTo>
                    <a:lnTo>
                      <a:pt x="68" y="103"/>
                    </a:lnTo>
                    <a:lnTo>
                      <a:pt x="72" y="106"/>
                    </a:lnTo>
                    <a:lnTo>
                      <a:pt x="76" y="108"/>
                    </a:lnTo>
                    <a:lnTo>
                      <a:pt x="80" y="111"/>
                    </a:lnTo>
                    <a:lnTo>
                      <a:pt x="86" y="112"/>
                    </a:lnTo>
                    <a:lnTo>
                      <a:pt x="91" y="114"/>
                    </a:lnTo>
                    <a:lnTo>
                      <a:pt x="95" y="117"/>
                    </a:lnTo>
                    <a:lnTo>
                      <a:pt x="98" y="119"/>
                    </a:lnTo>
                    <a:lnTo>
                      <a:pt x="101" y="122"/>
                    </a:lnTo>
                    <a:lnTo>
                      <a:pt x="101" y="125"/>
                    </a:lnTo>
                  </a:path>
                </a:pathLst>
              </a:custGeom>
              <a:noFill/>
              <a:ln w="11113">
                <a:solidFill>
                  <a:srgbClr val="8A8A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6" name="Freeform 311">
                <a:extLst>
                  <a:ext uri="{FF2B5EF4-FFF2-40B4-BE49-F238E27FC236}">
                    <a16:creationId xmlns:a16="http://schemas.microsoft.com/office/drawing/2014/main" id="{AAE9CED3-95B0-4D1D-ADBD-781309A0D8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5" y="3323"/>
                <a:ext cx="276" cy="27"/>
              </a:xfrm>
              <a:custGeom>
                <a:avLst/>
                <a:gdLst>
                  <a:gd name="T0" fmla="*/ 0 w 276"/>
                  <a:gd name="T1" fmla="*/ 8 h 27"/>
                  <a:gd name="T2" fmla="*/ 2 w 276"/>
                  <a:gd name="T3" fmla="*/ 9 h 27"/>
                  <a:gd name="T4" fmla="*/ 10 w 276"/>
                  <a:gd name="T5" fmla="*/ 13 h 27"/>
                  <a:gd name="T6" fmla="*/ 21 w 276"/>
                  <a:gd name="T7" fmla="*/ 16 h 27"/>
                  <a:gd name="T8" fmla="*/ 32 w 276"/>
                  <a:gd name="T9" fmla="*/ 19 h 27"/>
                  <a:gd name="T10" fmla="*/ 45 w 276"/>
                  <a:gd name="T11" fmla="*/ 19 h 27"/>
                  <a:gd name="T12" fmla="*/ 45 w 276"/>
                  <a:gd name="T13" fmla="*/ 19 h 27"/>
                  <a:gd name="T14" fmla="*/ 55 w 276"/>
                  <a:gd name="T15" fmla="*/ 19 h 27"/>
                  <a:gd name="T16" fmla="*/ 67 w 276"/>
                  <a:gd name="T17" fmla="*/ 18 h 27"/>
                  <a:gd name="T18" fmla="*/ 80 w 276"/>
                  <a:gd name="T19" fmla="*/ 16 h 27"/>
                  <a:gd name="T20" fmla="*/ 92 w 276"/>
                  <a:gd name="T21" fmla="*/ 15 h 27"/>
                  <a:gd name="T22" fmla="*/ 103 w 276"/>
                  <a:gd name="T23" fmla="*/ 15 h 27"/>
                  <a:gd name="T24" fmla="*/ 103 w 276"/>
                  <a:gd name="T25" fmla="*/ 15 h 27"/>
                  <a:gd name="T26" fmla="*/ 116 w 276"/>
                  <a:gd name="T27" fmla="*/ 15 h 27"/>
                  <a:gd name="T28" fmla="*/ 128 w 276"/>
                  <a:gd name="T29" fmla="*/ 16 h 27"/>
                  <a:gd name="T30" fmla="*/ 141 w 276"/>
                  <a:gd name="T31" fmla="*/ 19 h 27"/>
                  <a:gd name="T32" fmla="*/ 157 w 276"/>
                  <a:gd name="T33" fmla="*/ 22 h 27"/>
                  <a:gd name="T34" fmla="*/ 173 w 276"/>
                  <a:gd name="T35" fmla="*/ 25 h 27"/>
                  <a:gd name="T36" fmla="*/ 173 w 276"/>
                  <a:gd name="T37" fmla="*/ 25 h 27"/>
                  <a:gd name="T38" fmla="*/ 181 w 276"/>
                  <a:gd name="T39" fmla="*/ 26 h 27"/>
                  <a:gd name="T40" fmla="*/ 190 w 276"/>
                  <a:gd name="T41" fmla="*/ 27 h 27"/>
                  <a:gd name="T42" fmla="*/ 201 w 276"/>
                  <a:gd name="T43" fmla="*/ 27 h 27"/>
                  <a:gd name="T44" fmla="*/ 212 w 276"/>
                  <a:gd name="T45" fmla="*/ 27 h 27"/>
                  <a:gd name="T46" fmla="*/ 224 w 276"/>
                  <a:gd name="T47" fmla="*/ 26 h 27"/>
                  <a:gd name="T48" fmla="*/ 224 w 276"/>
                  <a:gd name="T49" fmla="*/ 26 h 27"/>
                  <a:gd name="T50" fmla="*/ 236 w 276"/>
                  <a:gd name="T51" fmla="*/ 23 h 27"/>
                  <a:gd name="T52" fmla="*/ 246 w 276"/>
                  <a:gd name="T53" fmla="*/ 21 h 27"/>
                  <a:gd name="T54" fmla="*/ 257 w 276"/>
                  <a:gd name="T55" fmla="*/ 18 h 27"/>
                  <a:gd name="T56" fmla="*/ 267 w 276"/>
                  <a:gd name="T57" fmla="*/ 11 h 27"/>
                  <a:gd name="T58" fmla="*/ 276 w 276"/>
                  <a:gd name="T59" fmla="*/ 0 h 2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76"/>
                  <a:gd name="T91" fmla="*/ 0 h 27"/>
                  <a:gd name="T92" fmla="*/ 276 w 276"/>
                  <a:gd name="T93" fmla="*/ 27 h 2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76" h="27">
                    <a:moveTo>
                      <a:pt x="0" y="8"/>
                    </a:moveTo>
                    <a:lnTo>
                      <a:pt x="2" y="9"/>
                    </a:lnTo>
                    <a:lnTo>
                      <a:pt x="10" y="13"/>
                    </a:lnTo>
                    <a:lnTo>
                      <a:pt x="21" y="16"/>
                    </a:lnTo>
                    <a:lnTo>
                      <a:pt x="32" y="19"/>
                    </a:lnTo>
                    <a:lnTo>
                      <a:pt x="45" y="19"/>
                    </a:lnTo>
                    <a:lnTo>
                      <a:pt x="55" y="19"/>
                    </a:lnTo>
                    <a:lnTo>
                      <a:pt x="67" y="18"/>
                    </a:lnTo>
                    <a:lnTo>
                      <a:pt x="80" y="16"/>
                    </a:lnTo>
                    <a:lnTo>
                      <a:pt x="92" y="15"/>
                    </a:lnTo>
                    <a:lnTo>
                      <a:pt x="103" y="15"/>
                    </a:lnTo>
                    <a:lnTo>
                      <a:pt x="116" y="15"/>
                    </a:lnTo>
                    <a:lnTo>
                      <a:pt x="128" y="16"/>
                    </a:lnTo>
                    <a:lnTo>
                      <a:pt x="141" y="19"/>
                    </a:lnTo>
                    <a:lnTo>
                      <a:pt x="157" y="22"/>
                    </a:lnTo>
                    <a:lnTo>
                      <a:pt x="173" y="25"/>
                    </a:lnTo>
                    <a:lnTo>
                      <a:pt x="181" y="26"/>
                    </a:lnTo>
                    <a:lnTo>
                      <a:pt x="190" y="27"/>
                    </a:lnTo>
                    <a:lnTo>
                      <a:pt x="201" y="27"/>
                    </a:lnTo>
                    <a:lnTo>
                      <a:pt x="212" y="27"/>
                    </a:lnTo>
                    <a:lnTo>
                      <a:pt x="224" y="26"/>
                    </a:lnTo>
                    <a:lnTo>
                      <a:pt x="236" y="23"/>
                    </a:lnTo>
                    <a:lnTo>
                      <a:pt x="246" y="21"/>
                    </a:lnTo>
                    <a:lnTo>
                      <a:pt x="257" y="18"/>
                    </a:lnTo>
                    <a:lnTo>
                      <a:pt x="267" y="11"/>
                    </a:lnTo>
                    <a:lnTo>
                      <a:pt x="276" y="0"/>
                    </a:lnTo>
                  </a:path>
                </a:pathLst>
              </a:custGeom>
              <a:noFill/>
              <a:ln w="11113">
                <a:solidFill>
                  <a:srgbClr val="6F6F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7" name="Freeform 312">
                <a:extLst>
                  <a:ext uri="{FF2B5EF4-FFF2-40B4-BE49-F238E27FC236}">
                    <a16:creationId xmlns:a16="http://schemas.microsoft.com/office/drawing/2014/main" id="{23F72484-07D3-401A-8F44-C478B484A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8" y="3282"/>
                <a:ext cx="84" cy="56"/>
              </a:xfrm>
              <a:custGeom>
                <a:avLst/>
                <a:gdLst>
                  <a:gd name="T0" fmla="*/ 84 w 84"/>
                  <a:gd name="T1" fmla="*/ 0 h 56"/>
                  <a:gd name="T2" fmla="*/ 82 w 84"/>
                  <a:gd name="T3" fmla="*/ 10 h 56"/>
                  <a:gd name="T4" fmla="*/ 78 w 84"/>
                  <a:gd name="T5" fmla="*/ 18 h 56"/>
                  <a:gd name="T6" fmla="*/ 71 w 84"/>
                  <a:gd name="T7" fmla="*/ 23 h 56"/>
                  <a:gd name="T8" fmla="*/ 63 w 84"/>
                  <a:gd name="T9" fmla="*/ 27 h 56"/>
                  <a:gd name="T10" fmla="*/ 53 w 84"/>
                  <a:gd name="T11" fmla="*/ 32 h 56"/>
                  <a:gd name="T12" fmla="*/ 53 w 84"/>
                  <a:gd name="T13" fmla="*/ 32 h 56"/>
                  <a:gd name="T14" fmla="*/ 44 w 84"/>
                  <a:gd name="T15" fmla="*/ 34 h 56"/>
                  <a:gd name="T16" fmla="*/ 32 w 84"/>
                  <a:gd name="T17" fmla="*/ 38 h 56"/>
                  <a:gd name="T18" fmla="*/ 19 w 84"/>
                  <a:gd name="T19" fmla="*/ 42 h 56"/>
                  <a:gd name="T20" fmla="*/ 7 w 84"/>
                  <a:gd name="T21" fmla="*/ 48 h 56"/>
                  <a:gd name="T22" fmla="*/ 0 w 84"/>
                  <a:gd name="T23" fmla="*/ 56 h 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4"/>
                  <a:gd name="T37" fmla="*/ 0 h 56"/>
                  <a:gd name="T38" fmla="*/ 84 w 84"/>
                  <a:gd name="T39" fmla="*/ 56 h 5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4" h="56">
                    <a:moveTo>
                      <a:pt x="84" y="0"/>
                    </a:moveTo>
                    <a:lnTo>
                      <a:pt x="82" y="10"/>
                    </a:lnTo>
                    <a:lnTo>
                      <a:pt x="78" y="18"/>
                    </a:lnTo>
                    <a:lnTo>
                      <a:pt x="71" y="23"/>
                    </a:lnTo>
                    <a:lnTo>
                      <a:pt x="63" y="27"/>
                    </a:lnTo>
                    <a:lnTo>
                      <a:pt x="53" y="32"/>
                    </a:lnTo>
                    <a:lnTo>
                      <a:pt x="44" y="34"/>
                    </a:lnTo>
                    <a:lnTo>
                      <a:pt x="32" y="38"/>
                    </a:lnTo>
                    <a:lnTo>
                      <a:pt x="19" y="42"/>
                    </a:lnTo>
                    <a:lnTo>
                      <a:pt x="7" y="48"/>
                    </a:lnTo>
                    <a:lnTo>
                      <a:pt x="0" y="56"/>
                    </a:lnTo>
                  </a:path>
                </a:pathLst>
              </a:custGeom>
              <a:noFill/>
              <a:ln w="11113">
                <a:solidFill>
                  <a:srgbClr val="8A8A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8" name="Freeform 313">
                <a:extLst>
                  <a:ext uri="{FF2B5EF4-FFF2-40B4-BE49-F238E27FC236}">
                    <a16:creationId xmlns:a16="http://schemas.microsoft.com/office/drawing/2014/main" id="{D9497B1B-2FB7-4744-BDCA-F8F30D0B9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3274"/>
                <a:ext cx="85" cy="61"/>
              </a:xfrm>
              <a:custGeom>
                <a:avLst/>
                <a:gdLst>
                  <a:gd name="T0" fmla="*/ 0 w 85"/>
                  <a:gd name="T1" fmla="*/ 0 h 61"/>
                  <a:gd name="T2" fmla="*/ 9 w 85"/>
                  <a:gd name="T3" fmla="*/ 17 h 61"/>
                  <a:gd name="T4" fmla="*/ 21 w 85"/>
                  <a:gd name="T5" fmla="*/ 26 h 61"/>
                  <a:gd name="T6" fmla="*/ 35 w 85"/>
                  <a:gd name="T7" fmla="*/ 31 h 61"/>
                  <a:gd name="T8" fmla="*/ 50 w 85"/>
                  <a:gd name="T9" fmla="*/ 35 h 61"/>
                  <a:gd name="T10" fmla="*/ 67 w 85"/>
                  <a:gd name="T11" fmla="*/ 42 h 61"/>
                  <a:gd name="T12" fmla="*/ 67 w 85"/>
                  <a:gd name="T13" fmla="*/ 42 h 61"/>
                  <a:gd name="T14" fmla="*/ 72 w 85"/>
                  <a:gd name="T15" fmla="*/ 44 h 61"/>
                  <a:gd name="T16" fmla="*/ 75 w 85"/>
                  <a:gd name="T17" fmla="*/ 48 h 61"/>
                  <a:gd name="T18" fmla="*/ 79 w 85"/>
                  <a:gd name="T19" fmla="*/ 51 h 61"/>
                  <a:gd name="T20" fmla="*/ 82 w 85"/>
                  <a:gd name="T21" fmla="*/ 56 h 61"/>
                  <a:gd name="T22" fmla="*/ 85 w 85"/>
                  <a:gd name="T23" fmla="*/ 61 h 6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5"/>
                  <a:gd name="T37" fmla="*/ 0 h 61"/>
                  <a:gd name="T38" fmla="*/ 85 w 85"/>
                  <a:gd name="T39" fmla="*/ 61 h 6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5" h="61">
                    <a:moveTo>
                      <a:pt x="0" y="0"/>
                    </a:moveTo>
                    <a:lnTo>
                      <a:pt x="9" y="17"/>
                    </a:lnTo>
                    <a:lnTo>
                      <a:pt x="21" y="26"/>
                    </a:lnTo>
                    <a:lnTo>
                      <a:pt x="35" y="31"/>
                    </a:lnTo>
                    <a:lnTo>
                      <a:pt x="50" y="35"/>
                    </a:lnTo>
                    <a:lnTo>
                      <a:pt x="67" y="42"/>
                    </a:lnTo>
                    <a:lnTo>
                      <a:pt x="72" y="44"/>
                    </a:lnTo>
                    <a:lnTo>
                      <a:pt x="75" y="48"/>
                    </a:lnTo>
                    <a:lnTo>
                      <a:pt x="79" y="51"/>
                    </a:lnTo>
                    <a:lnTo>
                      <a:pt x="82" y="56"/>
                    </a:lnTo>
                    <a:lnTo>
                      <a:pt x="85" y="61"/>
                    </a:lnTo>
                  </a:path>
                </a:pathLst>
              </a:custGeom>
              <a:noFill/>
              <a:ln w="11113">
                <a:solidFill>
                  <a:srgbClr val="8A8A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9" name="Freeform 314">
                <a:extLst>
                  <a:ext uri="{FF2B5EF4-FFF2-40B4-BE49-F238E27FC236}">
                    <a16:creationId xmlns:a16="http://schemas.microsoft.com/office/drawing/2014/main" id="{9CD1555D-B77D-428D-8D28-5847F5D0A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5" y="3163"/>
                <a:ext cx="72" cy="104"/>
              </a:xfrm>
              <a:custGeom>
                <a:avLst/>
                <a:gdLst>
                  <a:gd name="T0" fmla="*/ 0 w 72"/>
                  <a:gd name="T1" fmla="*/ 0 h 104"/>
                  <a:gd name="T2" fmla="*/ 13 w 72"/>
                  <a:gd name="T3" fmla="*/ 7 h 104"/>
                  <a:gd name="T4" fmla="*/ 6 w 72"/>
                  <a:gd name="T5" fmla="*/ 25 h 104"/>
                  <a:gd name="T6" fmla="*/ 23 w 72"/>
                  <a:gd name="T7" fmla="*/ 32 h 104"/>
                  <a:gd name="T8" fmla="*/ 23 w 72"/>
                  <a:gd name="T9" fmla="*/ 32 h 104"/>
                  <a:gd name="T10" fmla="*/ 22 w 72"/>
                  <a:gd name="T11" fmla="*/ 33 h 104"/>
                  <a:gd name="T12" fmla="*/ 20 w 72"/>
                  <a:gd name="T13" fmla="*/ 37 h 104"/>
                  <a:gd name="T14" fmla="*/ 17 w 72"/>
                  <a:gd name="T15" fmla="*/ 42 h 104"/>
                  <a:gd name="T16" fmla="*/ 16 w 72"/>
                  <a:gd name="T17" fmla="*/ 46 h 104"/>
                  <a:gd name="T18" fmla="*/ 15 w 72"/>
                  <a:gd name="T19" fmla="*/ 47 h 104"/>
                  <a:gd name="T20" fmla="*/ 15 w 72"/>
                  <a:gd name="T21" fmla="*/ 47 h 104"/>
                  <a:gd name="T22" fmla="*/ 17 w 72"/>
                  <a:gd name="T23" fmla="*/ 49 h 104"/>
                  <a:gd name="T24" fmla="*/ 22 w 72"/>
                  <a:gd name="T25" fmla="*/ 50 h 104"/>
                  <a:gd name="T26" fmla="*/ 27 w 72"/>
                  <a:gd name="T27" fmla="*/ 52 h 104"/>
                  <a:gd name="T28" fmla="*/ 30 w 72"/>
                  <a:gd name="T29" fmla="*/ 53 h 104"/>
                  <a:gd name="T30" fmla="*/ 32 w 72"/>
                  <a:gd name="T31" fmla="*/ 54 h 104"/>
                  <a:gd name="T32" fmla="*/ 28 w 72"/>
                  <a:gd name="T33" fmla="*/ 72 h 104"/>
                  <a:gd name="T34" fmla="*/ 28 w 72"/>
                  <a:gd name="T35" fmla="*/ 72 h 104"/>
                  <a:gd name="T36" fmla="*/ 29 w 72"/>
                  <a:gd name="T37" fmla="*/ 72 h 104"/>
                  <a:gd name="T38" fmla="*/ 34 w 72"/>
                  <a:gd name="T39" fmla="*/ 72 h 104"/>
                  <a:gd name="T40" fmla="*/ 38 w 72"/>
                  <a:gd name="T41" fmla="*/ 72 h 104"/>
                  <a:gd name="T42" fmla="*/ 43 w 72"/>
                  <a:gd name="T43" fmla="*/ 72 h 104"/>
                  <a:gd name="T44" fmla="*/ 44 w 72"/>
                  <a:gd name="T45" fmla="*/ 72 h 104"/>
                  <a:gd name="T46" fmla="*/ 44 w 72"/>
                  <a:gd name="T47" fmla="*/ 72 h 104"/>
                  <a:gd name="T48" fmla="*/ 44 w 72"/>
                  <a:gd name="T49" fmla="*/ 74 h 104"/>
                  <a:gd name="T50" fmla="*/ 44 w 72"/>
                  <a:gd name="T51" fmla="*/ 80 h 104"/>
                  <a:gd name="T52" fmla="*/ 44 w 72"/>
                  <a:gd name="T53" fmla="*/ 86 h 104"/>
                  <a:gd name="T54" fmla="*/ 44 w 72"/>
                  <a:gd name="T55" fmla="*/ 92 h 104"/>
                  <a:gd name="T56" fmla="*/ 44 w 72"/>
                  <a:gd name="T57" fmla="*/ 93 h 104"/>
                  <a:gd name="T58" fmla="*/ 44 w 72"/>
                  <a:gd name="T59" fmla="*/ 93 h 104"/>
                  <a:gd name="T60" fmla="*/ 46 w 72"/>
                  <a:gd name="T61" fmla="*/ 93 h 104"/>
                  <a:gd name="T62" fmla="*/ 50 w 72"/>
                  <a:gd name="T63" fmla="*/ 92 h 104"/>
                  <a:gd name="T64" fmla="*/ 55 w 72"/>
                  <a:gd name="T65" fmla="*/ 89 h 104"/>
                  <a:gd name="T66" fmla="*/ 57 w 72"/>
                  <a:gd name="T67" fmla="*/ 88 h 104"/>
                  <a:gd name="T68" fmla="*/ 59 w 72"/>
                  <a:gd name="T69" fmla="*/ 88 h 104"/>
                  <a:gd name="T70" fmla="*/ 59 w 72"/>
                  <a:gd name="T71" fmla="*/ 88 h 104"/>
                  <a:gd name="T72" fmla="*/ 58 w 72"/>
                  <a:gd name="T73" fmla="*/ 89 h 104"/>
                  <a:gd name="T74" fmla="*/ 58 w 72"/>
                  <a:gd name="T75" fmla="*/ 93 h 104"/>
                  <a:gd name="T76" fmla="*/ 57 w 72"/>
                  <a:gd name="T77" fmla="*/ 97 h 104"/>
                  <a:gd name="T78" fmla="*/ 56 w 72"/>
                  <a:gd name="T79" fmla="*/ 102 h 104"/>
                  <a:gd name="T80" fmla="*/ 56 w 72"/>
                  <a:gd name="T81" fmla="*/ 104 h 104"/>
                  <a:gd name="T82" fmla="*/ 56 w 72"/>
                  <a:gd name="T83" fmla="*/ 104 h 104"/>
                  <a:gd name="T84" fmla="*/ 57 w 72"/>
                  <a:gd name="T85" fmla="*/ 104 h 104"/>
                  <a:gd name="T86" fmla="*/ 61 w 72"/>
                  <a:gd name="T87" fmla="*/ 104 h 104"/>
                  <a:gd name="T88" fmla="*/ 66 w 72"/>
                  <a:gd name="T89" fmla="*/ 103 h 104"/>
                  <a:gd name="T90" fmla="*/ 71 w 72"/>
                  <a:gd name="T91" fmla="*/ 102 h 104"/>
                  <a:gd name="T92" fmla="*/ 72 w 72"/>
                  <a:gd name="T93" fmla="*/ 101 h 10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2"/>
                  <a:gd name="T142" fmla="*/ 0 h 104"/>
                  <a:gd name="T143" fmla="*/ 72 w 72"/>
                  <a:gd name="T144" fmla="*/ 104 h 10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2" h="104">
                    <a:moveTo>
                      <a:pt x="0" y="0"/>
                    </a:moveTo>
                    <a:lnTo>
                      <a:pt x="13" y="7"/>
                    </a:lnTo>
                    <a:lnTo>
                      <a:pt x="6" y="25"/>
                    </a:lnTo>
                    <a:lnTo>
                      <a:pt x="23" y="32"/>
                    </a:lnTo>
                    <a:lnTo>
                      <a:pt x="22" y="33"/>
                    </a:lnTo>
                    <a:lnTo>
                      <a:pt x="20" y="37"/>
                    </a:lnTo>
                    <a:lnTo>
                      <a:pt x="17" y="42"/>
                    </a:lnTo>
                    <a:lnTo>
                      <a:pt x="16" y="46"/>
                    </a:lnTo>
                    <a:lnTo>
                      <a:pt x="15" y="47"/>
                    </a:lnTo>
                    <a:lnTo>
                      <a:pt x="17" y="49"/>
                    </a:lnTo>
                    <a:lnTo>
                      <a:pt x="22" y="50"/>
                    </a:lnTo>
                    <a:lnTo>
                      <a:pt x="27" y="52"/>
                    </a:lnTo>
                    <a:lnTo>
                      <a:pt x="30" y="53"/>
                    </a:lnTo>
                    <a:lnTo>
                      <a:pt x="32" y="54"/>
                    </a:lnTo>
                    <a:lnTo>
                      <a:pt x="28" y="72"/>
                    </a:lnTo>
                    <a:lnTo>
                      <a:pt x="29" y="72"/>
                    </a:lnTo>
                    <a:lnTo>
                      <a:pt x="34" y="72"/>
                    </a:lnTo>
                    <a:lnTo>
                      <a:pt x="38" y="72"/>
                    </a:lnTo>
                    <a:lnTo>
                      <a:pt x="43" y="72"/>
                    </a:lnTo>
                    <a:lnTo>
                      <a:pt x="44" y="72"/>
                    </a:lnTo>
                    <a:lnTo>
                      <a:pt x="44" y="74"/>
                    </a:lnTo>
                    <a:lnTo>
                      <a:pt x="44" y="80"/>
                    </a:lnTo>
                    <a:lnTo>
                      <a:pt x="44" y="86"/>
                    </a:lnTo>
                    <a:lnTo>
                      <a:pt x="44" y="92"/>
                    </a:lnTo>
                    <a:lnTo>
                      <a:pt x="44" y="93"/>
                    </a:lnTo>
                    <a:lnTo>
                      <a:pt x="46" y="93"/>
                    </a:lnTo>
                    <a:lnTo>
                      <a:pt x="50" y="92"/>
                    </a:lnTo>
                    <a:lnTo>
                      <a:pt x="55" y="89"/>
                    </a:lnTo>
                    <a:lnTo>
                      <a:pt x="57" y="88"/>
                    </a:lnTo>
                    <a:lnTo>
                      <a:pt x="59" y="88"/>
                    </a:lnTo>
                    <a:lnTo>
                      <a:pt x="58" y="89"/>
                    </a:lnTo>
                    <a:lnTo>
                      <a:pt x="58" y="93"/>
                    </a:lnTo>
                    <a:lnTo>
                      <a:pt x="57" y="97"/>
                    </a:lnTo>
                    <a:lnTo>
                      <a:pt x="56" y="102"/>
                    </a:lnTo>
                    <a:lnTo>
                      <a:pt x="56" y="104"/>
                    </a:lnTo>
                    <a:lnTo>
                      <a:pt x="57" y="104"/>
                    </a:lnTo>
                    <a:lnTo>
                      <a:pt x="61" y="104"/>
                    </a:lnTo>
                    <a:lnTo>
                      <a:pt x="66" y="103"/>
                    </a:lnTo>
                    <a:lnTo>
                      <a:pt x="71" y="102"/>
                    </a:lnTo>
                    <a:lnTo>
                      <a:pt x="72" y="101"/>
                    </a:lnTo>
                  </a:path>
                </a:pathLst>
              </a:custGeom>
              <a:noFill/>
              <a:ln w="11113">
                <a:solidFill>
                  <a:srgbClr val="DEDED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50" name="Freeform 315">
                <a:extLst>
                  <a:ext uri="{FF2B5EF4-FFF2-40B4-BE49-F238E27FC236}">
                    <a16:creationId xmlns:a16="http://schemas.microsoft.com/office/drawing/2014/main" id="{D7F9DB6A-DAF3-485A-AB52-92727DB50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0" y="3160"/>
                <a:ext cx="44" cy="90"/>
              </a:xfrm>
              <a:custGeom>
                <a:avLst/>
                <a:gdLst>
                  <a:gd name="T0" fmla="*/ 2 w 44"/>
                  <a:gd name="T1" fmla="*/ 0 h 90"/>
                  <a:gd name="T2" fmla="*/ 15 w 44"/>
                  <a:gd name="T3" fmla="*/ 6 h 90"/>
                  <a:gd name="T4" fmla="*/ 24 w 44"/>
                  <a:gd name="T5" fmla="*/ 16 h 90"/>
                  <a:gd name="T6" fmla="*/ 31 w 44"/>
                  <a:gd name="T7" fmla="*/ 27 h 90"/>
                  <a:gd name="T8" fmla="*/ 36 w 44"/>
                  <a:gd name="T9" fmla="*/ 40 h 90"/>
                  <a:gd name="T10" fmla="*/ 39 w 44"/>
                  <a:gd name="T11" fmla="*/ 54 h 90"/>
                  <a:gd name="T12" fmla="*/ 39 w 44"/>
                  <a:gd name="T13" fmla="*/ 54 h 90"/>
                  <a:gd name="T14" fmla="*/ 40 w 44"/>
                  <a:gd name="T15" fmla="*/ 59 h 90"/>
                  <a:gd name="T16" fmla="*/ 43 w 44"/>
                  <a:gd name="T17" fmla="*/ 62 h 90"/>
                  <a:gd name="T18" fmla="*/ 44 w 44"/>
                  <a:gd name="T19" fmla="*/ 66 h 90"/>
                  <a:gd name="T20" fmla="*/ 44 w 44"/>
                  <a:gd name="T21" fmla="*/ 69 h 90"/>
                  <a:gd name="T22" fmla="*/ 39 w 44"/>
                  <a:gd name="T23" fmla="*/ 71 h 90"/>
                  <a:gd name="T24" fmla="*/ 39 w 44"/>
                  <a:gd name="T25" fmla="*/ 71 h 90"/>
                  <a:gd name="T26" fmla="*/ 33 w 44"/>
                  <a:gd name="T27" fmla="*/ 69 h 90"/>
                  <a:gd name="T28" fmla="*/ 29 w 44"/>
                  <a:gd name="T29" fmla="*/ 59 h 90"/>
                  <a:gd name="T30" fmla="*/ 25 w 44"/>
                  <a:gd name="T31" fmla="*/ 43 h 90"/>
                  <a:gd name="T32" fmla="*/ 20 w 44"/>
                  <a:gd name="T33" fmla="*/ 27 h 90"/>
                  <a:gd name="T34" fmla="*/ 13 w 44"/>
                  <a:gd name="T35" fmla="*/ 11 h 90"/>
                  <a:gd name="T36" fmla="*/ 13 w 44"/>
                  <a:gd name="T37" fmla="*/ 11 h 90"/>
                  <a:gd name="T38" fmla="*/ 12 w 44"/>
                  <a:gd name="T39" fmla="*/ 10 h 90"/>
                  <a:gd name="T40" fmla="*/ 11 w 44"/>
                  <a:gd name="T41" fmla="*/ 6 h 90"/>
                  <a:gd name="T42" fmla="*/ 10 w 44"/>
                  <a:gd name="T43" fmla="*/ 4 h 90"/>
                  <a:gd name="T44" fmla="*/ 9 w 44"/>
                  <a:gd name="T45" fmla="*/ 4 h 90"/>
                  <a:gd name="T46" fmla="*/ 9 w 44"/>
                  <a:gd name="T47" fmla="*/ 5 h 90"/>
                  <a:gd name="T48" fmla="*/ 9 w 44"/>
                  <a:gd name="T49" fmla="*/ 5 h 90"/>
                  <a:gd name="T50" fmla="*/ 9 w 44"/>
                  <a:gd name="T51" fmla="*/ 20 h 90"/>
                  <a:gd name="T52" fmla="*/ 15 w 44"/>
                  <a:gd name="T53" fmla="*/ 39 h 90"/>
                  <a:gd name="T54" fmla="*/ 23 w 44"/>
                  <a:gd name="T55" fmla="*/ 57 h 90"/>
                  <a:gd name="T56" fmla="*/ 27 w 44"/>
                  <a:gd name="T57" fmla="*/ 75 h 90"/>
                  <a:gd name="T58" fmla="*/ 26 w 44"/>
                  <a:gd name="T59" fmla="*/ 90 h 90"/>
                  <a:gd name="T60" fmla="*/ 26 w 44"/>
                  <a:gd name="T61" fmla="*/ 90 h 90"/>
                  <a:gd name="T62" fmla="*/ 24 w 44"/>
                  <a:gd name="T63" fmla="*/ 90 h 90"/>
                  <a:gd name="T64" fmla="*/ 19 w 44"/>
                  <a:gd name="T65" fmla="*/ 84 h 90"/>
                  <a:gd name="T66" fmla="*/ 15 w 44"/>
                  <a:gd name="T67" fmla="*/ 75 h 90"/>
                  <a:gd name="T68" fmla="*/ 10 w 44"/>
                  <a:gd name="T69" fmla="*/ 67 h 90"/>
                  <a:gd name="T70" fmla="*/ 8 w 44"/>
                  <a:gd name="T71" fmla="*/ 60 h 90"/>
                  <a:gd name="T72" fmla="*/ 8 w 44"/>
                  <a:gd name="T73" fmla="*/ 60 h 90"/>
                  <a:gd name="T74" fmla="*/ 5 w 44"/>
                  <a:gd name="T75" fmla="*/ 48 h 90"/>
                  <a:gd name="T76" fmla="*/ 2 w 44"/>
                  <a:gd name="T77" fmla="*/ 35 h 90"/>
                  <a:gd name="T78" fmla="*/ 0 w 44"/>
                  <a:gd name="T79" fmla="*/ 23 h 90"/>
                  <a:gd name="T80" fmla="*/ 0 w 44"/>
                  <a:gd name="T81" fmla="*/ 11 h 90"/>
                  <a:gd name="T82" fmla="*/ 5 w 44"/>
                  <a:gd name="T83" fmla="*/ 0 h 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4"/>
                  <a:gd name="T127" fmla="*/ 0 h 90"/>
                  <a:gd name="T128" fmla="*/ 44 w 44"/>
                  <a:gd name="T129" fmla="*/ 90 h 9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4" h="90">
                    <a:moveTo>
                      <a:pt x="2" y="0"/>
                    </a:moveTo>
                    <a:lnTo>
                      <a:pt x="15" y="6"/>
                    </a:lnTo>
                    <a:lnTo>
                      <a:pt x="24" y="16"/>
                    </a:lnTo>
                    <a:lnTo>
                      <a:pt x="31" y="27"/>
                    </a:lnTo>
                    <a:lnTo>
                      <a:pt x="36" y="40"/>
                    </a:lnTo>
                    <a:lnTo>
                      <a:pt x="39" y="54"/>
                    </a:lnTo>
                    <a:lnTo>
                      <a:pt x="40" y="59"/>
                    </a:lnTo>
                    <a:lnTo>
                      <a:pt x="43" y="62"/>
                    </a:lnTo>
                    <a:lnTo>
                      <a:pt x="44" y="66"/>
                    </a:lnTo>
                    <a:lnTo>
                      <a:pt x="44" y="69"/>
                    </a:lnTo>
                    <a:lnTo>
                      <a:pt x="39" y="71"/>
                    </a:lnTo>
                    <a:lnTo>
                      <a:pt x="33" y="69"/>
                    </a:lnTo>
                    <a:lnTo>
                      <a:pt x="29" y="59"/>
                    </a:lnTo>
                    <a:lnTo>
                      <a:pt x="25" y="43"/>
                    </a:lnTo>
                    <a:lnTo>
                      <a:pt x="20" y="27"/>
                    </a:lnTo>
                    <a:lnTo>
                      <a:pt x="13" y="11"/>
                    </a:lnTo>
                    <a:lnTo>
                      <a:pt x="12" y="10"/>
                    </a:lnTo>
                    <a:lnTo>
                      <a:pt x="11" y="6"/>
                    </a:lnTo>
                    <a:lnTo>
                      <a:pt x="10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20"/>
                    </a:lnTo>
                    <a:lnTo>
                      <a:pt x="15" y="39"/>
                    </a:lnTo>
                    <a:lnTo>
                      <a:pt x="23" y="57"/>
                    </a:lnTo>
                    <a:lnTo>
                      <a:pt x="27" y="75"/>
                    </a:lnTo>
                    <a:lnTo>
                      <a:pt x="26" y="90"/>
                    </a:lnTo>
                    <a:lnTo>
                      <a:pt x="24" y="90"/>
                    </a:lnTo>
                    <a:lnTo>
                      <a:pt x="19" y="84"/>
                    </a:lnTo>
                    <a:lnTo>
                      <a:pt x="15" y="75"/>
                    </a:lnTo>
                    <a:lnTo>
                      <a:pt x="10" y="67"/>
                    </a:lnTo>
                    <a:lnTo>
                      <a:pt x="8" y="60"/>
                    </a:lnTo>
                    <a:lnTo>
                      <a:pt x="5" y="48"/>
                    </a:lnTo>
                    <a:lnTo>
                      <a:pt x="2" y="35"/>
                    </a:lnTo>
                    <a:lnTo>
                      <a:pt x="0" y="23"/>
                    </a:lnTo>
                    <a:lnTo>
                      <a:pt x="0" y="11"/>
                    </a:lnTo>
                    <a:lnTo>
                      <a:pt x="5" y="0"/>
                    </a:lnTo>
                  </a:path>
                </a:pathLst>
              </a:custGeom>
              <a:noFill/>
              <a:ln w="11113">
                <a:solidFill>
                  <a:srgbClr val="DEDED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51" name="Freeform 316">
                <a:extLst>
                  <a:ext uri="{FF2B5EF4-FFF2-40B4-BE49-F238E27FC236}">
                    <a16:creationId xmlns:a16="http://schemas.microsoft.com/office/drawing/2014/main" id="{E36C2D9B-7BD2-487C-B826-E46936650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4" y="3284"/>
                <a:ext cx="246" cy="330"/>
              </a:xfrm>
              <a:custGeom>
                <a:avLst/>
                <a:gdLst>
                  <a:gd name="T0" fmla="*/ 141 w 246"/>
                  <a:gd name="T1" fmla="*/ 11 h 330"/>
                  <a:gd name="T2" fmla="*/ 140 w 246"/>
                  <a:gd name="T3" fmla="*/ 44 h 330"/>
                  <a:gd name="T4" fmla="*/ 137 w 246"/>
                  <a:gd name="T5" fmla="*/ 75 h 330"/>
                  <a:gd name="T6" fmla="*/ 137 w 246"/>
                  <a:gd name="T7" fmla="*/ 86 h 330"/>
                  <a:gd name="T8" fmla="*/ 143 w 246"/>
                  <a:gd name="T9" fmla="*/ 116 h 330"/>
                  <a:gd name="T10" fmla="*/ 157 w 246"/>
                  <a:gd name="T11" fmla="*/ 154 h 330"/>
                  <a:gd name="T12" fmla="*/ 162 w 246"/>
                  <a:gd name="T13" fmla="*/ 170 h 330"/>
                  <a:gd name="T14" fmla="*/ 166 w 246"/>
                  <a:gd name="T15" fmla="*/ 182 h 330"/>
                  <a:gd name="T16" fmla="*/ 172 w 246"/>
                  <a:gd name="T17" fmla="*/ 189 h 330"/>
                  <a:gd name="T18" fmla="*/ 180 w 246"/>
                  <a:gd name="T19" fmla="*/ 197 h 330"/>
                  <a:gd name="T20" fmla="*/ 201 w 246"/>
                  <a:gd name="T21" fmla="*/ 220 h 330"/>
                  <a:gd name="T22" fmla="*/ 222 w 246"/>
                  <a:gd name="T23" fmla="*/ 247 h 330"/>
                  <a:gd name="T24" fmla="*/ 227 w 246"/>
                  <a:gd name="T25" fmla="*/ 255 h 330"/>
                  <a:gd name="T26" fmla="*/ 238 w 246"/>
                  <a:gd name="T27" fmla="*/ 272 h 330"/>
                  <a:gd name="T28" fmla="*/ 245 w 246"/>
                  <a:gd name="T29" fmla="*/ 289 h 330"/>
                  <a:gd name="T30" fmla="*/ 245 w 246"/>
                  <a:gd name="T31" fmla="*/ 294 h 330"/>
                  <a:gd name="T32" fmla="*/ 246 w 246"/>
                  <a:gd name="T33" fmla="*/ 299 h 330"/>
                  <a:gd name="T34" fmla="*/ 241 w 246"/>
                  <a:gd name="T35" fmla="*/ 311 h 330"/>
                  <a:gd name="T36" fmla="*/ 236 w 246"/>
                  <a:gd name="T37" fmla="*/ 318 h 330"/>
                  <a:gd name="T38" fmla="*/ 207 w 246"/>
                  <a:gd name="T39" fmla="*/ 329 h 330"/>
                  <a:gd name="T40" fmla="*/ 171 w 246"/>
                  <a:gd name="T41" fmla="*/ 327 h 330"/>
                  <a:gd name="T42" fmla="*/ 151 w 246"/>
                  <a:gd name="T43" fmla="*/ 322 h 330"/>
                  <a:gd name="T44" fmla="*/ 108 w 246"/>
                  <a:gd name="T45" fmla="*/ 295 h 330"/>
                  <a:gd name="T46" fmla="*/ 82 w 246"/>
                  <a:gd name="T47" fmla="*/ 262 h 330"/>
                  <a:gd name="T48" fmla="*/ 78 w 246"/>
                  <a:gd name="T49" fmla="*/ 245 h 330"/>
                  <a:gd name="T50" fmla="*/ 67 w 246"/>
                  <a:gd name="T51" fmla="*/ 226 h 330"/>
                  <a:gd name="T52" fmla="*/ 61 w 246"/>
                  <a:gd name="T53" fmla="*/ 223 h 330"/>
                  <a:gd name="T54" fmla="*/ 60 w 246"/>
                  <a:gd name="T55" fmla="*/ 223 h 330"/>
                  <a:gd name="T56" fmla="*/ 53 w 246"/>
                  <a:gd name="T57" fmla="*/ 224 h 330"/>
                  <a:gd name="T58" fmla="*/ 46 w 246"/>
                  <a:gd name="T59" fmla="*/ 224 h 330"/>
                  <a:gd name="T60" fmla="*/ 42 w 246"/>
                  <a:gd name="T61" fmla="*/ 223 h 330"/>
                  <a:gd name="T62" fmla="*/ 18 w 246"/>
                  <a:gd name="T63" fmla="*/ 210 h 330"/>
                  <a:gd name="T64" fmla="*/ 2 w 246"/>
                  <a:gd name="T65" fmla="*/ 181 h 330"/>
                  <a:gd name="T66" fmla="*/ 2 w 246"/>
                  <a:gd name="T67" fmla="*/ 176 h 330"/>
                  <a:gd name="T68" fmla="*/ 3 w 246"/>
                  <a:gd name="T69" fmla="*/ 168 h 330"/>
                  <a:gd name="T70" fmla="*/ 3 w 246"/>
                  <a:gd name="T71" fmla="*/ 164 h 330"/>
                  <a:gd name="T72" fmla="*/ 2 w 246"/>
                  <a:gd name="T73" fmla="*/ 160 h 330"/>
                  <a:gd name="T74" fmla="*/ 0 w 246"/>
                  <a:gd name="T75" fmla="*/ 137 h 330"/>
                  <a:gd name="T76" fmla="*/ 4 w 246"/>
                  <a:gd name="T77" fmla="*/ 104 h 330"/>
                  <a:gd name="T78" fmla="*/ 8 w 246"/>
                  <a:gd name="T79" fmla="*/ 94 h 330"/>
                  <a:gd name="T80" fmla="*/ 13 w 246"/>
                  <a:gd name="T81" fmla="*/ 76 h 330"/>
                  <a:gd name="T82" fmla="*/ 14 w 246"/>
                  <a:gd name="T83" fmla="*/ 52 h 330"/>
                  <a:gd name="T84" fmla="*/ 13 w 246"/>
                  <a:gd name="T85" fmla="*/ 37 h 330"/>
                  <a:gd name="T86" fmla="*/ 9 w 246"/>
                  <a:gd name="T87" fmla="*/ 11 h 330"/>
                  <a:gd name="T88" fmla="*/ 7 w 246"/>
                  <a:gd name="T89" fmla="*/ 0 h 330"/>
                  <a:gd name="T90" fmla="*/ 11 w 246"/>
                  <a:gd name="T91" fmla="*/ 2 h 330"/>
                  <a:gd name="T92" fmla="*/ 43 w 246"/>
                  <a:gd name="T93" fmla="*/ 17 h 330"/>
                  <a:gd name="T94" fmla="*/ 80 w 246"/>
                  <a:gd name="T95" fmla="*/ 25 h 330"/>
                  <a:gd name="T96" fmla="*/ 96 w 246"/>
                  <a:gd name="T97" fmla="*/ 22 h 330"/>
                  <a:gd name="T98" fmla="*/ 128 w 246"/>
                  <a:gd name="T99" fmla="*/ 12 h 330"/>
                  <a:gd name="T100" fmla="*/ 141 w 246"/>
                  <a:gd name="T101" fmla="*/ 7 h 33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46"/>
                  <a:gd name="T154" fmla="*/ 0 h 330"/>
                  <a:gd name="T155" fmla="*/ 246 w 246"/>
                  <a:gd name="T156" fmla="*/ 330 h 33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46" h="330">
                    <a:moveTo>
                      <a:pt x="141" y="7"/>
                    </a:moveTo>
                    <a:lnTo>
                      <a:pt x="141" y="11"/>
                    </a:lnTo>
                    <a:lnTo>
                      <a:pt x="141" y="25"/>
                    </a:lnTo>
                    <a:lnTo>
                      <a:pt x="140" y="44"/>
                    </a:lnTo>
                    <a:lnTo>
                      <a:pt x="139" y="62"/>
                    </a:lnTo>
                    <a:lnTo>
                      <a:pt x="137" y="75"/>
                    </a:lnTo>
                    <a:lnTo>
                      <a:pt x="137" y="86"/>
                    </a:lnTo>
                    <a:lnTo>
                      <a:pt x="139" y="98"/>
                    </a:lnTo>
                    <a:lnTo>
                      <a:pt x="143" y="116"/>
                    </a:lnTo>
                    <a:lnTo>
                      <a:pt x="148" y="134"/>
                    </a:lnTo>
                    <a:lnTo>
                      <a:pt x="157" y="154"/>
                    </a:lnTo>
                    <a:lnTo>
                      <a:pt x="162" y="170"/>
                    </a:lnTo>
                    <a:lnTo>
                      <a:pt x="165" y="179"/>
                    </a:lnTo>
                    <a:lnTo>
                      <a:pt x="166" y="182"/>
                    </a:lnTo>
                    <a:lnTo>
                      <a:pt x="168" y="184"/>
                    </a:lnTo>
                    <a:lnTo>
                      <a:pt x="172" y="189"/>
                    </a:lnTo>
                    <a:lnTo>
                      <a:pt x="180" y="197"/>
                    </a:lnTo>
                    <a:lnTo>
                      <a:pt x="189" y="209"/>
                    </a:lnTo>
                    <a:lnTo>
                      <a:pt x="201" y="220"/>
                    </a:lnTo>
                    <a:lnTo>
                      <a:pt x="212" y="234"/>
                    </a:lnTo>
                    <a:lnTo>
                      <a:pt x="222" y="247"/>
                    </a:lnTo>
                    <a:lnTo>
                      <a:pt x="227" y="255"/>
                    </a:lnTo>
                    <a:lnTo>
                      <a:pt x="233" y="263"/>
                    </a:lnTo>
                    <a:lnTo>
                      <a:pt x="238" y="272"/>
                    </a:lnTo>
                    <a:lnTo>
                      <a:pt x="243" y="281"/>
                    </a:lnTo>
                    <a:lnTo>
                      <a:pt x="245" y="289"/>
                    </a:lnTo>
                    <a:lnTo>
                      <a:pt x="245" y="294"/>
                    </a:lnTo>
                    <a:lnTo>
                      <a:pt x="246" y="297"/>
                    </a:lnTo>
                    <a:lnTo>
                      <a:pt x="246" y="299"/>
                    </a:lnTo>
                    <a:lnTo>
                      <a:pt x="245" y="304"/>
                    </a:lnTo>
                    <a:lnTo>
                      <a:pt x="241" y="311"/>
                    </a:lnTo>
                    <a:lnTo>
                      <a:pt x="236" y="318"/>
                    </a:lnTo>
                    <a:lnTo>
                      <a:pt x="223" y="324"/>
                    </a:lnTo>
                    <a:lnTo>
                      <a:pt x="207" y="329"/>
                    </a:lnTo>
                    <a:lnTo>
                      <a:pt x="188" y="330"/>
                    </a:lnTo>
                    <a:lnTo>
                      <a:pt x="171" y="327"/>
                    </a:lnTo>
                    <a:lnTo>
                      <a:pt x="151" y="322"/>
                    </a:lnTo>
                    <a:lnTo>
                      <a:pt x="129" y="310"/>
                    </a:lnTo>
                    <a:lnTo>
                      <a:pt x="108" y="295"/>
                    </a:lnTo>
                    <a:lnTo>
                      <a:pt x="92" y="279"/>
                    </a:lnTo>
                    <a:lnTo>
                      <a:pt x="82" y="262"/>
                    </a:lnTo>
                    <a:lnTo>
                      <a:pt x="78" y="245"/>
                    </a:lnTo>
                    <a:lnTo>
                      <a:pt x="72" y="233"/>
                    </a:lnTo>
                    <a:lnTo>
                      <a:pt x="67" y="226"/>
                    </a:lnTo>
                    <a:lnTo>
                      <a:pt x="62" y="224"/>
                    </a:lnTo>
                    <a:lnTo>
                      <a:pt x="61" y="223"/>
                    </a:lnTo>
                    <a:lnTo>
                      <a:pt x="60" y="223"/>
                    </a:lnTo>
                    <a:lnTo>
                      <a:pt x="57" y="224"/>
                    </a:lnTo>
                    <a:lnTo>
                      <a:pt x="53" y="224"/>
                    </a:lnTo>
                    <a:lnTo>
                      <a:pt x="49" y="224"/>
                    </a:lnTo>
                    <a:lnTo>
                      <a:pt x="46" y="224"/>
                    </a:lnTo>
                    <a:lnTo>
                      <a:pt x="42" y="223"/>
                    </a:lnTo>
                    <a:lnTo>
                      <a:pt x="31" y="218"/>
                    </a:lnTo>
                    <a:lnTo>
                      <a:pt x="18" y="210"/>
                    </a:lnTo>
                    <a:lnTo>
                      <a:pt x="7" y="197"/>
                    </a:lnTo>
                    <a:lnTo>
                      <a:pt x="2" y="181"/>
                    </a:lnTo>
                    <a:lnTo>
                      <a:pt x="2" y="176"/>
                    </a:lnTo>
                    <a:lnTo>
                      <a:pt x="2" y="172"/>
                    </a:lnTo>
                    <a:lnTo>
                      <a:pt x="3" y="168"/>
                    </a:lnTo>
                    <a:lnTo>
                      <a:pt x="3" y="165"/>
                    </a:lnTo>
                    <a:lnTo>
                      <a:pt x="3" y="164"/>
                    </a:lnTo>
                    <a:lnTo>
                      <a:pt x="2" y="160"/>
                    </a:lnTo>
                    <a:lnTo>
                      <a:pt x="1" y="150"/>
                    </a:lnTo>
                    <a:lnTo>
                      <a:pt x="0" y="137"/>
                    </a:lnTo>
                    <a:lnTo>
                      <a:pt x="1" y="120"/>
                    </a:lnTo>
                    <a:lnTo>
                      <a:pt x="4" y="104"/>
                    </a:lnTo>
                    <a:lnTo>
                      <a:pt x="8" y="94"/>
                    </a:lnTo>
                    <a:lnTo>
                      <a:pt x="10" y="86"/>
                    </a:lnTo>
                    <a:lnTo>
                      <a:pt x="13" y="76"/>
                    </a:lnTo>
                    <a:lnTo>
                      <a:pt x="14" y="66"/>
                    </a:lnTo>
                    <a:lnTo>
                      <a:pt x="14" y="52"/>
                    </a:lnTo>
                    <a:lnTo>
                      <a:pt x="13" y="37"/>
                    </a:lnTo>
                    <a:lnTo>
                      <a:pt x="11" y="23"/>
                    </a:lnTo>
                    <a:lnTo>
                      <a:pt x="9" y="11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25" y="9"/>
                    </a:lnTo>
                    <a:lnTo>
                      <a:pt x="43" y="17"/>
                    </a:lnTo>
                    <a:lnTo>
                      <a:pt x="62" y="23"/>
                    </a:lnTo>
                    <a:lnTo>
                      <a:pt x="80" y="25"/>
                    </a:lnTo>
                    <a:lnTo>
                      <a:pt x="96" y="22"/>
                    </a:lnTo>
                    <a:lnTo>
                      <a:pt x="114" y="17"/>
                    </a:lnTo>
                    <a:lnTo>
                      <a:pt x="128" y="12"/>
                    </a:lnTo>
                    <a:lnTo>
                      <a:pt x="138" y="8"/>
                    </a:lnTo>
                    <a:lnTo>
                      <a:pt x="141" y="7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52" name="Freeform 317">
                <a:extLst>
                  <a:ext uri="{FF2B5EF4-FFF2-40B4-BE49-F238E27FC236}">
                    <a16:creationId xmlns:a16="http://schemas.microsoft.com/office/drawing/2014/main" id="{FB7FB881-1310-409E-830C-5DD7402091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4" y="3284"/>
                <a:ext cx="246" cy="330"/>
              </a:xfrm>
              <a:custGeom>
                <a:avLst/>
                <a:gdLst>
                  <a:gd name="T0" fmla="*/ 141 w 246"/>
                  <a:gd name="T1" fmla="*/ 11 h 330"/>
                  <a:gd name="T2" fmla="*/ 140 w 246"/>
                  <a:gd name="T3" fmla="*/ 44 h 330"/>
                  <a:gd name="T4" fmla="*/ 137 w 246"/>
                  <a:gd name="T5" fmla="*/ 75 h 330"/>
                  <a:gd name="T6" fmla="*/ 137 w 246"/>
                  <a:gd name="T7" fmla="*/ 86 h 330"/>
                  <a:gd name="T8" fmla="*/ 143 w 246"/>
                  <a:gd name="T9" fmla="*/ 116 h 330"/>
                  <a:gd name="T10" fmla="*/ 157 w 246"/>
                  <a:gd name="T11" fmla="*/ 154 h 330"/>
                  <a:gd name="T12" fmla="*/ 162 w 246"/>
                  <a:gd name="T13" fmla="*/ 170 h 330"/>
                  <a:gd name="T14" fmla="*/ 166 w 246"/>
                  <a:gd name="T15" fmla="*/ 182 h 330"/>
                  <a:gd name="T16" fmla="*/ 172 w 246"/>
                  <a:gd name="T17" fmla="*/ 189 h 330"/>
                  <a:gd name="T18" fmla="*/ 180 w 246"/>
                  <a:gd name="T19" fmla="*/ 197 h 330"/>
                  <a:gd name="T20" fmla="*/ 201 w 246"/>
                  <a:gd name="T21" fmla="*/ 220 h 330"/>
                  <a:gd name="T22" fmla="*/ 222 w 246"/>
                  <a:gd name="T23" fmla="*/ 247 h 330"/>
                  <a:gd name="T24" fmla="*/ 227 w 246"/>
                  <a:gd name="T25" fmla="*/ 255 h 330"/>
                  <a:gd name="T26" fmla="*/ 238 w 246"/>
                  <a:gd name="T27" fmla="*/ 272 h 330"/>
                  <a:gd name="T28" fmla="*/ 245 w 246"/>
                  <a:gd name="T29" fmla="*/ 289 h 330"/>
                  <a:gd name="T30" fmla="*/ 245 w 246"/>
                  <a:gd name="T31" fmla="*/ 294 h 330"/>
                  <a:gd name="T32" fmla="*/ 246 w 246"/>
                  <a:gd name="T33" fmla="*/ 299 h 330"/>
                  <a:gd name="T34" fmla="*/ 241 w 246"/>
                  <a:gd name="T35" fmla="*/ 311 h 330"/>
                  <a:gd name="T36" fmla="*/ 236 w 246"/>
                  <a:gd name="T37" fmla="*/ 318 h 330"/>
                  <a:gd name="T38" fmla="*/ 207 w 246"/>
                  <a:gd name="T39" fmla="*/ 329 h 330"/>
                  <a:gd name="T40" fmla="*/ 171 w 246"/>
                  <a:gd name="T41" fmla="*/ 327 h 330"/>
                  <a:gd name="T42" fmla="*/ 151 w 246"/>
                  <a:gd name="T43" fmla="*/ 322 h 330"/>
                  <a:gd name="T44" fmla="*/ 108 w 246"/>
                  <a:gd name="T45" fmla="*/ 295 h 330"/>
                  <a:gd name="T46" fmla="*/ 82 w 246"/>
                  <a:gd name="T47" fmla="*/ 262 h 330"/>
                  <a:gd name="T48" fmla="*/ 78 w 246"/>
                  <a:gd name="T49" fmla="*/ 245 h 330"/>
                  <a:gd name="T50" fmla="*/ 67 w 246"/>
                  <a:gd name="T51" fmla="*/ 226 h 330"/>
                  <a:gd name="T52" fmla="*/ 61 w 246"/>
                  <a:gd name="T53" fmla="*/ 223 h 330"/>
                  <a:gd name="T54" fmla="*/ 60 w 246"/>
                  <a:gd name="T55" fmla="*/ 223 h 330"/>
                  <a:gd name="T56" fmla="*/ 53 w 246"/>
                  <a:gd name="T57" fmla="*/ 224 h 330"/>
                  <a:gd name="T58" fmla="*/ 46 w 246"/>
                  <a:gd name="T59" fmla="*/ 224 h 330"/>
                  <a:gd name="T60" fmla="*/ 42 w 246"/>
                  <a:gd name="T61" fmla="*/ 223 h 330"/>
                  <a:gd name="T62" fmla="*/ 18 w 246"/>
                  <a:gd name="T63" fmla="*/ 210 h 330"/>
                  <a:gd name="T64" fmla="*/ 2 w 246"/>
                  <a:gd name="T65" fmla="*/ 181 h 330"/>
                  <a:gd name="T66" fmla="*/ 2 w 246"/>
                  <a:gd name="T67" fmla="*/ 176 h 330"/>
                  <a:gd name="T68" fmla="*/ 3 w 246"/>
                  <a:gd name="T69" fmla="*/ 168 h 330"/>
                  <a:gd name="T70" fmla="*/ 3 w 246"/>
                  <a:gd name="T71" fmla="*/ 164 h 330"/>
                  <a:gd name="T72" fmla="*/ 2 w 246"/>
                  <a:gd name="T73" fmla="*/ 160 h 330"/>
                  <a:gd name="T74" fmla="*/ 0 w 246"/>
                  <a:gd name="T75" fmla="*/ 137 h 330"/>
                  <a:gd name="T76" fmla="*/ 4 w 246"/>
                  <a:gd name="T77" fmla="*/ 104 h 330"/>
                  <a:gd name="T78" fmla="*/ 8 w 246"/>
                  <a:gd name="T79" fmla="*/ 94 h 330"/>
                  <a:gd name="T80" fmla="*/ 13 w 246"/>
                  <a:gd name="T81" fmla="*/ 76 h 330"/>
                  <a:gd name="T82" fmla="*/ 14 w 246"/>
                  <a:gd name="T83" fmla="*/ 52 h 330"/>
                  <a:gd name="T84" fmla="*/ 13 w 246"/>
                  <a:gd name="T85" fmla="*/ 37 h 330"/>
                  <a:gd name="T86" fmla="*/ 9 w 246"/>
                  <a:gd name="T87" fmla="*/ 11 h 330"/>
                  <a:gd name="T88" fmla="*/ 7 w 246"/>
                  <a:gd name="T89" fmla="*/ 0 h 330"/>
                  <a:gd name="T90" fmla="*/ 11 w 246"/>
                  <a:gd name="T91" fmla="*/ 2 h 330"/>
                  <a:gd name="T92" fmla="*/ 43 w 246"/>
                  <a:gd name="T93" fmla="*/ 17 h 330"/>
                  <a:gd name="T94" fmla="*/ 80 w 246"/>
                  <a:gd name="T95" fmla="*/ 25 h 330"/>
                  <a:gd name="T96" fmla="*/ 96 w 246"/>
                  <a:gd name="T97" fmla="*/ 22 h 330"/>
                  <a:gd name="T98" fmla="*/ 128 w 246"/>
                  <a:gd name="T99" fmla="*/ 12 h 330"/>
                  <a:gd name="T100" fmla="*/ 141 w 246"/>
                  <a:gd name="T101" fmla="*/ 7 h 33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46"/>
                  <a:gd name="T154" fmla="*/ 0 h 330"/>
                  <a:gd name="T155" fmla="*/ 246 w 246"/>
                  <a:gd name="T156" fmla="*/ 330 h 33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46" h="330">
                    <a:moveTo>
                      <a:pt x="141" y="7"/>
                    </a:moveTo>
                    <a:lnTo>
                      <a:pt x="141" y="11"/>
                    </a:lnTo>
                    <a:lnTo>
                      <a:pt x="141" y="25"/>
                    </a:lnTo>
                    <a:lnTo>
                      <a:pt x="140" y="44"/>
                    </a:lnTo>
                    <a:lnTo>
                      <a:pt x="139" y="62"/>
                    </a:lnTo>
                    <a:lnTo>
                      <a:pt x="137" y="75"/>
                    </a:lnTo>
                    <a:lnTo>
                      <a:pt x="137" y="86"/>
                    </a:lnTo>
                    <a:lnTo>
                      <a:pt x="139" y="98"/>
                    </a:lnTo>
                    <a:lnTo>
                      <a:pt x="143" y="116"/>
                    </a:lnTo>
                    <a:lnTo>
                      <a:pt x="148" y="134"/>
                    </a:lnTo>
                    <a:lnTo>
                      <a:pt x="157" y="154"/>
                    </a:lnTo>
                    <a:lnTo>
                      <a:pt x="162" y="170"/>
                    </a:lnTo>
                    <a:lnTo>
                      <a:pt x="165" y="179"/>
                    </a:lnTo>
                    <a:lnTo>
                      <a:pt x="166" y="182"/>
                    </a:lnTo>
                    <a:lnTo>
                      <a:pt x="168" y="184"/>
                    </a:lnTo>
                    <a:lnTo>
                      <a:pt x="172" y="189"/>
                    </a:lnTo>
                    <a:lnTo>
                      <a:pt x="180" y="197"/>
                    </a:lnTo>
                    <a:lnTo>
                      <a:pt x="189" y="209"/>
                    </a:lnTo>
                    <a:lnTo>
                      <a:pt x="201" y="220"/>
                    </a:lnTo>
                    <a:lnTo>
                      <a:pt x="212" y="234"/>
                    </a:lnTo>
                    <a:lnTo>
                      <a:pt x="222" y="247"/>
                    </a:lnTo>
                    <a:lnTo>
                      <a:pt x="227" y="255"/>
                    </a:lnTo>
                    <a:lnTo>
                      <a:pt x="233" y="263"/>
                    </a:lnTo>
                    <a:lnTo>
                      <a:pt x="238" y="272"/>
                    </a:lnTo>
                    <a:lnTo>
                      <a:pt x="243" y="281"/>
                    </a:lnTo>
                    <a:lnTo>
                      <a:pt x="245" y="289"/>
                    </a:lnTo>
                    <a:lnTo>
                      <a:pt x="245" y="294"/>
                    </a:lnTo>
                    <a:lnTo>
                      <a:pt x="246" y="297"/>
                    </a:lnTo>
                    <a:lnTo>
                      <a:pt x="246" y="299"/>
                    </a:lnTo>
                    <a:lnTo>
                      <a:pt x="245" y="304"/>
                    </a:lnTo>
                    <a:lnTo>
                      <a:pt x="241" y="311"/>
                    </a:lnTo>
                    <a:lnTo>
                      <a:pt x="236" y="318"/>
                    </a:lnTo>
                    <a:lnTo>
                      <a:pt x="223" y="324"/>
                    </a:lnTo>
                    <a:lnTo>
                      <a:pt x="207" y="329"/>
                    </a:lnTo>
                    <a:lnTo>
                      <a:pt x="188" y="330"/>
                    </a:lnTo>
                    <a:lnTo>
                      <a:pt x="171" y="327"/>
                    </a:lnTo>
                    <a:lnTo>
                      <a:pt x="151" y="322"/>
                    </a:lnTo>
                    <a:lnTo>
                      <a:pt x="129" y="310"/>
                    </a:lnTo>
                    <a:lnTo>
                      <a:pt x="108" y="295"/>
                    </a:lnTo>
                    <a:lnTo>
                      <a:pt x="92" y="279"/>
                    </a:lnTo>
                    <a:lnTo>
                      <a:pt x="82" y="262"/>
                    </a:lnTo>
                    <a:lnTo>
                      <a:pt x="78" y="245"/>
                    </a:lnTo>
                    <a:lnTo>
                      <a:pt x="72" y="233"/>
                    </a:lnTo>
                    <a:lnTo>
                      <a:pt x="67" y="226"/>
                    </a:lnTo>
                    <a:lnTo>
                      <a:pt x="62" y="224"/>
                    </a:lnTo>
                    <a:lnTo>
                      <a:pt x="61" y="223"/>
                    </a:lnTo>
                    <a:lnTo>
                      <a:pt x="60" y="223"/>
                    </a:lnTo>
                    <a:lnTo>
                      <a:pt x="57" y="224"/>
                    </a:lnTo>
                    <a:lnTo>
                      <a:pt x="53" y="224"/>
                    </a:lnTo>
                    <a:lnTo>
                      <a:pt x="49" y="224"/>
                    </a:lnTo>
                    <a:lnTo>
                      <a:pt x="46" y="224"/>
                    </a:lnTo>
                    <a:lnTo>
                      <a:pt x="42" y="223"/>
                    </a:lnTo>
                    <a:lnTo>
                      <a:pt x="31" y="218"/>
                    </a:lnTo>
                    <a:lnTo>
                      <a:pt x="18" y="210"/>
                    </a:lnTo>
                    <a:lnTo>
                      <a:pt x="7" y="197"/>
                    </a:lnTo>
                    <a:lnTo>
                      <a:pt x="2" y="181"/>
                    </a:lnTo>
                    <a:lnTo>
                      <a:pt x="2" y="176"/>
                    </a:lnTo>
                    <a:lnTo>
                      <a:pt x="2" y="172"/>
                    </a:lnTo>
                    <a:lnTo>
                      <a:pt x="3" y="168"/>
                    </a:lnTo>
                    <a:lnTo>
                      <a:pt x="3" y="165"/>
                    </a:lnTo>
                    <a:lnTo>
                      <a:pt x="3" y="164"/>
                    </a:lnTo>
                    <a:lnTo>
                      <a:pt x="2" y="160"/>
                    </a:lnTo>
                    <a:lnTo>
                      <a:pt x="1" y="150"/>
                    </a:lnTo>
                    <a:lnTo>
                      <a:pt x="0" y="137"/>
                    </a:lnTo>
                    <a:lnTo>
                      <a:pt x="1" y="120"/>
                    </a:lnTo>
                    <a:lnTo>
                      <a:pt x="4" y="104"/>
                    </a:lnTo>
                    <a:lnTo>
                      <a:pt x="8" y="94"/>
                    </a:lnTo>
                    <a:lnTo>
                      <a:pt x="10" y="86"/>
                    </a:lnTo>
                    <a:lnTo>
                      <a:pt x="13" y="76"/>
                    </a:lnTo>
                    <a:lnTo>
                      <a:pt x="14" y="66"/>
                    </a:lnTo>
                    <a:lnTo>
                      <a:pt x="14" y="52"/>
                    </a:lnTo>
                    <a:lnTo>
                      <a:pt x="13" y="37"/>
                    </a:lnTo>
                    <a:lnTo>
                      <a:pt x="11" y="23"/>
                    </a:lnTo>
                    <a:lnTo>
                      <a:pt x="9" y="11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25" y="9"/>
                    </a:lnTo>
                    <a:lnTo>
                      <a:pt x="43" y="17"/>
                    </a:lnTo>
                    <a:lnTo>
                      <a:pt x="62" y="23"/>
                    </a:lnTo>
                    <a:lnTo>
                      <a:pt x="80" y="25"/>
                    </a:lnTo>
                    <a:lnTo>
                      <a:pt x="96" y="22"/>
                    </a:lnTo>
                    <a:lnTo>
                      <a:pt x="114" y="17"/>
                    </a:lnTo>
                    <a:lnTo>
                      <a:pt x="128" y="12"/>
                    </a:lnTo>
                    <a:lnTo>
                      <a:pt x="138" y="8"/>
                    </a:lnTo>
                    <a:lnTo>
                      <a:pt x="141" y="7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53" name="Freeform 318">
                <a:extLst>
                  <a:ext uri="{FF2B5EF4-FFF2-40B4-BE49-F238E27FC236}">
                    <a16:creationId xmlns:a16="http://schemas.microsoft.com/office/drawing/2014/main" id="{1601AD96-2005-4592-AB34-6B309CCCB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1" y="3459"/>
                <a:ext cx="214" cy="143"/>
              </a:xfrm>
              <a:custGeom>
                <a:avLst/>
                <a:gdLst>
                  <a:gd name="T0" fmla="*/ 0 w 214"/>
                  <a:gd name="T1" fmla="*/ 0 h 143"/>
                  <a:gd name="T2" fmla="*/ 1 w 214"/>
                  <a:gd name="T3" fmla="*/ 2 h 143"/>
                  <a:gd name="T4" fmla="*/ 6 w 214"/>
                  <a:gd name="T5" fmla="*/ 7 h 143"/>
                  <a:gd name="T6" fmla="*/ 11 w 214"/>
                  <a:gd name="T7" fmla="*/ 14 h 143"/>
                  <a:gd name="T8" fmla="*/ 19 w 214"/>
                  <a:gd name="T9" fmla="*/ 20 h 143"/>
                  <a:gd name="T10" fmla="*/ 26 w 214"/>
                  <a:gd name="T11" fmla="*/ 26 h 143"/>
                  <a:gd name="T12" fmla="*/ 26 w 214"/>
                  <a:gd name="T13" fmla="*/ 26 h 143"/>
                  <a:gd name="T14" fmla="*/ 33 w 214"/>
                  <a:gd name="T15" fmla="*/ 28 h 143"/>
                  <a:gd name="T16" fmla="*/ 39 w 214"/>
                  <a:gd name="T17" fmla="*/ 30 h 143"/>
                  <a:gd name="T18" fmla="*/ 45 w 214"/>
                  <a:gd name="T19" fmla="*/ 32 h 143"/>
                  <a:gd name="T20" fmla="*/ 50 w 214"/>
                  <a:gd name="T21" fmla="*/ 34 h 143"/>
                  <a:gd name="T22" fmla="*/ 55 w 214"/>
                  <a:gd name="T23" fmla="*/ 37 h 143"/>
                  <a:gd name="T24" fmla="*/ 55 w 214"/>
                  <a:gd name="T25" fmla="*/ 37 h 143"/>
                  <a:gd name="T26" fmla="*/ 65 w 214"/>
                  <a:gd name="T27" fmla="*/ 47 h 143"/>
                  <a:gd name="T28" fmla="*/ 72 w 214"/>
                  <a:gd name="T29" fmla="*/ 56 h 143"/>
                  <a:gd name="T30" fmla="*/ 78 w 214"/>
                  <a:gd name="T31" fmla="*/ 66 h 143"/>
                  <a:gd name="T32" fmla="*/ 83 w 214"/>
                  <a:gd name="T33" fmla="*/ 79 h 143"/>
                  <a:gd name="T34" fmla="*/ 89 w 214"/>
                  <a:gd name="T35" fmla="*/ 92 h 143"/>
                  <a:gd name="T36" fmla="*/ 89 w 214"/>
                  <a:gd name="T37" fmla="*/ 92 h 143"/>
                  <a:gd name="T38" fmla="*/ 94 w 214"/>
                  <a:gd name="T39" fmla="*/ 100 h 143"/>
                  <a:gd name="T40" fmla="*/ 104 w 214"/>
                  <a:gd name="T41" fmla="*/ 109 h 143"/>
                  <a:gd name="T42" fmla="*/ 117 w 214"/>
                  <a:gd name="T43" fmla="*/ 119 h 143"/>
                  <a:gd name="T44" fmla="*/ 130 w 214"/>
                  <a:gd name="T45" fmla="*/ 127 h 143"/>
                  <a:gd name="T46" fmla="*/ 143 w 214"/>
                  <a:gd name="T47" fmla="*/ 134 h 143"/>
                  <a:gd name="T48" fmla="*/ 143 w 214"/>
                  <a:gd name="T49" fmla="*/ 134 h 143"/>
                  <a:gd name="T50" fmla="*/ 154 w 214"/>
                  <a:gd name="T51" fmla="*/ 138 h 143"/>
                  <a:gd name="T52" fmla="*/ 167 w 214"/>
                  <a:gd name="T53" fmla="*/ 142 h 143"/>
                  <a:gd name="T54" fmla="*/ 182 w 214"/>
                  <a:gd name="T55" fmla="*/ 143 h 143"/>
                  <a:gd name="T56" fmla="*/ 197 w 214"/>
                  <a:gd name="T57" fmla="*/ 142 h 143"/>
                  <a:gd name="T58" fmla="*/ 214 w 214"/>
                  <a:gd name="T59" fmla="*/ 140 h 14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14"/>
                  <a:gd name="T91" fmla="*/ 0 h 143"/>
                  <a:gd name="T92" fmla="*/ 214 w 214"/>
                  <a:gd name="T93" fmla="*/ 143 h 14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14" h="143">
                    <a:moveTo>
                      <a:pt x="0" y="0"/>
                    </a:moveTo>
                    <a:lnTo>
                      <a:pt x="1" y="2"/>
                    </a:lnTo>
                    <a:lnTo>
                      <a:pt x="6" y="7"/>
                    </a:lnTo>
                    <a:lnTo>
                      <a:pt x="11" y="14"/>
                    </a:lnTo>
                    <a:lnTo>
                      <a:pt x="19" y="20"/>
                    </a:lnTo>
                    <a:lnTo>
                      <a:pt x="26" y="26"/>
                    </a:lnTo>
                    <a:lnTo>
                      <a:pt x="33" y="28"/>
                    </a:lnTo>
                    <a:lnTo>
                      <a:pt x="39" y="30"/>
                    </a:lnTo>
                    <a:lnTo>
                      <a:pt x="45" y="32"/>
                    </a:lnTo>
                    <a:lnTo>
                      <a:pt x="50" y="34"/>
                    </a:lnTo>
                    <a:lnTo>
                      <a:pt x="55" y="37"/>
                    </a:lnTo>
                    <a:lnTo>
                      <a:pt x="65" y="47"/>
                    </a:lnTo>
                    <a:lnTo>
                      <a:pt x="72" y="56"/>
                    </a:lnTo>
                    <a:lnTo>
                      <a:pt x="78" y="66"/>
                    </a:lnTo>
                    <a:lnTo>
                      <a:pt x="83" y="79"/>
                    </a:lnTo>
                    <a:lnTo>
                      <a:pt x="89" y="92"/>
                    </a:lnTo>
                    <a:lnTo>
                      <a:pt x="94" y="100"/>
                    </a:lnTo>
                    <a:lnTo>
                      <a:pt x="104" y="109"/>
                    </a:lnTo>
                    <a:lnTo>
                      <a:pt x="117" y="119"/>
                    </a:lnTo>
                    <a:lnTo>
                      <a:pt x="130" y="127"/>
                    </a:lnTo>
                    <a:lnTo>
                      <a:pt x="143" y="134"/>
                    </a:lnTo>
                    <a:lnTo>
                      <a:pt x="154" y="138"/>
                    </a:lnTo>
                    <a:lnTo>
                      <a:pt x="167" y="142"/>
                    </a:lnTo>
                    <a:lnTo>
                      <a:pt x="182" y="143"/>
                    </a:lnTo>
                    <a:lnTo>
                      <a:pt x="197" y="142"/>
                    </a:lnTo>
                    <a:lnTo>
                      <a:pt x="214" y="140"/>
                    </a:lnTo>
                  </a:path>
                </a:pathLst>
              </a:custGeom>
              <a:noFill/>
              <a:ln w="11113">
                <a:solidFill>
                  <a:srgbClr val="6F6F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54" name="Freeform 319">
                <a:extLst>
                  <a:ext uri="{FF2B5EF4-FFF2-40B4-BE49-F238E27FC236}">
                    <a16:creationId xmlns:a16="http://schemas.microsoft.com/office/drawing/2014/main" id="{ACC16DF3-8401-459E-85BE-3120F2517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9" y="3511"/>
                <a:ext cx="117" cy="26"/>
              </a:xfrm>
              <a:custGeom>
                <a:avLst/>
                <a:gdLst>
                  <a:gd name="T0" fmla="*/ 117 w 117"/>
                  <a:gd name="T1" fmla="*/ 13 h 26"/>
                  <a:gd name="T2" fmla="*/ 103 w 117"/>
                  <a:gd name="T3" fmla="*/ 17 h 26"/>
                  <a:gd name="T4" fmla="*/ 90 w 117"/>
                  <a:gd name="T5" fmla="*/ 21 h 26"/>
                  <a:gd name="T6" fmla="*/ 80 w 117"/>
                  <a:gd name="T7" fmla="*/ 25 h 26"/>
                  <a:gd name="T8" fmla="*/ 68 w 117"/>
                  <a:gd name="T9" fmla="*/ 26 h 26"/>
                  <a:gd name="T10" fmla="*/ 56 w 117"/>
                  <a:gd name="T11" fmla="*/ 24 h 26"/>
                  <a:gd name="T12" fmla="*/ 56 w 117"/>
                  <a:gd name="T13" fmla="*/ 24 h 26"/>
                  <a:gd name="T14" fmla="*/ 48 w 117"/>
                  <a:gd name="T15" fmla="*/ 19 h 26"/>
                  <a:gd name="T16" fmla="*/ 37 w 117"/>
                  <a:gd name="T17" fmla="*/ 12 h 26"/>
                  <a:gd name="T18" fmla="*/ 25 w 117"/>
                  <a:gd name="T19" fmla="*/ 5 h 26"/>
                  <a:gd name="T20" fmla="*/ 12 w 117"/>
                  <a:gd name="T21" fmla="*/ 0 h 26"/>
                  <a:gd name="T22" fmla="*/ 0 w 117"/>
                  <a:gd name="T23" fmla="*/ 0 h 2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7"/>
                  <a:gd name="T37" fmla="*/ 0 h 26"/>
                  <a:gd name="T38" fmla="*/ 117 w 117"/>
                  <a:gd name="T39" fmla="*/ 26 h 2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7" h="26">
                    <a:moveTo>
                      <a:pt x="117" y="13"/>
                    </a:moveTo>
                    <a:lnTo>
                      <a:pt x="103" y="17"/>
                    </a:lnTo>
                    <a:lnTo>
                      <a:pt x="90" y="21"/>
                    </a:lnTo>
                    <a:lnTo>
                      <a:pt x="80" y="25"/>
                    </a:lnTo>
                    <a:lnTo>
                      <a:pt x="68" y="26"/>
                    </a:lnTo>
                    <a:lnTo>
                      <a:pt x="56" y="24"/>
                    </a:lnTo>
                    <a:lnTo>
                      <a:pt x="48" y="19"/>
                    </a:lnTo>
                    <a:lnTo>
                      <a:pt x="37" y="12"/>
                    </a:lnTo>
                    <a:lnTo>
                      <a:pt x="25" y="5"/>
                    </a:lnTo>
                    <a:lnTo>
                      <a:pt x="12" y="0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8A8A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55" name="Freeform 320">
                <a:extLst>
                  <a:ext uri="{FF2B5EF4-FFF2-40B4-BE49-F238E27FC236}">
                    <a16:creationId xmlns:a16="http://schemas.microsoft.com/office/drawing/2014/main" id="{25A9CBDA-FF74-4FFB-800F-05A3E52C51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5" y="3379"/>
                <a:ext cx="45" cy="98"/>
              </a:xfrm>
              <a:custGeom>
                <a:avLst/>
                <a:gdLst>
                  <a:gd name="T0" fmla="*/ 0 w 45"/>
                  <a:gd name="T1" fmla="*/ 0 h 98"/>
                  <a:gd name="T2" fmla="*/ 0 w 45"/>
                  <a:gd name="T3" fmla="*/ 16 h 98"/>
                  <a:gd name="T4" fmla="*/ 6 w 45"/>
                  <a:gd name="T5" fmla="*/ 31 h 98"/>
                  <a:gd name="T6" fmla="*/ 17 w 45"/>
                  <a:gd name="T7" fmla="*/ 45 h 98"/>
                  <a:gd name="T8" fmla="*/ 28 w 45"/>
                  <a:gd name="T9" fmla="*/ 58 h 98"/>
                  <a:gd name="T10" fmla="*/ 39 w 45"/>
                  <a:gd name="T11" fmla="*/ 72 h 98"/>
                  <a:gd name="T12" fmla="*/ 39 w 45"/>
                  <a:gd name="T13" fmla="*/ 72 h 98"/>
                  <a:gd name="T14" fmla="*/ 41 w 45"/>
                  <a:gd name="T15" fmla="*/ 77 h 98"/>
                  <a:gd name="T16" fmla="*/ 42 w 45"/>
                  <a:gd name="T17" fmla="*/ 81 h 98"/>
                  <a:gd name="T18" fmla="*/ 43 w 45"/>
                  <a:gd name="T19" fmla="*/ 87 h 98"/>
                  <a:gd name="T20" fmla="*/ 45 w 45"/>
                  <a:gd name="T21" fmla="*/ 92 h 98"/>
                  <a:gd name="T22" fmla="*/ 43 w 45"/>
                  <a:gd name="T23" fmla="*/ 98 h 9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"/>
                  <a:gd name="T37" fmla="*/ 0 h 98"/>
                  <a:gd name="T38" fmla="*/ 45 w 45"/>
                  <a:gd name="T39" fmla="*/ 98 h 9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" h="98">
                    <a:moveTo>
                      <a:pt x="0" y="0"/>
                    </a:moveTo>
                    <a:lnTo>
                      <a:pt x="0" y="16"/>
                    </a:lnTo>
                    <a:lnTo>
                      <a:pt x="6" y="31"/>
                    </a:lnTo>
                    <a:lnTo>
                      <a:pt x="17" y="45"/>
                    </a:lnTo>
                    <a:lnTo>
                      <a:pt x="28" y="58"/>
                    </a:lnTo>
                    <a:lnTo>
                      <a:pt x="39" y="72"/>
                    </a:lnTo>
                    <a:lnTo>
                      <a:pt x="41" y="77"/>
                    </a:lnTo>
                    <a:lnTo>
                      <a:pt x="42" y="81"/>
                    </a:lnTo>
                    <a:lnTo>
                      <a:pt x="43" y="87"/>
                    </a:lnTo>
                    <a:lnTo>
                      <a:pt x="45" y="92"/>
                    </a:lnTo>
                    <a:lnTo>
                      <a:pt x="43" y="98"/>
                    </a:lnTo>
                  </a:path>
                </a:pathLst>
              </a:custGeom>
              <a:noFill/>
              <a:ln w="11113">
                <a:solidFill>
                  <a:srgbClr val="8A8A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56" name="Freeform 321">
                <a:extLst>
                  <a:ext uri="{FF2B5EF4-FFF2-40B4-BE49-F238E27FC236}">
                    <a16:creationId xmlns:a16="http://schemas.microsoft.com/office/drawing/2014/main" id="{C4FD6448-C8C0-4C39-AB9A-70058724F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4" y="3315"/>
                <a:ext cx="64" cy="192"/>
              </a:xfrm>
              <a:custGeom>
                <a:avLst/>
                <a:gdLst>
                  <a:gd name="T0" fmla="*/ 0 w 64"/>
                  <a:gd name="T1" fmla="*/ 0 h 192"/>
                  <a:gd name="T2" fmla="*/ 2 w 64"/>
                  <a:gd name="T3" fmla="*/ 0 h 192"/>
                  <a:gd name="T4" fmla="*/ 5 w 64"/>
                  <a:gd name="T5" fmla="*/ 1 h 192"/>
                  <a:gd name="T6" fmla="*/ 6 w 64"/>
                  <a:gd name="T7" fmla="*/ 3 h 192"/>
                  <a:gd name="T8" fmla="*/ 7 w 64"/>
                  <a:gd name="T9" fmla="*/ 6 h 192"/>
                  <a:gd name="T10" fmla="*/ 8 w 64"/>
                  <a:gd name="T11" fmla="*/ 7 h 192"/>
                  <a:gd name="T12" fmla="*/ 8 w 64"/>
                  <a:gd name="T13" fmla="*/ 7 h 192"/>
                  <a:gd name="T14" fmla="*/ 10 w 64"/>
                  <a:gd name="T15" fmla="*/ 10 h 192"/>
                  <a:gd name="T16" fmla="*/ 13 w 64"/>
                  <a:gd name="T17" fmla="*/ 14 h 192"/>
                  <a:gd name="T18" fmla="*/ 14 w 64"/>
                  <a:gd name="T19" fmla="*/ 17 h 192"/>
                  <a:gd name="T20" fmla="*/ 15 w 64"/>
                  <a:gd name="T21" fmla="*/ 22 h 192"/>
                  <a:gd name="T22" fmla="*/ 15 w 64"/>
                  <a:gd name="T23" fmla="*/ 26 h 192"/>
                  <a:gd name="T24" fmla="*/ 15 w 64"/>
                  <a:gd name="T25" fmla="*/ 26 h 192"/>
                  <a:gd name="T26" fmla="*/ 16 w 64"/>
                  <a:gd name="T27" fmla="*/ 41 h 192"/>
                  <a:gd name="T28" fmla="*/ 17 w 64"/>
                  <a:gd name="T29" fmla="*/ 51 h 192"/>
                  <a:gd name="T30" fmla="*/ 20 w 64"/>
                  <a:gd name="T31" fmla="*/ 59 h 192"/>
                  <a:gd name="T32" fmla="*/ 20 w 64"/>
                  <a:gd name="T33" fmla="*/ 70 h 192"/>
                  <a:gd name="T34" fmla="*/ 21 w 64"/>
                  <a:gd name="T35" fmla="*/ 84 h 192"/>
                  <a:gd name="T36" fmla="*/ 21 w 64"/>
                  <a:gd name="T37" fmla="*/ 84 h 192"/>
                  <a:gd name="T38" fmla="*/ 22 w 64"/>
                  <a:gd name="T39" fmla="*/ 92 h 192"/>
                  <a:gd name="T40" fmla="*/ 25 w 64"/>
                  <a:gd name="T41" fmla="*/ 102 h 192"/>
                  <a:gd name="T42" fmla="*/ 29 w 64"/>
                  <a:gd name="T43" fmla="*/ 112 h 192"/>
                  <a:gd name="T44" fmla="*/ 34 w 64"/>
                  <a:gd name="T45" fmla="*/ 121 h 192"/>
                  <a:gd name="T46" fmla="*/ 37 w 64"/>
                  <a:gd name="T47" fmla="*/ 128 h 192"/>
                  <a:gd name="T48" fmla="*/ 37 w 64"/>
                  <a:gd name="T49" fmla="*/ 128 h 192"/>
                  <a:gd name="T50" fmla="*/ 42 w 64"/>
                  <a:gd name="T51" fmla="*/ 136 h 192"/>
                  <a:gd name="T52" fmla="*/ 50 w 64"/>
                  <a:gd name="T53" fmla="*/ 148 h 192"/>
                  <a:gd name="T54" fmla="*/ 58 w 64"/>
                  <a:gd name="T55" fmla="*/ 163 h 192"/>
                  <a:gd name="T56" fmla="*/ 64 w 64"/>
                  <a:gd name="T57" fmla="*/ 178 h 192"/>
                  <a:gd name="T58" fmla="*/ 63 w 64"/>
                  <a:gd name="T59" fmla="*/ 192 h 19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4"/>
                  <a:gd name="T91" fmla="*/ 0 h 192"/>
                  <a:gd name="T92" fmla="*/ 64 w 64"/>
                  <a:gd name="T93" fmla="*/ 192 h 19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4" h="192">
                    <a:moveTo>
                      <a:pt x="0" y="0"/>
                    </a:moveTo>
                    <a:lnTo>
                      <a:pt x="2" y="0"/>
                    </a:lnTo>
                    <a:lnTo>
                      <a:pt x="5" y="1"/>
                    </a:lnTo>
                    <a:lnTo>
                      <a:pt x="6" y="3"/>
                    </a:lnTo>
                    <a:lnTo>
                      <a:pt x="7" y="6"/>
                    </a:lnTo>
                    <a:lnTo>
                      <a:pt x="8" y="7"/>
                    </a:lnTo>
                    <a:lnTo>
                      <a:pt x="10" y="10"/>
                    </a:lnTo>
                    <a:lnTo>
                      <a:pt x="13" y="14"/>
                    </a:lnTo>
                    <a:lnTo>
                      <a:pt x="14" y="17"/>
                    </a:lnTo>
                    <a:lnTo>
                      <a:pt x="15" y="22"/>
                    </a:lnTo>
                    <a:lnTo>
                      <a:pt x="15" y="26"/>
                    </a:lnTo>
                    <a:lnTo>
                      <a:pt x="16" y="41"/>
                    </a:lnTo>
                    <a:lnTo>
                      <a:pt x="17" y="51"/>
                    </a:lnTo>
                    <a:lnTo>
                      <a:pt x="20" y="59"/>
                    </a:lnTo>
                    <a:lnTo>
                      <a:pt x="20" y="70"/>
                    </a:lnTo>
                    <a:lnTo>
                      <a:pt x="21" y="84"/>
                    </a:lnTo>
                    <a:lnTo>
                      <a:pt x="22" y="92"/>
                    </a:lnTo>
                    <a:lnTo>
                      <a:pt x="25" y="102"/>
                    </a:lnTo>
                    <a:lnTo>
                      <a:pt x="29" y="112"/>
                    </a:lnTo>
                    <a:lnTo>
                      <a:pt x="34" y="121"/>
                    </a:lnTo>
                    <a:lnTo>
                      <a:pt x="37" y="128"/>
                    </a:lnTo>
                    <a:lnTo>
                      <a:pt x="42" y="136"/>
                    </a:lnTo>
                    <a:lnTo>
                      <a:pt x="50" y="148"/>
                    </a:lnTo>
                    <a:lnTo>
                      <a:pt x="58" y="163"/>
                    </a:lnTo>
                    <a:lnTo>
                      <a:pt x="64" y="178"/>
                    </a:lnTo>
                    <a:lnTo>
                      <a:pt x="63" y="192"/>
                    </a:lnTo>
                  </a:path>
                </a:pathLst>
              </a:custGeom>
              <a:noFill/>
              <a:ln w="11113">
                <a:solidFill>
                  <a:srgbClr val="8A8A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57" name="Freeform 322">
                <a:extLst>
                  <a:ext uri="{FF2B5EF4-FFF2-40B4-BE49-F238E27FC236}">
                    <a16:creationId xmlns:a16="http://schemas.microsoft.com/office/drawing/2014/main" id="{06DF6F88-34D9-4233-9E45-6523CA455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5" y="3302"/>
                <a:ext cx="58" cy="190"/>
              </a:xfrm>
              <a:custGeom>
                <a:avLst/>
                <a:gdLst>
                  <a:gd name="T0" fmla="*/ 14 w 58"/>
                  <a:gd name="T1" fmla="*/ 0 h 190"/>
                  <a:gd name="T2" fmla="*/ 11 w 58"/>
                  <a:gd name="T3" fmla="*/ 1 h 190"/>
                  <a:gd name="T4" fmla="*/ 9 w 58"/>
                  <a:gd name="T5" fmla="*/ 3 h 190"/>
                  <a:gd name="T6" fmla="*/ 8 w 58"/>
                  <a:gd name="T7" fmla="*/ 5 h 190"/>
                  <a:gd name="T8" fmla="*/ 5 w 58"/>
                  <a:gd name="T9" fmla="*/ 6 h 190"/>
                  <a:gd name="T10" fmla="*/ 4 w 58"/>
                  <a:gd name="T11" fmla="*/ 8 h 190"/>
                  <a:gd name="T12" fmla="*/ 4 w 58"/>
                  <a:gd name="T13" fmla="*/ 8 h 190"/>
                  <a:gd name="T14" fmla="*/ 3 w 58"/>
                  <a:gd name="T15" fmla="*/ 11 h 190"/>
                  <a:gd name="T16" fmla="*/ 1 w 58"/>
                  <a:gd name="T17" fmla="*/ 14 h 190"/>
                  <a:gd name="T18" fmla="*/ 1 w 58"/>
                  <a:gd name="T19" fmla="*/ 16 h 190"/>
                  <a:gd name="T20" fmla="*/ 1 w 58"/>
                  <a:gd name="T21" fmla="*/ 20 h 190"/>
                  <a:gd name="T22" fmla="*/ 0 w 58"/>
                  <a:gd name="T23" fmla="*/ 25 h 190"/>
                  <a:gd name="T24" fmla="*/ 0 w 58"/>
                  <a:gd name="T25" fmla="*/ 25 h 190"/>
                  <a:gd name="T26" fmla="*/ 0 w 58"/>
                  <a:gd name="T27" fmla="*/ 40 h 190"/>
                  <a:gd name="T28" fmla="*/ 0 w 58"/>
                  <a:gd name="T29" fmla="*/ 53 h 190"/>
                  <a:gd name="T30" fmla="*/ 1 w 58"/>
                  <a:gd name="T31" fmla="*/ 63 h 190"/>
                  <a:gd name="T32" fmla="*/ 2 w 58"/>
                  <a:gd name="T33" fmla="*/ 75 h 190"/>
                  <a:gd name="T34" fmla="*/ 3 w 58"/>
                  <a:gd name="T35" fmla="*/ 87 h 190"/>
                  <a:gd name="T36" fmla="*/ 3 w 58"/>
                  <a:gd name="T37" fmla="*/ 87 h 190"/>
                  <a:gd name="T38" fmla="*/ 4 w 58"/>
                  <a:gd name="T39" fmla="*/ 94 h 190"/>
                  <a:gd name="T40" fmla="*/ 8 w 58"/>
                  <a:gd name="T41" fmla="*/ 104 h 190"/>
                  <a:gd name="T42" fmla="*/ 11 w 58"/>
                  <a:gd name="T43" fmla="*/ 112 h 190"/>
                  <a:gd name="T44" fmla="*/ 14 w 58"/>
                  <a:gd name="T45" fmla="*/ 120 h 190"/>
                  <a:gd name="T46" fmla="*/ 17 w 58"/>
                  <a:gd name="T47" fmla="*/ 128 h 190"/>
                  <a:gd name="T48" fmla="*/ 17 w 58"/>
                  <a:gd name="T49" fmla="*/ 128 h 190"/>
                  <a:gd name="T50" fmla="*/ 20 w 58"/>
                  <a:gd name="T51" fmla="*/ 139 h 190"/>
                  <a:gd name="T52" fmla="*/ 27 w 58"/>
                  <a:gd name="T53" fmla="*/ 155 h 190"/>
                  <a:gd name="T54" fmla="*/ 36 w 58"/>
                  <a:gd name="T55" fmla="*/ 172 h 190"/>
                  <a:gd name="T56" fmla="*/ 46 w 58"/>
                  <a:gd name="T57" fmla="*/ 185 h 190"/>
                  <a:gd name="T58" fmla="*/ 58 w 58"/>
                  <a:gd name="T59" fmla="*/ 190 h 19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8"/>
                  <a:gd name="T91" fmla="*/ 0 h 190"/>
                  <a:gd name="T92" fmla="*/ 58 w 58"/>
                  <a:gd name="T93" fmla="*/ 190 h 19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8" h="190">
                    <a:moveTo>
                      <a:pt x="14" y="0"/>
                    </a:moveTo>
                    <a:lnTo>
                      <a:pt x="11" y="1"/>
                    </a:lnTo>
                    <a:lnTo>
                      <a:pt x="9" y="3"/>
                    </a:lnTo>
                    <a:lnTo>
                      <a:pt x="8" y="5"/>
                    </a:lnTo>
                    <a:lnTo>
                      <a:pt x="5" y="6"/>
                    </a:lnTo>
                    <a:lnTo>
                      <a:pt x="4" y="8"/>
                    </a:lnTo>
                    <a:lnTo>
                      <a:pt x="3" y="11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1" y="20"/>
                    </a:lnTo>
                    <a:lnTo>
                      <a:pt x="0" y="25"/>
                    </a:lnTo>
                    <a:lnTo>
                      <a:pt x="0" y="40"/>
                    </a:lnTo>
                    <a:lnTo>
                      <a:pt x="0" y="53"/>
                    </a:lnTo>
                    <a:lnTo>
                      <a:pt x="1" y="63"/>
                    </a:lnTo>
                    <a:lnTo>
                      <a:pt x="2" y="75"/>
                    </a:lnTo>
                    <a:lnTo>
                      <a:pt x="3" y="87"/>
                    </a:lnTo>
                    <a:lnTo>
                      <a:pt x="4" y="94"/>
                    </a:lnTo>
                    <a:lnTo>
                      <a:pt x="8" y="104"/>
                    </a:lnTo>
                    <a:lnTo>
                      <a:pt x="11" y="112"/>
                    </a:lnTo>
                    <a:lnTo>
                      <a:pt x="14" y="120"/>
                    </a:lnTo>
                    <a:lnTo>
                      <a:pt x="17" y="128"/>
                    </a:lnTo>
                    <a:lnTo>
                      <a:pt x="20" y="139"/>
                    </a:lnTo>
                    <a:lnTo>
                      <a:pt x="27" y="155"/>
                    </a:lnTo>
                    <a:lnTo>
                      <a:pt x="36" y="172"/>
                    </a:lnTo>
                    <a:lnTo>
                      <a:pt x="46" y="185"/>
                    </a:lnTo>
                    <a:lnTo>
                      <a:pt x="58" y="190"/>
                    </a:lnTo>
                  </a:path>
                </a:pathLst>
              </a:custGeom>
              <a:noFill/>
              <a:ln w="11113">
                <a:solidFill>
                  <a:srgbClr val="8A8A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58" name="Freeform 323">
                <a:extLst>
                  <a:ext uri="{FF2B5EF4-FFF2-40B4-BE49-F238E27FC236}">
                    <a16:creationId xmlns:a16="http://schemas.microsoft.com/office/drawing/2014/main" id="{E0B3CB1B-2F8C-4DE5-B215-DF44BFAC0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0" y="3335"/>
                <a:ext cx="85" cy="144"/>
              </a:xfrm>
              <a:custGeom>
                <a:avLst/>
                <a:gdLst>
                  <a:gd name="T0" fmla="*/ 0 w 85"/>
                  <a:gd name="T1" fmla="*/ 0 h 144"/>
                  <a:gd name="T2" fmla="*/ 3 w 85"/>
                  <a:gd name="T3" fmla="*/ 1 h 144"/>
                  <a:gd name="T4" fmla="*/ 10 w 85"/>
                  <a:gd name="T5" fmla="*/ 4 h 144"/>
                  <a:gd name="T6" fmla="*/ 21 w 85"/>
                  <a:gd name="T7" fmla="*/ 9 h 144"/>
                  <a:gd name="T8" fmla="*/ 31 w 85"/>
                  <a:gd name="T9" fmla="*/ 13 h 144"/>
                  <a:gd name="T10" fmla="*/ 39 w 85"/>
                  <a:gd name="T11" fmla="*/ 15 h 144"/>
                  <a:gd name="T12" fmla="*/ 39 w 85"/>
                  <a:gd name="T13" fmla="*/ 15 h 144"/>
                  <a:gd name="T14" fmla="*/ 37 w 85"/>
                  <a:gd name="T15" fmla="*/ 17 h 144"/>
                  <a:gd name="T16" fmla="*/ 31 w 85"/>
                  <a:gd name="T17" fmla="*/ 22 h 144"/>
                  <a:gd name="T18" fmla="*/ 23 w 85"/>
                  <a:gd name="T19" fmla="*/ 28 h 144"/>
                  <a:gd name="T20" fmla="*/ 14 w 85"/>
                  <a:gd name="T21" fmla="*/ 33 h 144"/>
                  <a:gd name="T22" fmla="*/ 3 w 85"/>
                  <a:gd name="T23" fmla="*/ 37 h 144"/>
                  <a:gd name="T24" fmla="*/ 3 w 85"/>
                  <a:gd name="T25" fmla="*/ 37 h 144"/>
                  <a:gd name="T26" fmla="*/ 7 w 85"/>
                  <a:gd name="T27" fmla="*/ 39 h 144"/>
                  <a:gd name="T28" fmla="*/ 15 w 85"/>
                  <a:gd name="T29" fmla="*/ 43 h 144"/>
                  <a:gd name="T30" fmla="*/ 25 w 85"/>
                  <a:gd name="T31" fmla="*/ 46 h 144"/>
                  <a:gd name="T32" fmla="*/ 36 w 85"/>
                  <a:gd name="T33" fmla="*/ 50 h 144"/>
                  <a:gd name="T34" fmla="*/ 44 w 85"/>
                  <a:gd name="T35" fmla="*/ 51 h 144"/>
                  <a:gd name="T36" fmla="*/ 44 w 85"/>
                  <a:gd name="T37" fmla="*/ 51 h 144"/>
                  <a:gd name="T38" fmla="*/ 42 w 85"/>
                  <a:gd name="T39" fmla="*/ 53 h 144"/>
                  <a:gd name="T40" fmla="*/ 36 w 85"/>
                  <a:gd name="T41" fmla="*/ 60 h 144"/>
                  <a:gd name="T42" fmla="*/ 26 w 85"/>
                  <a:gd name="T43" fmla="*/ 67 h 144"/>
                  <a:gd name="T44" fmla="*/ 18 w 85"/>
                  <a:gd name="T45" fmla="*/ 74 h 144"/>
                  <a:gd name="T46" fmla="*/ 11 w 85"/>
                  <a:gd name="T47" fmla="*/ 79 h 144"/>
                  <a:gd name="T48" fmla="*/ 11 w 85"/>
                  <a:gd name="T49" fmla="*/ 79 h 144"/>
                  <a:gd name="T50" fmla="*/ 14 w 85"/>
                  <a:gd name="T51" fmla="*/ 80 h 144"/>
                  <a:gd name="T52" fmla="*/ 23 w 85"/>
                  <a:gd name="T53" fmla="*/ 82 h 144"/>
                  <a:gd name="T54" fmla="*/ 33 w 85"/>
                  <a:gd name="T55" fmla="*/ 85 h 144"/>
                  <a:gd name="T56" fmla="*/ 45 w 85"/>
                  <a:gd name="T57" fmla="*/ 87 h 144"/>
                  <a:gd name="T58" fmla="*/ 54 w 85"/>
                  <a:gd name="T59" fmla="*/ 87 h 144"/>
                  <a:gd name="T60" fmla="*/ 54 w 85"/>
                  <a:gd name="T61" fmla="*/ 87 h 144"/>
                  <a:gd name="T62" fmla="*/ 53 w 85"/>
                  <a:gd name="T63" fmla="*/ 89 h 144"/>
                  <a:gd name="T64" fmla="*/ 47 w 85"/>
                  <a:gd name="T65" fmla="*/ 95 h 144"/>
                  <a:gd name="T66" fmla="*/ 40 w 85"/>
                  <a:gd name="T67" fmla="*/ 103 h 144"/>
                  <a:gd name="T68" fmla="*/ 32 w 85"/>
                  <a:gd name="T69" fmla="*/ 110 h 144"/>
                  <a:gd name="T70" fmla="*/ 25 w 85"/>
                  <a:gd name="T71" fmla="*/ 115 h 144"/>
                  <a:gd name="T72" fmla="*/ 25 w 85"/>
                  <a:gd name="T73" fmla="*/ 115 h 144"/>
                  <a:gd name="T74" fmla="*/ 29 w 85"/>
                  <a:gd name="T75" fmla="*/ 116 h 144"/>
                  <a:gd name="T76" fmla="*/ 38 w 85"/>
                  <a:gd name="T77" fmla="*/ 117 h 144"/>
                  <a:gd name="T78" fmla="*/ 50 w 85"/>
                  <a:gd name="T79" fmla="*/ 119 h 144"/>
                  <a:gd name="T80" fmla="*/ 61 w 85"/>
                  <a:gd name="T81" fmla="*/ 121 h 144"/>
                  <a:gd name="T82" fmla="*/ 71 w 85"/>
                  <a:gd name="T83" fmla="*/ 121 h 144"/>
                  <a:gd name="T84" fmla="*/ 71 w 85"/>
                  <a:gd name="T85" fmla="*/ 121 h 144"/>
                  <a:gd name="T86" fmla="*/ 68 w 85"/>
                  <a:gd name="T87" fmla="*/ 123 h 144"/>
                  <a:gd name="T88" fmla="*/ 61 w 85"/>
                  <a:gd name="T89" fmla="*/ 128 h 144"/>
                  <a:gd name="T90" fmla="*/ 53 w 85"/>
                  <a:gd name="T91" fmla="*/ 133 h 144"/>
                  <a:gd name="T92" fmla="*/ 45 w 85"/>
                  <a:gd name="T93" fmla="*/ 138 h 144"/>
                  <a:gd name="T94" fmla="*/ 39 w 85"/>
                  <a:gd name="T95" fmla="*/ 142 h 144"/>
                  <a:gd name="T96" fmla="*/ 39 w 85"/>
                  <a:gd name="T97" fmla="*/ 142 h 144"/>
                  <a:gd name="T98" fmla="*/ 43 w 85"/>
                  <a:gd name="T99" fmla="*/ 142 h 144"/>
                  <a:gd name="T100" fmla="*/ 51 w 85"/>
                  <a:gd name="T101" fmla="*/ 143 h 144"/>
                  <a:gd name="T102" fmla="*/ 61 w 85"/>
                  <a:gd name="T103" fmla="*/ 144 h 144"/>
                  <a:gd name="T104" fmla="*/ 74 w 85"/>
                  <a:gd name="T105" fmla="*/ 144 h 144"/>
                  <a:gd name="T106" fmla="*/ 85 w 85"/>
                  <a:gd name="T107" fmla="*/ 144 h 14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5"/>
                  <a:gd name="T163" fmla="*/ 0 h 144"/>
                  <a:gd name="T164" fmla="*/ 85 w 85"/>
                  <a:gd name="T165" fmla="*/ 144 h 14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5" h="144">
                    <a:moveTo>
                      <a:pt x="0" y="0"/>
                    </a:moveTo>
                    <a:lnTo>
                      <a:pt x="3" y="1"/>
                    </a:lnTo>
                    <a:lnTo>
                      <a:pt x="10" y="4"/>
                    </a:lnTo>
                    <a:lnTo>
                      <a:pt x="21" y="9"/>
                    </a:lnTo>
                    <a:lnTo>
                      <a:pt x="31" y="13"/>
                    </a:lnTo>
                    <a:lnTo>
                      <a:pt x="39" y="15"/>
                    </a:lnTo>
                    <a:lnTo>
                      <a:pt x="37" y="17"/>
                    </a:lnTo>
                    <a:lnTo>
                      <a:pt x="31" y="22"/>
                    </a:lnTo>
                    <a:lnTo>
                      <a:pt x="23" y="28"/>
                    </a:lnTo>
                    <a:lnTo>
                      <a:pt x="14" y="33"/>
                    </a:lnTo>
                    <a:lnTo>
                      <a:pt x="3" y="37"/>
                    </a:lnTo>
                    <a:lnTo>
                      <a:pt x="7" y="39"/>
                    </a:lnTo>
                    <a:lnTo>
                      <a:pt x="15" y="43"/>
                    </a:lnTo>
                    <a:lnTo>
                      <a:pt x="25" y="46"/>
                    </a:lnTo>
                    <a:lnTo>
                      <a:pt x="36" y="50"/>
                    </a:lnTo>
                    <a:lnTo>
                      <a:pt x="44" y="51"/>
                    </a:lnTo>
                    <a:lnTo>
                      <a:pt x="42" y="53"/>
                    </a:lnTo>
                    <a:lnTo>
                      <a:pt x="36" y="60"/>
                    </a:lnTo>
                    <a:lnTo>
                      <a:pt x="26" y="67"/>
                    </a:lnTo>
                    <a:lnTo>
                      <a:pt x="18" y="74"/>
                    </a:lnTo>
                    <a:lnTo>
                      <a:pt x="11" y="79"/>
                    </a:lnTo>
                    <a:lnTo>
                      <a:pt x="14" y="80"/>
                    </a:lnTo>
                    <a:lnTo>
                      <a:pt x="23" y="82"/>
                    </a:lnTo>
                    <a:lnTo>
                      <a:pt x="33" y="85"/>
                    </a:lnTo>
                    <a:lnTo>
                      <a:pt x="45" y="87"/>
                    </a:lnTo>
                    <a:lnTo>
                      <a:pt x="54" y="87"/>
                    </a:lnTo>
                    <a:lnTo>
                      <a:pt x="53" y="89"/>
                    </a:lnTo>
                    <a:lnTo>
                      <a:pt x="47" y="95"/>
                    </a:lnTo>
                    <a:lnTo>
                      <a:pt x="40" y="103"/>
                    </a:lnTo>
                    <a:lnTo>
                      <a:pt x="32" y="110"/>
                    </a:lnTo>
                    <a:lnTo>
                      <a:pt x="25" y="115"/>
                    </a:lnTo>
                    <a:lnTo>
                      <a:pt x="29" y="116"/>
                    </a:lnTo>
                    <a:lnTo>
                      <a:pt x="38" y="117"/>
                    </a:lnTo>
                    <a:lnTo>
                      <a:pt x="50" y="119"/>
                    </a:lnTo>
                    <a:lnTo>
                      <a:pt x="61" y="121"/>
                    </a:lnTo>
                    <a:lnTo>
                      <a:pt x="71" y="121"/>
                    </a:lnTo>
                    <a:lnTo>
                      <a:pt x="68" y="123"/>
                    </a:lnTo>
                    <a:lnTo>
                      <a:pt x="61" y="128"/>
                    </a:lnTo>
                    <a:lnTo>
                      <a:pt x="53" y="133"/>
                    </a:lnTo>
                    <a:lnTo>
                      <a:pt x="45" y="138"/>
                    </a:lnTo>
                    <a:lnTo>
                      <a:pt x="39" y="142"/>
                    </a:lnTo>
                    <a:lnTo>
                      <a:pt x="43" y="142"/>
                    </a:lnTo>
                    <a:lnTo>
                      <a:pt x="51" y="143"/>
                    </a:lnTo>
                    <a:lnTo>
                      <a:pt x="61" y="144"/>
                    </a:lnTo>
                    <a:lnTo>
                      <a:pt x="74" y="144"/>
                    </a:lnTo>
                    <a:lnTo>
                      <a:pt x="85" y="144"/>
                    </a:lnTo>
                  </a:path>
                </a:pathLst>
              </a:custGeom>
              <a:noFill/>
              <a:ln w="11113">
                <a:solidFill>
                  <a:srgbClr val="DEDED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59" name="Freeform 324">
                <a:extLst>
                  <a:ext uri="{FF2B5EF4-FFF2-40B4-BE49-F238E27FC236}">
                    <a16:creationId xmlns:a16="http://schemas.microsoft.com/office/drawing/2014/main" id="{905E83E7-8E54-4925-9B61-827F01169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5" y="3310"/>
                <a:ext cx="69" cy="100"/>
              </a:xfrm>
              <a:custGeom>
                <a:avLst/>
                <a:gdLst>
                  <a:gd name="T0" fmla="*/ 31 w 69"/>
                  <a:gd name="T1" fmla="*/ 0 h 100"/>
                  <a:gd name="T2" fmla="*/ 49 w 69"/>
                  <a:gd name="T3" fmla="*/ 7 h 100"/>
                  <a:gd name="T4" fmla="*/ 59 w 69"/>
                  <a:gd name="T5" fmla="*/ 20 h 100"/>
                  <a:gd name="T6" fmla="*/ 65 w 69"/>
                  <a:gd name="T7" fmla="*/ 36 h 100"/>
                  <a:gd name="T8" fmla="*/ 66 w 69"/>
                  <a:gd name="T9" fmla="*/ 55 h 100"/>
                  <a:gd name="T10" fmla="*/ 65 w 69"/>
                  <a:gd name="T11" fmla="*/ 72 h 100"/>
                  <a:gd name="T12" fmla="*/ 65 w 69"/>
                  <a:gd name="T13" fmla="*/ 72 h 100"/>
                  <a:gd name="T14" fmla="*/ 65 w 69"/>
                  <a:gd name="T15" fmla="*/ 75 h 100"/>
                  <a:gd name="T16" fmla="*/ 66 w 69"/>
                  <a:gd name="T17" fmla="*/ 78 h 100"/>
                  <a:gd name="T18" fmla="*/ 66 w 69"/>
                  <a:gd name="T19" fmla="*/ 81 h 100"/>
                  <a:gd name="T20" fmla="*/ 67 w 69"/>
                  <a:gd name="T21" fmla="*/ 84 h 100"/>
                  <a:gd name="T22" fmla="*/ 69 w 69"/>
                  <a:gd name="T23" fmla="*/ 88 h 100"/>
                  <a:gd name="T24" fmla="*/ 69 w 69"/>
                  <a:gd name="T25" fmla="*/ 88 h 100"/>
                  <a:gd name="T26" fmla="*/ 69 w 69"/>
                  <a:gd name="T27" fmla="*/ 91 h 100"/>
                  <a:gd name="T28" fmla="*/ 67 w 69"/>
                  <a:gd name="T29" fmla="*/ 94 h 100"/>
                  <a:gd name="T30" fmla="*/ 65 w 69"/>
                  <a:gd name="T31" fmla="*/ 97 h 100"/>
                  <a:gd name="T32" fmla="*/ 63 w 69"/>
                  <a:gd name="T33" fmla="*/ 98 h 100"/>
                  <a:gd name="T34" fmla="*/ 60 w 69"/>
                  <a:gd name="T35" fmla="*/ 96 h 100"/>
                  <a:gd name="T36" fmla="*/ 60 w 69"/>
                  <a:gd name="T37" fmla="*/ 96 h 100"/>
                  <a:gd name="T38" fmla="*/ 52 w 69"/>
                  <a:gd name="T39" fmla="*/ 79 h 100"/>
                  <a:gd name="T40" fmla="*/ 49 w 69"/>
                  <a:gd name="T41" fmla="*/ 62 h 100"/>
                  <a:gd name="T42" fmla="*/ 47 w 69"/>
                  <a:gd name="T43" fmla="*/ 45 h 100"/>
                  <a:gd name="T44" fmla="*/ 44 w 69"/>
                  <a:gd name="T45" fmla="*/ 27 h 100"/>
                  <a:gd name="T46" fmla="*/ 38 w 69"/>
                  <a:gd name="T47" fmla="*/ 10 h 100"/>
                  <a:gd name="T48" fmla="*/ 38 w 69"/>
                  <a:gd name="T49" fmla="*/ 10 h 100"/>
                  <a:gd name="T50" fmla="*/ 37 w 69"/>
                  <a:gd name="T51" fmla="*/ 7 h 100"/>
                  <a:gd name="T52" fmla="*/ 35 w 69"/>
                  <a:gd name="T53" fmla="*/ 6 h 100"/>
                  <a:gd name="T54" fmla="*/ 34 w 69"/>
                  <a:gd name="T55" fmla="*/ 5 h 100"/>
                  <a:gd name="T56" fmla="*/ 30 w 69"/>
                  <a:gd name="T57" fmla="*/ 4 h 100"/>
                  <a:gd name="T58" fmla="*/ 28 w 69"/>
                  <a:gd name="T59" fmla="*/ 3 h 100"/>
                  <a:gd name="T60" fmla="*/ 28 w 69"/>
                  <a:gd name="T61" fmla="*/ 3 h 100"/>
                  <a:gd name="T62" fmla="*/ 28 w 69"/>
                  <a:gd name="T63" fmla="*/ 3 h 100"/>
                  <a:gd name="T64" fmla="*/ 27 w 69"/>
                  <a:gd name="T65" fmla="*/ 3 h 100"/>
                  <a:gd name="T66" fmla="*/ 27 w 69"/>
                  <a:gd name="T67" fmla="*/ 3 h 100"/>
                  <a:gd name="T68" fmla="*/ 26 w 69"/>
                  <a:gd name="T69" fmla="*/ 3 h 100"/>
                  <a:gd name="T70" fmla="*/ 24 w 69"/>
                  <a:gd name="T71" fmla="*/ 3 h 100"/>
                  <a:gd name="T72" fmla="*/ 24 w 69"/>
                  <a:gd name="T73" fmla="*/ 3 h 100"/>
                  <a:gd name="T74" fmla="*/ 22 w 69"/>
                  <a:gd name="T75" fmla="*/ 7 h 100"/>
                  <a:gd name="T76" fmla="*/ 20 w 69"/>
                  <a:gd name="T77" fmla="*/ 11 h 100"/>
                  <a:gd name="T78" fmla="*/ 18 w 69"/>
                  <a:gd name="T79" fmla="*/ 15 h 100"/>
                  <a:gd name="T80" fmla="*/ 18 w 69"/>
                  <a:gd name="T81" fmla="*/ 20 h 100"/>
                  <a:gd name="T82" fmla="*/ 19 w 69"/>
                  <a:gd name="T83" fmla="*/ 25 h 100"/>
                  <a:gd name="T84" fmla="*/ 19 w 69"/>
                  <a:gd name="T85" fmla="*/ 25 h 100"/>
                  <a:gd name="T86" fmla="*/ 27 w 69"/>
                  <a:gd name="T87" fmla="*/ 46 h 100"/>
                  <a:gd name="T88" fmla="*/ 31 w 69"/>
                  <a:gd name="T89" fmla="*/ 65 h 100"/>
                  <a:gd name="T90" fmla="*/ 31 w 69"/>
                  <a:gd name="T91" fmla="*/ 83 h 100"/>
                  <a:gd name="T92" fmla="*/ 28 w 69"/>
                  <a:gd name="T93" fmla="*/ 94 h 100"/>
                  <a:gd name="T94" fmla="*/ 20 w 69"/>
                  <a:gd name="T95" fmla="*/ 100 h 100"/>
                  <a:gd name="T96" fmla="*/ 20 w 69"/>
                  <a:gd name="T97" fmla="*/ 100 h 100"/>
                  <a:gd name="T98" fmla="*/ 11 w 69"/>
                  <a:gd name="T99" fmla="*/ 97 h 100"/>
                  <a:gd name="T100" fmla="*/ 5 w 69"/>
                  <a:gd name="T101" fmla="*/ 84 h 100"/>
                  <a:gd name="T102" fmla="*/ 0 w 69"/>
                  <a:gd name="T103" fmla="*/ 64 h 100"/>
                  <a:gd name="T104" fmla="*/ 0 w 69"/>
                  <a:gd name="T105" fmla="*/ 40 h 100"/>
                  <a:gd name="T106" fmla="*/ 4 w 69"/>
                  <a:gd name="T107" fmla="*/ 14 h 100"/>
                  <a:gd name="T108" fmla="*/ 4 w 69"/>
                  <a:gd name="T109" fmla="*/ 14 h 100"/>
                  <a:gd name="T110" fmla="*/ 5 w 69"/>
                  <a:gd name="T111" fmla="*/ 11 h 100"/>
                  <a:gd name="T112" fmla="*/ 8 w 69"/>
                  <a:gd name="T113" fmla="*/ 8 h 100"/>
                  <a:gd name="T114" fmla="*/ 13 w 69"/>
                  <a:gd name="T115" fmla="*/ 7 h 100"/>
                  <a:gd name="T116" fmla="*/ 16 w 69"/>
                  <a:gd name="T117" fmla="*/ 6 h 100"/>
                  <a:gd name="T118" fmla="*/ 21 w 69"/>
                  <a:gd name="T119" fmla="*/ 5 h 10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9"/>
                  <a:gd name="T181" fmla="*/ 0 h 100"/>
                  <a:gd name="T182" fmla="*/ 69 w 69"/>
                  <a:gd name="T183" fmla="*/ 100 h 10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9" h="100">
                    <a:moveTo>
                      <a:pt x="31" y="0"/>
                    </a:moveTo>
                    <a:lnTo>
                      <a:pt x="49" y="7"/>
                    </a:lnTo>
                    <a:lnTo>
                      <a:pt x="59" y="20"/>
                    </a:lnTo>
                    <a:lnTo>
                      <a:pt x="65" y="36"/>
                    </a:lnTo>
                    <a:lnTo>
                      <a:pt x="66" y="55"/>
                    </a:lnTo>
                    <a:lnTo>
                      <a:pt x="65" y="72"/>
                    </a:lnTo>
                    <a:lnTo>
                      <a:pt x="65" y="75"/>
                    </a:lnTo>
                    <a:lnTo>
                      <a:pt x="66" y="78"/>
                    </a:lnTo>
                    <a:lnTo>
                      <a:pt x="66" y="81"/>
                    </a:lnTo>
                    <a:lnTo>
                      <a:pt x="67" y="84"/>
                    </a:lnTo>
                    <a:lnTo>
                      <a:pt x="69" y="88"/>
                    </a:lnTo>
                    <a:lnTo>
                      <a:pt x="69" y="91"/>
                    </a:lnTo>
                    <a:lnTo>
                      <a:pt x="67" y="94"/>
                    </a:lnTo>
                    <a:lnTo>
                      <a:pt x="65" y="97"/>
                    </a:lnTo>
                    <a:lnTo>
                      <a:pt x="63" y="98"/>
                    </a:lnTo>
                    <a:lnTo>
                      <a:pt x="60" y="96"/>
                    </a:lnTo>
                    <a:lnTo>
                      <a:pt x="52" y="79"/>
                    </a:lnTo>
                    <a:lnTo>
                      <a:pt x="49" y="62"/>
                    </a:lnTo>
                    <a:lnTo>
                      <a:pt x="47" y="45"/>
                    </a:lnTo>
                    <a:lnTo>
                      <a:pt x="44" y="27"/>
                    </a:lnTo>
                    <a:lnTo>
                      <a:pt x="38" y="10"/>
                    </a:lnTo>
                    <a:lnTo>
                      <a:pt x="37" y="7"/>
                    </a:lnTo>
                    <a:lnTo>
                      <a:pt x="35" y="6"/>
                    </a:lnTo>
                    <a:lnTo>
                      <a:pt x="34" y="5"/>
                    </a:lnTo>
                    <a:lnTo>
                      <a:pt x="30" y="4"/>
                    </a:lnTo>
                    <a:lnTo>
                      <a:pt x="28" y="3"/>
                    </a:lnTo>
                    <a:lnTo>
                      <a:pt x="27" y="3"/>
                    </a:lnTo>
                    <a:lnTo>
                      <a:pt x="26" y="3"/>
                    </a:lnTo>
                    <a:lnTo>
                      <a:pt x="24" y="3"/>
                    </a:lnTo>
                    <a:lnTo>
                      <a:pt x="22" y="7"/>
                    </a:lnTo>
                    <a:lnTo>
                      <a:pt x="20" y="11"/>
                    </a:lnTo>
                    <a:lnTo>
                      <a:pt x="18" y="15"/>
                    </a:lnTo>
                    <a:lnTo>
                      <a:pt x="18" y="20"/>
                    </a:lnTo>
                    <a:lnTo>
                      <a:pt x="19" y="25"/>
                    </a:lnTo>
                    <a:lnTo>
                      <a:pt x="27" y="46"/>
                    </a:lnTo>
                    <a:lnTo>
                      <a:pt x="31" y="65"/>
                    </a:lnTo>
                    <a:lnTo>
                      <a:pt x="31" y="83"/>
                    </a:lnTo>
                    <a:lnTo>
                      <a:pt x="28" y="94"/>
                    </a:lnTo>
                    <a:lnTo>
                      <a:pt x="20" y="100"/>
                    </a:lnTo>
                    <a:lnTo>
                      <a:pt x="11" y="97"/>
                    </a:lnTo>
                    <a:lnTo>
                      <a:pt x="5" y="84"/>
                    </a:lnTo>
                    <a:lnTo>
                      <a:pt x="0" y="64"/>
                    </a:lnTo>
                    <a:lnTo>
                      <a:pt x="0" y="40"/>
                    </a:lnTo>
                    <a:lnTo>
                      <a:pt x="4" y="14"/>
                    </a:lnTo>
                    <a:lnTo>
                      <a:pt x="5" y="11"/>
                    </a:lnTo>
                    <a:lnTo>
                      <a:pt x="8" y="8"/>
                    </a:lnTo>
                    <a:lnTo>
                      <a:pt x="13" y="7"/>
                    </a:lnTo>
                    <a:lnTo>
                      <a:pt x="16" y="6"/>
                    </a:lnTo>
                    <a:lnTo>
                      <a:pt x="21" y="5"/>
                    </a:lnTo>
                  </a:path>
                </a:pathLst>
              </a:custGeom>
              <a:noFill/>
              <a:ln w="11113">
                <a:solidFill>
                  <a:srgbClr val="DEDED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60" name="Freeform 325">
                <a:extLst>
                  <a:ext uri="{FF2B5EF4-FFF2-40B4-BE49-F238E27FC236}">
                    <a16:creationId xmlns:a16="http://schemas.microsoft.com/office/drawing/2014/main" id="{2CDFA94A-6D95-409A-835B-5AA4DB0AD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8" y="2191"/>
                <a:ext cx="597" cy="1124"/>
              </a:xfrm>
              <a:custGeom>
                <a:avLst/>
                <a:gdLst>
                  <a:gd name="T0" fmla="*/ 13 w 597"/>
                  <a:gd name="T1" fmla="*/ 9 h 1124"/>
                  <a:gd name="T2" fmla="*/ 6 w 597"/>
                  <a:gd name="T3" fmla="*/ 41 h 1124"/>
                  <a:gd name="T4" fmla="*/ 4 w 597"/>
                  <a:gd name="T5" fmla="*/ 98 h 1124"/>
                  <a:gd name="T6" fmla="*/ 2 w 597"/>
                  <a:gd name="T7" fmla="*/ 152 h 1124"/>
                  <a:gd name="T8" fmla="*/ 9 w 597"/>
                  <a:gd name="T9" fmla="*/ 149 h 1124"/>
                  <a:gd name="T10" fmla="*/ 21 w 597"/>
                  <a:gd name="T11" fmla="*/ 133 h 1124"/>
                  <a:gd name="T12" fmla="*/ 21 w 597"/>
                  <a:gd name="T13" fmla="*/ 155 h 1124"/>
                  <a:gd name="T14" fmla="*/ 22 w 597"/>
                  <a:gd name="T15" fmla="*/ 217 h 1124"/>
                  <a:gd name="T16" fmla="*/ 42 w 597"/>
                  <a:gd name="T17" fmla="*/ 272 h 1124"/>
                  <a:gd name="T18" fmla="*/ 33 w 597"/>
                  <a:gd name="T19" fmla="*/ 303 h 1124"/>
                  <a:gd name="T20" fmla="*/ 26 w 597"/>
                  <a:gd name="T21" fmla="*/ 349 h 1124"/>
                  <a:gd name="T22" fmla="*/ 40 w 597"/>
                  <a:gd name="T23" fmla="*/ 398 h 1124"/>
                  <a:gd name="T24" fmla="*/ 60 w 597"/>
                  <a:gd name="T25" fmla="*/ 448 h 1124"/>
                  <a:gd name="T26" fmla="*/ 66 w 597"/>
                  <a:gd name="T27" fmla="*/ 472 h 1124"/>
                  <a:gd name="T28" fmla="*/ 85 w 597"/>
                  <a:gd name="T29" fmla="*/ 529 h 1124"/>
                  <a:gd name="T30" fmla="*/ 101 w 597"/>
                  <a:gd name="T31" fmla="*/ 587 h 1124"/>
                  <a:gd name="T32" fmla="*/ 102 w 597"/>
                  <a:gd name="T33" fmla="*/ 635 h 1124"/>
                  <a:gd name="T34" fmla="*/ 107 w 597"/>
                  <a:gd name="T35" fmla="*/ 680 h 1124"/>
                  <a:gd name="T36" fmla="*/ 93 w 597"/>
                  <a:gd name="T37" fmla="*/ 701 h 1124"/>
                  <a:gd name="T38" fmla="*/ 100 w 597"/>
                  <a:gd name="T39" fmla="*/ 722 h 1124"/>
                  <a:gd name="T40" fmla="*/ 104 w 597"/>
                  <a:gd name="T41" fmla="*/ 739 h 1124"/>
                  <a:gd name="T42" fmla="*/ 89 w 597"/>
                  <a:gd name="T43" fmla="*/ 761 h 1124"/>
                  <a:gd name="T44" fmla="*/ 95 w 597"/>
                  <a:gd name="T45" fmla="*/ 792 h 1124"/>
                  <a:gd name="T46" fmla="*/ 104 w 597"/>
                  <a:gd name="T47" fmla="*/ 809 h 1124"/>
                  <a:gd name="T48" fmla="*/ 93 w 597"/>
                  <a:gd name="T49" fmla="*/ 849 h 1124"/>
                  <a:gd name="T50" fmla="*/ 87 w 597"/>
                  <a:gd name="T51" fmla="*/ 880 h 1124"/>
                  <a:gd name="T52" fmla="*/ 78 w 597"/>
                  <a:gd name="T53" fmla="*/ 938 h 1124"/>
                  <a:gd name="T54" fmla="*/ 85 w 597"/>
                  <a:gd name="T55" fmla="*/ 1012 h 1124"/>
                  <a:gd name="T56" fmla="*/ 74 w 597"/>
                  <a:gd name="T57" fmla="*/ 1048 h 1124"/>
                  <a:gd name="T58" fmla="*/ 79 w 597"/>
                  <a:gd name="T59" fmla="*/ 1088 h 1124"/>
                  <a:gd name="T60" fmla="*/ 111 w 597"/>
                  <a:gd name="T61" fmla="*/ 1112 h 1124"/>
                  <a:gd name="T62" fmla="*/ 165 w 597"/>
                  <a:gd name="T63" fmla="*/ 1124 h 1124"/>
                  <a:gd name="T64" fmla="*/ 215 w 597"/>
                  <a:gd name="T65" fmla="*/ 1116 h 1124"/>
                  <a:gd name="T66" fmla="*/ 231 w 597"/>
                  <a:gd name="T67" fmla="*/ 1102 h 1124"/>
                  <a:gd name="T68" fmla="*/ 252 w 597"/>
                  <a:gd name="T69" fmla="*/ 1089 h 1124"/>
                  <a:gd name="T70" fmla="*/ 253 w 597"/>
                  <a:gd name="T71" fmla="*/ 1066 h 1124"/>
                  <a:gd name="T72" fmla="*/ 254 w 597"/>
                  <a:gd name="T73" fmla="*/ 1011 h 1124"/>
                  <a:gd name="T74" fmla="*/ 248 w 597"/>
                  <a:gd name="T75" fmla="*/ 964 h 1124"/>
                  <a:gd name="T76" fmla="*/ 257 w 597"/>
                  <a:gd name="T77" fmla="*/ 945 h 1124"/>
                  <a:gd name="T78" fmla="*/ 274 w 597"/>
                  <a:gd name="T79" fmla="*/ 865 h 1124"/>
                  <a:gd name="T80" fmla="*/ 268 w 597"/>
                  <a:gd name="T81" fmla="*/ 773 h 1124"/>
                  <a:gd name="T82" fmla="*/ 282 w 597"/>
                  <a:gd name="T83" fmla="*/ 744 h 1124"/>
                  <a:gd name="T84" fmla="*/ 297 w 597"/>
                  <a:gd name="T85" fmla="*/ 638 h 1124"/>
                  <a:gd name="T86" fmla="*/ 246 w 597"/>
                  <a:gd name="T87" fmla="*/ 382 h 1124"/>
                  <a:gd name="T88" fmla="*/ 595 w 597"/>
                  <a:gd name="T89" fmla="*/ 227 h 1124"/>
                  <a:gd name="T90" fmla="*/ 575 w 597"/>
                  <a:gd name="T91" fmla="*/ 185 h 1124"/>
                  <a:gd name="T92" fmla="*/ 537 w 597"/>
                  <a:gd name="T93" fmla="*/ 134 h 1124"/>
                  <a:gd name="T94" fmla="*/ 499 w 597"/>
                  <a:gd name="T95" fmla="*/ 68 h 1124"/>
                  <a:gd name="T96" fmla="*/ 399 w 597"/>
                  <a:gd name="T97" fmla="*/ 183 h 1124"/>
                  <a:gd name="T98" fmla="*/ 338 w 597"/>
                  <a:gd name="T99" fmla="*/ 180 h 1124"/>
                  <a:gd name="T100" fmla="*/ 227 w 597"/>
                  <a:gd name="T101" fmla="*/ 170 h 1124"/>
                  <a:gd name="T102" fmla="*/ 174 w 597"/>
                  <a:gd name="T103" fmla="*/ 152 h 1124"/>
                  <a:gd name="T104" fmla="*/ 96 w 597"/>
                  <a:gd name="T105" fmla="*/ 94 h 1124"/>
                  <a:gd name="T106" fmla="*/ 29 w 597"/>
                  <a:gd name="T107" fmla="*/ 18 h 1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97"/>
                  <a:gd name="T163" fmla="*/ 0 h 1124"/>
                  <a:gd name="T164" fmla="*/ 597 w 597"/>
                  <a:gd name="T165" fmla="*/ 1124 h 112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97" h="1124">
                    <a:moveTo>
                      <a:pt x="20" y="0"/>
                    </a:moveTo>
                    <a:lnTo>
                      <a:pt x="18" y="1"/>
                    </a:lnTo>
                    <a:lnTo>
                      <a:pt x="16" y="5"/>
                    </a:lnTo>
                    <a:lnTo>
                      <a:pt x="13" y="9"/>
                    </a:lnTo>
                    <a:lnTo>
                      <a:pt x="9" y="18"/>
                    </a:lnTo>
                    <a:lnTo>
                      <a:pt x="7" y="27"/>
                    </a:lnTo>
                    <a:lnTo>
                      <a:pt x="6" y="41"/>
                    </a:lnTo>
                    <a:lnTo>
                      <a:pt x="4" y="59"/>
                    </a:lnTo>
                    <a:lnTo>
                      <a:pt x="4" y="78"/>
                    </a:lnTo>
                    <a:lnTo>
                      <a:pt x="4" y="92"/>
                    </a:lnTo>
                    <a:lnTo>
                      <a:pt x="4" y="98"/>
                    </a:lnTo>
                    <a:lnTo>
                      <a:pt x="0" y="151"/>
                    </a:lnTo>
                    <a:lnTo>
                      <a:pt x="2" y="152"/>
                    </a:lnTo>
                    <a:lnTo>
                      <a:pt x="3" y="154"/>
                    </a:lnTo>
                    <a:lnTo>
                      <a:pt x="6" y="152"/>
                    </a:lnTo>
                    <a:lnTo>
                      <a:pt x="9" y="149"/>
                    </a:lnTo>
                    <a:lnTo>
                      <a:pt x="11" y="143"/>
                    </a:lnTo>
                    <a:lnTo>
                      <a:pt x="15" y="138"/>
                    </a:lnTo>
                    <a:lnTo>
                      <a:pt x="18" y="135"/>
                    </a:lnTo>
                    <a:lnTo>
                      <a:pt x="21" y="133"/>
                    </a:lnTo>
                    <a:lnTo>
                      <a:pt x="22" y="131"/>
                    </a:lnTo>
                    <a:lnTo>
                      <a:pt x="22" y="137"/>
                    </a:lnTo>
                    <a:lnTo>
                      <a:pt x="21" y="155"/>
                    </a:lnTo>
                    <a:lnTo>
                      <a:pt x="20" y="177"/>
                    </a:lnTo>
                    <a:lnTo>
                      <a:pt x="21" y="199"/>
                    </a:lnTo>
                    <a:lnTo>
                      <a:pt x="22" y="217"/>
                    </a:lnTo>
                    <a:lnTo>
                      <a:pt x="26" y="233"/>
                    </a:lnTo>
                    <a:lnTo>
                      <a:pt x="32" y="246"/>
                    </a:lnTo>
                    <a:lnTo>
                      <a:pt x="38" y="259"/>
                    </a:lnTo>
                    <a:lnTo>
                      <a:pt x="42" y="272"/>
                    </a:lnTo>
                    <a:lnTo>
                      <a:pt x="42" y="283"/>
                    </a:lnTo>
                    <a:lnTo>
                      <a:pt x="38" y="292"/>
                    </a:lnTo>
                    <a:lnTo>
                      <a:pt x="33" y="303"/>
                    </a:lnTo>
                    <a:lnTo>
                      <a:pt x="29" y="316"/>
                    </a:lnTo>
                    <a:lnTo>
                      <a:pt x="25" y="331"/>
                    </a:lnTo>
                    <a:lnTo>
                      <a:pt x="26" y="349"/>
                    </a:lnTo>
                    <a:lnTo>
                      <a:pt x="29" y="359"/>
                    </a:lnTo>
                    <a:lnTo>
                      <a:pt x="32" y="371"/>
                    </a:lnTo>
                    <a:lnTo>
                      <a:pt x="36" y="384"/>
                    </a:lnTo>
                    <a:lnTo>
                      <a:pt x="40" y="398"/>
                    </a:lnTo>
                    <a:lnTo>
                      <a:pt x="46" y="410"/>
                    </a:lnTo>
                    <a:lnTo>
                      <a:pt x="51" y="424"/>
                    </a:lnTo>
                    <a:lnTo>
                      <a:pt x="56" y="436"/>
                    </a:lnTo>
                    <a:lnTo>
                      <a:pt x="60" y="448"/>
                    </a:lnTo>
                    <a:lnTo>
                      <a:pt x="62" y="457"/>
                    </a:lnTo>
                    <a:lnTo>
                      <a:pt x="64" y="464"/>
                    </a:lnTo>
                    <a:lnTo>
                      <a:pt x="66" y="472"/>
                    </a:lnTo>
                    <a:lnTo>
                      <a:pt x="69" y="484"/>
                    </a:lnTo>
                    <a:lnTo>
                      <a:pt x="74" y="498"/>
                    </a:lnTo>
                    <a:lnTo>
                      <a:pt x="79" y="513"/>
                    </a:lnTo>
                    <a:lnTo>
                      <a:pt x="85" y="529"/>
                    </a:lnTo>
                    <a:lnTo>
                      <a:pt x="90" y="545"/>
                    </a:lnTo>
                    <a:lnTo>
                      <a:pt x="95" y="561"/>
                    </a:lnTo>
                    <a:lnTo>
                      <a:pt x="99" y="575"/>
                    </a:lnTo>
                    <a:lnTo>
                      <a:pt x="101" y="587"/>
                    </a:lnTo>
                    <a:lnTo>
                      <a:pt x="102" y="595"/>
                    </a:lnTo>
                    <a:lnTo>
                      <a:pt x="101" y="613"/>
                    </a:lnTo>
                    <a:lnTo>
                      <a:pt x="102" y="635"/>
                    </a:lnTo>
                    <a:lnTo>
                      <a:pt x="104" y="657"/>
                    </a:lnTo>
                    <a:lnTo>
                      <a:pt x="105" y="673"/>
                    </a:lnTo>
                    <a:lnTo>
                      <a:pt x="107" y="680"/>
                    </a:lnTo>
                    <a:lnTo>
                      <a:pt x="104" y="681"/>
                    </a:lnTo>
                    <a:lnTo>
                      <a:pt x="101" y="687"/>
                    </a:lnTo>
                    <a:lnTo>
                      <a:pt x="96" y="694"/>
                    </a:lnTo>
                    <a:lnTo>
                      <a:pt x="93" y="701"/>
                    </a:lnTo>
                    <a:lnTo>
                      <a:pt x="93" y="709"/>
                    </a:lnTo>
                    <a:lnTo>
                      <a:pt x="96" y="715"/>
                    </a:lnTo>
                    <a:lnTo>
                      <a:pt x="100" y="722"/>
                    </a:lnTo>
                    <a:lnTo>
                      <a:pt x="102" y="728"/>
                    </a:lnTo>
                    <a:lnTo>
                      <a:pt x="104" y="735"/>
                    </a:lnTo>
                    <a:lnTo>
                      <a:pt x="104" y="739"/>
                    </a:lnTo>
                    <a:lnTo>
                      <a:pt x="101" y="744"/>
                    </a:lnTo>
                    <a:lnTo>
                      <a:pt x="97" y="749"/>
                    </a:lnTo>
                    <a:lnTo>
                      <a:pt x="93" y="754"/>
                    </a:lnTo>
                    <a:lnTo>
                      <a:pt x="89" y="761"/>
                    </a:lnTo>
                    <a:lnTo>
                      <a:pt x="88" y="773"/>
                    </a:lnTo>
                    <a:lnTo>
                      <a:pt x="92" y="785"/>
                    </a:lnTo>
                    <a:lnTo>
                      <a:pt x="95" y="792"/>
                    </a:lnTo>
                    <a:lnTo>
                      <a:pt x="100" y="797"/>
                    </a:lnTo>
                    <a:lnTo>
                      <a:pt x="103" y="803"/>
                    </a:lnTo>
                    <a:lnTo>
                      <a:pt x="104" y="809"/>
                    </a:lnTo>
                    <a:lnTo>
                      <a:pt x="102" y="816"/>
                    </a:lnTo>
                    <a:lnTo>
                      <a:pt x="99" y="825"/>
                    </a:lnTo>
                    <a:lnTo>
                      <a:pt x="96" y="837"/>
                    </a:lnTo>
                    <a:lnTo>
                      <a:pt x="93" y="849"/>
                    </a:lnTo>
                    <a:lnTo>
                      <a:pt x="90" y="861"/>
                    </a:lnTo>
                    <a:lnTo>
                      <a:pt x="89" y="869"/>
                    </a:lnTo>
                    <a:lnTo>
                      <a:pt x="87" y="880"/>
                    </a:lnTo>
                    <a:lnTo>
                      <a:pt x="85" y="893"/>
                    </a:lnTo>
                    <a:lnTo>
                      <a:pt x="81" y="907"/>
                    </a:lnTo>
                    <a:lnTo>
                      <a:pt x="79" y="922"/>
                    </a:lnTo>
                    <a:lnTo>
                      <a:pt x="78" y="938"/>
                    </a:lnTo>
                    <a:lnTo>
                      <a:pt x="76" y="957"/>
                    </a:lnTo>
                    <a:lnTo>
                      <a:pt x="76" y="974"/>
                    </a:lnTo>
                    <a:lnTo>
                      <a:pt x="79" y="994"/>
                    </a:lnTo>
                    <a:lnTo>
                      <a:pt x="85" y="1012"/>
                    </a:lnTo>
                    <a:lnTo>
                      <a:pt x="82" y="1018"/>
                    </a:lnTo>
                    <a:lnTo>
                      <a:pt x="79" y="1031"/>
                    </a:lnTo>
                    <a:lnTo>
                      <a:pt x="74" y="1048"/>
                    </a:lnTo>
                    <a:lnTo>
                      <a:pt x="73" y="1067"/>
                    </a:lnTo>
                    <a:lnTo>
                      <a:pt x="75" y="1082"/>
                    </a:lnTo>
                    <a:lnTo>
                      <a:pt x="79" y="1088"/>
                    </a:lnTo>
                    <a:lnTo>
                      <a:pt x="85" y="1094"/>
                    </a:lnTo>
                    <a:lnTo>
                      <a:pt x="92" y="1101"/>
                    </a:lnTo>
                    <a:lnTo>
                      <a:pt x="101" y="1107"/>
                    </a:lnTo>
                    <a:lnTo>
                      <a:pt x="111" y="1112"/>
                    </a:lnTo>
                    <a:lnTo>
                      <a:pt x="123" y="1117"/>
                    </a:lnTo>
                    <a:lnTo>
                      <a:pt x="136" y="1121"/>
                    </a:lnTo>
                    <a:lnTo>
                      <a:pt x="150" y="1123"/>
                    </a:lnTo>
                    <a:lnTo>
                      <a:pt x="165" y="1124"/>
                    </a:lnTo>
                    <a:lnTo>
                      <a:pt x="180" y="1124"/>
                    </a:lnTo>
                    <a:lnTo>
                      <a:pt x="203" y="1121"/>
                    </a:lnTo>
                    <a:lnTo>
                      <a:pt x="215" y="1116"/>
                    </a:lnTo>
                    <a:lnTo>
                      <a:pt x="219" y="1110"/>
                    </a:lnTo>
                    <a:lnTo>
                      <a:pt x="223" y="1105"/>
                    </a:lnTo>
                    <a:lnTo>
                      <a:pt x="231" y="1102"/>
                    </a:lnTo>
                    <a:lnTo>
                      <a:pt x="240" y="1100"/>
                    </a:lnTo>
                    <a:lnTo>
                      <a:pt x="246" y="1097"/>
                    </a:lnTo>
                    <a:lnTo>
                      <a:pt x="250" y="1094"/>
                    </a:lnTo>
                    <a:lnTo>
                      <a:pt x="252" y="1089"/>
                    </a:lnTo>
                    <a:lnTo>
                      <a:pt x="253" y="1082"/>
                    </a:lnTo>
                    <a:lnTo>
                      <a:pt x="253" y="1075"/>
                    </a:lnTo>
                    <a:lnTo>
                      <a:pt x="253" y="1066"/>
                    </a:lnTo>
                    <a:lnTo>
                      <a:pt x="253" y="1054"/>
                    </a:lnTo>
                    <a:lnTo>
                      <a:pt x="254" y="1040"/>
                    </a:lnTo>
                    <a:lnTo>
                      <a:pt x="254" y="1026"/>
                    </a:lnTo>
                    <a:lnTo>
                      <a:pt x="254" y="1011"/>
                    </a:lnTo>
                    <a:lnTo>
                      <a:pt x="253" y="997"/>
                    </a:lnTo>
                    <a:lnTo>
                      <a:pt x="252" y="985"/>
                    </a:lnTo>
                    <a:lnTo>
                      <a:pt x="251" y="973"/>
                    </a:lnTo>
                    <a:lnTo>
                      <a:pt x="248" y="964"/>
                    </a:lnTo>
                    <a:lnTo>
                      <a:pt x="250" y="961"/>
                    </a:lnTo>
                    <a:lnTo>
                      <a:pt x="253" y="955"/>
                    </a:lnTo>
                    <a:lnTo>
                      <a:pt x="257" y="945"/>
                    </a:lnTo>
                    <a:lnTo>
                      <a:pt x="262" y="930"/>
                    </a:lnTo>
                    <a:lnTo>
                      <a:pt x="267" y="911"/>
                    </a:lnTo>
                    <a:lnTo>
                      <a:pt x="270" y="890"/>
                    </a:lnTo>
                    <a:lnTo>
                      <a:pt x="274" y="865"/>
                    </a:lnTo>
                    <a:lnTo>
                      <a:pt x="275" y="837"/>
                    </a:lnTo>
                    <a:lnTo>
                      <a:pt x="273" y="807"/>
                    </a:lnTo>
                    <a:lnTo>
                      <a:pt x="268" y="773"/>
                    </a:lnTo>
                    <a:lnTo>
                      <a:pt x="269" y="772"/>
                    </a:lnTo>
                    <a:lnTo>
                      <a:pt x="273" y="766"/>
                    </a:lnTo>
                    <a:lnTo>
                      <a:pt x="276" y="758"/>
                    </a:lnTo>
                    <a:lnTo>
                      <a:pt x="282" y="744"/>
                    </a:lnTo>
                    <a:lnTo>
                      <a:pt x="287" y="725"/>
                    </a:lnTo>
                    <a:lnTo>
                      <a:pt x="291" y="702"/>
                    </a:lnTo>
                    <a:lnTo>
                      <a:pt x="295" y="673"/>
                    </a:lnTo>
                    <a:lnTo>
                      <a:pt x="297" y="638"/>
                    </a:lnTo>
                    <a:lnTo>
                      <a:pt x="297" y="597"/>
                    </a:lnTo>
                    <a:lnTo>
                      <a:pt x="295" y="549"/>
                    </a:lnTo>
                    <a:lnTo>
                      <a:pt x="251" y="505"/>
                    </a:lnTo>
                    <a:lnTo>
                      <a:pt x="246" y="382"/>
                    </a:lnTo>
                    <a:lnTo>
                      <a:pt x="597" y="234"/>
                    </a:lnTo>
                    <a:lnTo>
                      <a:pt x="596" y="231"/>
                    </a:lnTo>
                    <a:lnTo>
                      <a:pt x="595" y="227"/>
                    </a:lnTo>
                    <a:lnTo>
                      <a:pt x="591" y="219"/>
                    </a:lnTo>
                    <a:lnTo>
                      <a:pt x="587" y="209"/>
                    </a:lnTo>
                    <a:lnTo>
                      <a:pt x="581" y="198"/>
                    </a:lnTo>
                    <a:lnTo>
                      <a:pt x="575" y="185"/>
                    </a:lnTo>
                    <a:lnTo>
                      <a:pt x="567" y="172"/>
                    </a:lnTo>
                    <a:lnTo>
                      <a:pt x="557" y="158"/>
                    </a:lnTo>
                    <a:lnTo>
                      <a:pt x="548" y="145"/>
                    </a:lnTo>
                    <a:lnTo>
                      <a:pt x="537" y="134"/>
                    </a:lnTo>
                    <a:lnTo>
                      <a:pt x="519" y="111"/>
                    </a:lnTo>
                    <a:lnTo>
                      <a:pt x="509" y="87"/>
                    </a:lnTo>
                    <a:lnTo>
                      <a:pt x="499" y="68"/>
                    </a:lnTo>
                    <a:lnTo>
                      <a:pt x="489" y="52"/>
                    </a:lnTo>
                    <a:lnTo>
                      <a:pt x="473" y="47"/>
                    </a:lnTo>
                    <a:lnTo>
                      <a:pt x="399" y="183"/>
                    </a:lnTo>
                    <a:lnTo>
                      <a:pt x="395" y="183"/>
                    </a:lnTo>
                    <a:lnTo>
                      <a:pt x="382" y="181"/>
                    </a:lnTo>
                    <a:lnTo>
                      <a:pt x="362" y="181"/>
                    </a:lnTo>
                    <a:lnTo>
                      <a:pt x="338" y="180"/>
                    </a:lnTo>
                    <a:lnTo>
                      <a:pt x="310" y="179"/>
                    </a:lnTo>
                    <a:lnTo>
                      <a:pt x="282" y="177"/>
                    </a:lnTo>
                    <a:lnTo>
                      <a:pt x="253" y="173"/>
                    </a:lnTo>
                    <a:lnTo>
                      <a:pt x="227" y="170"/>
                    </a:lnTo>
                    <a:lnTo>
                      <a:pt x="205" y="165"/>
                    </a:lnTo>
                    <a:lnTo>
                      <a:pt x="188" y="160"/>
                    </a:lnTo>
                    <a:lnTo>
                      <a:pt x="174" y="152"/>
                    </a:lnTo>
                    <a:lnTo>
                      <a:pt x="157" y="141"/>
                    </a:lnTo>
                    <a:lnTo>
                      <a:pt x="137" y="128"/>
                    </a:lnTo>
                    <a:lnTo>
                      <a:pt x="117" y="112"/>
                    </a:lnTo>
                    <a:lnTo>
                      <a:pt x="96" y="94"/>
                    </a:lnTo>
                    <a:lnTo>
                      <a:pt x="76" y="76"/>
                    </a:lnTo>
                    <a:lnTo>
                      <a:pt x="59" y="56"/>
                    </a:lnTo>
                    <a:lnTo>
                      <a:pt x="43" y="37"/>
                    </a:lnTo>
                    <a:lnTo>
                      <a:pt x="29" y="18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98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61" name="Freeform 326">
                <a:extLst>
                  <a:ext uri="{FF2B5EF4-FFF2-40B4-BE49-F238E27FC236}">
                    <a16:creationId xmlns:a16="http://schemas.microsoft.com/office/drawing/2014/main" id="{29FC2C71-E0C0-4AC0-9083-FB4C8C1BF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8" y="2191"/>
                <a:ext cx="597" cy="1124"/>
              </a:xfrm>
              <a:custGeom>
                <a:avLst/>
                <a:gdLst>
                  <a:gd name="T0" fmla="*/ 13 w 597"/>
                  <a:gd name="T1" fmla="*/ 9 h 1124"/>
                  <a:gd name="T2" fmla="*/ 6 w 597"/>
                  <a:gd name="T3" fmla="*/ 41 h 1124"/>
                  <a:gd name="T4" fmla="*/ 4 w 597"/>
                  <a:gd name="T5" fmla="*/ 98 h 1124"/>
                  <a:gd name="T6" fmla="*/ 2 w 597"/>
                  <a:gd name="T7" fmla="*/ 152 h 1124"/>
                  <a:gd name="T8" fmla="*/ 9 w 597"/>
                  <a:gd name="T9" fmla="*/ 149 h 1124"/>
                  <a:gd name="T10" fmla="*/ 21 w 597"/>
                  <a:gd name="T11" fmla="*/ 133 h 1124"/>
                  <a:gd name="T12" fmla="*/ 21 w 597"/>
                  <a:gd name="T13" fmla="*/ 155 h 1124"/>
                  <a:gd name="T14" fmla="*/ 22 w 597"/>
                  <a:gd name="T15" fmla="*/ 217 h 1124"/>
                  <a:gd name="T16" fmla="*/ 42 w 597"/>
                  <a:gd name="T17" fmla="*/ 272 h 1124"/>
                  <a:gd name="T18" fmla="*/ 33 w 597"/>
                  <a:gd name="T19" fmla="*/ 303 h 1124"/>
                  <a:gd name="T20" fmla="*/ 26 w 597"/>
                  <a:gd name="T21" fmla="*/ 349 h 1124"/>
                  <a:gd name="T22" fmla="*/ 40 w 597"/>
                  <a:gd name="T23" fmla="*/ 398 h 1124"/>
                  <a:gd name="T24" fmla="*/ 60 w 597"/>
                  <a:gd name="T25" fmla="*/ 448 h 1124"/>
                  <a:gd name="T26" fmla="*/ 66 w 597"/>
                  <a:gd name="T27" fmla="*/ 472 h 1124"/>
                  <a:gd name="T28" fmla="*/ 85 w 597"/>
                  <a:gd name="T29" fmla="*/ 529 h 1124"/>
                  <a:gd name="T30" fmla="*/ 101 w 597"/>
                  <a:gd name="T31" fmla="*/ 587 h 1124"/>
                  <a:gd name="T32" fmla="*/ 102 w 597"/>
                  <a:gd name="T33" fmla="*/ 635 h 1124"/>
                  <a:gd name="T34" fmla="*/ 107 w 597"/>
                  <a:gd name="T35" fmla="*/ 680 h 1124"/>
                  <a:gd name="T36" fmla="*/ 93 w 597"/>
                  <a:gd name="T37" fmla="*/ 701 h 1124"/>
                  <a:gd name="T38" fmla="*/ 100 w 597"/>
                  <a:gd name="T39" fmla="*/ 722 h 1124"/>
                  <a:gd name="T40" fmla="*/ 104 w 597"/>
                  <a:gd name="T41" fmla="*/ 739 h 1124"/>
                  <a:gd name="T42" fmla="*/ 89 w 597"/>
                  <a:gd name="T43" fmla="*/ 761 h 1124"/>
                  <a:gd name="T44" fmla="*/ 95 w 597"/>
                  <a:gd name="T45" fmla="*/ 792 h 1124"/>
                  <a:gd name="T46" fmla="*/ 104 w 597"/>
                  <a:gd name="T47" fmla="*/ 809 h 1124"/>
                  <a:gd name="T48" fmla="*/ 93 w 597"/>
                  <a:gd name="T49" fmla="*/ 849 h 1124"/>
                  <a:gd name="T50" fmla="*/ 87 w 597"/>
                  <a:gd name="T51" fmla="*/ 880 h 1124"/>
                  <a:gd name="T52" fmla="*/ 78 w 597"/>
                  <a:gd name="T53" fmla="*/ 938 h 1124"/>
                  <a:gd name="T54" fmla="*/ 85 w 597"/>
                  <a:gd name="T55" fmla="*/ 1012 h 1124"/>
                  <a:gd name="T56" fmla="*/ 74 w 597"/>
                  <a:gd name="T57" fmla="*/ 1048 h 1124"/>
                  <a:gd name="T58" fmla="*/ 79 w 597"/>
                  <a:gd name="T59" fmla="*/ 1088 h 1124"/>
                  <a:gd name="T60" fmla="*/ 111 w 597"/>
                  <a:gd name="T61" fmla="*/ 1112 h 1124"/>
                  <a:gd name="T62" fmla="*/ 165 w 597"/>
                  <a:gd name="T63" fmla="*/ 1124 h 1124"/>
                  <a:gd name="T64" fmla="*/ 215 w 597"/>
                  <a:gd name="T65" fmla="*/ 1116 h 1124"/>
                  <a:gd name="T66" fmla="*/ 231 w 597"/>
                  <a:gd name="T67" fmla="*/ 1102 h 1124"/>
                  <a:gd name="T68" fmla="*/ 252 w 597"/>
                  <a:gd name="T69" fmla="*/ 1089 h 1124"/>
                  <a:gd name="T70" fmla="*/ 253 w 597"/>
                  <a:gd name="T71" fmla="*/ 1066 h 1124"/>
                  <a:gd name="T72" fmla="*/ 254 w 597"/>
                  <a:gd name="T73" fmla="*/ 1011 h 1124"/>
                  <a:gd name="T74" fmla="*/ 248 w 597"/>
                  <a:gd name="T75" fmla="*/ 964 h 1124"/>
                  <a:gd name="T76" fmla="*/ 257 w 597"/>
                  <a:gd name="T77" fmla="*/ 945 h 1124"/>
                  <a:gd name="T78" fmla="*/ 274 w 597"/>
                  <a:gd name="T79" fmla="*/ 865 h 1124"/>
                  <a:gd name="T80" fmla="*/ 268 w 597"/>
                  <a:gd name="T81" fmla="*/ 773 h 1124"/>
                  <a:gd name="T82" fmla="*/ 282 w 597"/>
                  <a:gd name="T83" fmla="*/ 744 h 1124"/>
                  <a:gd name="T84" fmla="*/ 297 w 597"/>
                  <a:gd name="T85" fmla="*/ 638 h 1124"/>
                  <a:gd name="T86" fmla="*/ 246 w 597"/>
                  <a:gd name="T87" fmla="*/ 382 h 1124"/>
                  <a:gd name="T88" fmla="*/ 595 w 597"/>
                  <a:gd name="T89" fmla="*/ 227 h 1124"/>
                  <a:gd name="T90" fmla="*/ 575 w 597"/>
                  <a:gd name="T91" fmla="*/ 185 h 1124"/>
                  <a:gd name="T92" fmla="*/ 537 w 597"/>
                  <a:gd name="T93" fmla="*/ 134 h 1124"/>
                  <a:gd name="T94" fmla="*/ 499 w 597"/>
                  <a:gd name="T95" fmla="*/ 68 h 1124"/>
                  <a:gd name="T96" fmla="*/ 399 w 597"/>
                  <a:gd name="T97" fmla="*/ 183 h 1124"/>
                  <a:gd name="T98" fmla="*/ 338 w 597"/>
                  <a:gd name="T99" fmla="*/ 180 h 1124"/>
                  <a:gd name="T100" fmla="*/ 227 w 597"/>
                  <a:gd name="T101" fmla="*/ 170 h 1124"/>
                  <a:gd name="T102" fmla="*/ 174 w 597"/>
                  <a:gd name="T103" fmla="*/ 152 h 1124"/>
                  <a:gd name="T104" fmla="*/ 96 w 597"/>
                  <a:gd name="T105" fmla="*/ 94 h 1124"/>
                  <a:gd name="T106" fmla="*/ 29 w 597"/>
                  <a:gd name="T107" fmla="*/ 18 h 112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97"/>
                  <a:gd name="T163" fmla="*/ 0 h 1124"/>
                  <a:gd name="T164" fmla="*/ 597 w 597"/>
                  <a:gd name="T165" fmla="*/ 1124 h 112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97" h="1124">
                    <a:moveTo>
                      <a:pt x="20" y="0"/>
                    </a:moveTo>
                    <a:lnTo>
                      <a:pt x="18" y="1"/>
                    </a:lnTo>
                    <a:lnTo>
                      <a:pt x="16" y="5"/>
                    </a:lnTo>
                    <a:lnTo>
                      <a:pt x="13" y="9"/>
                    </a:lnTo>
                    <a:lnTo>
                      <a:pt x="9" y="18"/>
                    </a:lnTo>
                    <a:lnTo>
                      <a:pt x="7" y="27"/>
                    </a:lnTo>
                    <a:lnTo>
                      <a:pt x="6" y="41"/>
                    </a:lnTo>
                    <a:lnTo>
                      <a:pt x="4" y="59"/>
                    </a:lnTo>
                    <a:lnTo>
                      <a:pt x="4" y="78"/>
                    </a:lnTo>
                    <a:lnTo>
                      <a:pt x="4" y="92"/>
                    </a:lnTo>
                    <a:lnTo>
                      <a:pt x="4" y="98"/>
                    </a:lnTo>
                    <a:lnTo>
                      <a:pt x="0" y="151"/>
                    </a:lnTo>
                    <a:lnTo>
                      <a:pt x="2" y="152"/>
                    </a:lnTo>
                    <a:lnTo>
                      <a:pt x="3" y="154"/>
                    </a:lnTo>
                    <a:lnTo>
                      <a:pt x="6" y="152"/>
                    </a:lnTo>
                    <a:lnTo>
                      <a:pt x="9" y="149"/>
                    </a:lnTo>
                    <a:lnTo>
                      <a:pt x="11" y="143"/>
                    </a:lnTo>
                    <a:lnTo>
                      <a:pt x="15" y="138"/>
                    </a:lnTo>
                    <a:lnTo>
                      <a:pt x="18" y="135"/>
                    </a:lnTo>
                    <a:lnTo>
                      <a:pt x="21" y="133"/>
                    </a:lnTo>
                    <a:lnTo>
                      <a:pt x="22" y="131"/>
                    </a:lnTo>
                    <a:lnTo>
                      <a:pt x="22" y="137"/>
                    </a:lnTo>
                    <a:lnTo>
                      <a:pt x="21" y="155"/>
                    </a:lnTo>
                    <a:lnTo>
                      <a:pt x="20" y="177"/>
                    </a:lnTo>
                    <a:lnTo>
                      <a:pt x="21" y="199"/>
                    </a:lnTo>
                    <a:lnTo>
                      <a:pt x="22" y="217"/>
                    </a:lnTo>
                    <a:lnTo>
                      <a:pt x="26" y="233"/>
                    </a:lnTo>
                    <a:lnTo>
                      <a:pt x="32" y="246"/>
                    </a:lnTo>
                    <a:lnTo>
                      <a:pt x="38" y="259"/>
                    </a:lnTo>
                    <a:lnTo>
                      <a:pt x="42" y="272"/>
                    </a:lnTo>
                    <a:lnTo>
                      <a:pt x="42" y="283"/>
                    </a:lnTo>
                    <a:lnTo>
                      <a:pt x="38" y="292"/>
                    </a:lnTo>
                    <a:lnTo>
                      <a:pt x="33" y="303"/>
                    </a:lnTo>
                    <a:lnTo>
                      <a:pt x="29" y="316"/>
                    </a:lnTo>
                    <a:lnTo>
                      <a:pt x="25" y="331"/>
                    </a:lnTo>
                    <a:lnTo>
                      <a:pt x="26" y="349"/>
                    </a:lnTo>
                    <a:lnTo>
                      <a:pt x="29" y="359"/>
                    </a:lnTo>
                    <a:lnTo>
                      <a:pt x="32" y="371"/>
                    </a:lnTo>
                    <a:lnTo>
                      <a:pt x="36" y="384"/>
                    </a:lnTo>
                    <a:lnTo>
                      <a:pt x="40" y="398"/>
                    </a:lnTo>
                    <a:lnTo>
                      <a:pt x="46" y="410"/>
                    </a:lnTo>
                    <a:lnTo>
                      <a:pt x="51" y="424"/>
                    </a:lnTo>
                    <a:lnTo>
                      <a:pt x="56" y="436"/>
                    </a:lnTo>
                    <a:lnTo>
                      <a:pt x="60" y="448"/>
                    </a:lnTo>
                    <a:lnTo>
                      <a:pt x="62" y="457"/>
                    </a:lnTo>
                    <a:lnTo>
                      <a:pt x="64" y="464"/>
                    </a:lnTo>
                    <a:lnTo>
                      <a:pt x="66" y="472"/>
                    </a:lnTo>
                    <a:lnTo>
                      <a:pt x="69" y="484"/>
                    </a:lnTo>
                    <a:lnTo>
                      <a:pt x="74" y="498"/>
                    </a:lnTo>
                    <a:lnTo>
                      <a:pt x="79" y="513"/>
                    </a:lnTo>
                    <a:lnTo>
                      <a:pt x="85" y="529"/>
                    </a:lnTo>
                    <a:lnTo>
                      <a:pt x="90" y="545"/>
                    </a:lnTo>
                    <a:lnTo>
                      <a:pt x="95" y="561"/>
                    </a:lnTo>
                    <a:lnTo>
                      <a:pt x="99" y="575"/>
                    </a:lnTo>
                    <a:lnTo>
                      <a:pt x="101" y="587"/>
                    </a:lnTo>
                    <a:lnTo>
                      <a:pt x="102" y="595"/>
                    </a:lnTo>
                    <a:lnTo>
                      <a:pt x="101" y="613"/>
                    </a:lnTo>
                    <a:lnTo>
                      <a:pt x="102" y="635"/>
                    </a:lnTo>
                    <a:lnTo>
                      <a:pt x="104" y="657"/>
                    </a:lnTo>
                    <a:lnTo>
                      <a:pt x="105" y="673"/>
                    </a:lnTo>
                    <a:lnTo>
                      <a:pt x="107" y="680"/>
                    </a:lnTo>
                    <a:lnTo>
                      <a:pt x="104" y="681"/>
                    </a:lnTo>
                    <a:lnTo>
                      <a:pt x="101" y="687"/>
                    </a:lnTo>
                    <a:lnTo>
                      <a:pt x="96" y="694"/>
                    </a:lnTo>
                    <a:lnTo>
                      <a:pt x="93" y="701"/>
                    </a:lnTo>
                    <a:lnTo>
                      <a:pt x="93" y="709"/>
                    </a:lnTo>
                    <a:lnTo>
                      <a:pt x="96" y="715"/>
                    </a:lnTo>
                    <a:lnTo>
                      <a:pt x="100" y="722"/>
                    </a:lnTo>
                    <a:lnTo>
                      <a:pt x="102" y="728"/>
                    </a:lnTo>
                    <a:lnTo>
                      <a:pt x="104" y="735"/>
                    </a:lnTo>
                    <a:lnTo>
                      <a:pt x="104" y="739"/>
                    </a:lnTo>
                    <a:lnTo>
                      <a:pt x="101" y="744"/>
                    </a:lnTo>
                    <a:lnTo>
                      <a:pt x="97" y="749"/>
                    </a:lnTo>
                    <a:lnTo>
                      <a:pt x="93" y="754"/>
                    </a:lnTo>
                    <a:lnTo>
                      <a:pt x="89" y="761"/>
                    </a:lnTo>
                    <a:lnTo>
                      <a:pt x="88" y="773"/>
                    </a:lnTo>
                    <a:lnTo>
                      <a:pt x="92" y="785"/>
                    </a:lnTo>
                    <a:lnTo>
                      <a:pt x="95" y="792"/>
                    </a:lnTo>
                    <a:lnTo>
                      <a:pt x="100" y="797"/>
                    </a:lnTo>
                    <a:lnTo>
                      <a:pt x="103" y="803"/>
                    </a:lnTo>
                    <a:lnTo>
                      <a:pt x="104" y="809"/>
                    </a:lnTo>
                    <a:lnTo>
                      <a:pt x="102" y="816"/>
                    </a:lnTo>
                    <a:lnTo>
                      <a:pt x="99" y="825"/>
                    </a:lnTo>
                    <a:lnTo>
                      <a:pt x="96" y="837"/>
                    </a:lnTo>
                    <a:lnTo>
                      <a:pt x="93" y="849"/>
                    </a:lnTo>
                    <a:lnTo>
                      <a:pt x="90" y="861"/>
                    </a:lnTo>
                    <a:lnTo>
                      <a:pt x="89" y="869"/>
                    </a:lnTo>
                    <a:lnTo>
                      <a:pt x="87" y="880"/>
                    </a:lnTo>
                    <a:lnTo>
                      <a:pt x="85" y="893"/>
                    </a:lnTo>
                    <a:lnTo>
                      <a:pt x="81" y="907"/>
                    </a:lnTo>
                    <a:lnTo>
                      <a:pt x="79" y="922"/>
                    </a:lnTo>
                    <a:lnTo>
                      <a:pt x="78" y="938"/>
                    </a:lnTo>
                    <a:lnTo>
                      <a:pt x="76" y="957"/>
                    </a:lnTo>
                    <a:lnTo>
                      <a:pt x="76" y="974"/>
                    </a:lnTo>
                    <a:lnTo>
                      <a:pt x="79" y="994"/>
                    </a:lnTo>
                    <a:lnTo>
                      <a:pt x="85" y="1012"/>
                    </a:lnTo>
                    <a:lnTo>
                      <a:pt x="82" y="1018"/>
                    </a:lnTo>
                    <a:lnTo>
                      <a:pt x="79" y="1031"/>
                    </a:lnTo>
                    <a:lnTo>
                      <a:pt x="74" y="1048"/>
                    </a:lnTo>
                    <a:lnTo>
                      <a:pt x="73" y="1067"/>
                    </a:lnTo>
                    <a:lnTo>
                      <a:pt x="75" y="1082"/>
                    </a:lnTo>
                    <a:lnTo>
                      <a:pt x="79" y="1088"/>
                    </a:lnTo>
                    <a:lnTo>
                      <a:pt x="85" y="1094"/>
                    </a:lnTo>
                    <a:lnTo>
                      <a:pt x="92" y="1101"/>
                    </a:lnTo>
                    <a:lnTo>
                      <a:pt x="101" y="1107"/>
                    </a:lnTo>
                    <a:lnTo>
                      <a:pt x="111" y="1112"/>
                    </a:lnTo>
                    <a:lnTo>
                      <a:pt x="123" y="1117"/>
                    </a:lnTo>
                    <a:lnTo>
                      <a:pt x="136" y="1121"/>
                    </a:lnTo>
                    <a:lnTo>
                      <a:pt x="150" y="1123"/>
                    </a:lnTo>
                    <a:lnTo>
                      <a:pt x="165" y="1124"/>
                    </a:lnTo>
                    <a:lnTo>
                      <a:pt x="180" y="1124"/>
                    </a:lnTo>
                    <a:lnTo>
                      <a:pt x="203" y="1121"/>
                    </a:lnTo>
                    <a:lnTo>
                      <a:pt x="215" y="1116"/>
                    </a:lnTo>
                    <a:lnTo>
                      <a:pt x="219" y="1110"/>
                    </a:lnTo>
                    <a:lnTo>
                      <a:pt x="223" y="1105"/>
                    </a:lnTo>
                    <a:lnTo>
                      <a:pt x="231" y="1102"/>
                    </a:lnTo>
                    <a:lnTo>
                      <a:pt x="240" y="1100"/>
                    </a:lnTo>
                    <a:lnTo>
                      <a:pt x="246" y="1097"/>
                    </a:lnTo>
                    <a:lnTo>
                      <a:pt x="250" y="1094"/>
                    </a:lnTo>
                    <a:lnTo>
                      <a:pt x="252" y="1089"/>
                    </a:lnTo>
                    <a:lnTo>
                      <a:pt x="253" y="1082"/>
                    </a:lnTo>
                    <a:lnTo>
                      <a:pt x="253" y="1075"/>
                    </a:lnTo>
                    <a:lnTo>
                      <a:pt x="253" y="1066"/>
                    </a:lnTo>
                    <a:lnTo>
                      <a:pt x="253" y="1054"/>
                    </a:lnTo>
                    <a:lnTo>
                      <a:pt x="254" y="1040"/>
                    </a:lnTo>
                    <a:lnTo>
                      <a:pt x="254" y="1026"/>
                    </a:lnTo>
                    <a:lnTo>
                      <a:pt x="254" y="1011"/>
                    </a:lnTo>
                    <a:lnTo>
                      <a:pt x="253" y="997"/>
                    </a:lnTo>
                    <a:lnTo>
                      <a:pt x="252" y="985"/>
                    </a:lnTo>
                    <a:lnTo>
                      <a:pt x="251" y="973"/>
                    </a:lnTo>
                    <a:lnTo>
                      <a:pt x="248" y="964"/>
                    </a:lnTo>
                    <a:lnTo>
                      <a:pt x="250" y="961"/>
                    </a:lnTo>
                    <a:lnTo>
                      <a:pt x="253" y="955"/>
                    </a:lnTo>
                    <a:lnTo>
                      <a:pt x="257" y="945"/>
                    </a:lnTo>
                    <a:lnTo>
                      <a:pt x="262" y="930"/>
                    </a:lnTo>
                    <a:lnTo>
                      <a:pt x="267" y="911"/>
                    </a:lnTo>
                    <a:lnTo>
                      <a:pt x="270" y="890"/>
                    </a:lnTo>
                    <a:lnTo>
                      <a:pt x="274" y="865"/>
                    </a:lnTo>
                    <a:lnTo>
                      <a:pt x="275" y="837"/>
                    </a:lnTo>
                    <a:lnTo>
                      <a:pt x="273" y="807"/>
                    </a:lnTo>
                    <a:lnTo>
                      <a:pt x="268" y="773"/>
                    </a:lnTo>
                    <a:lnTo>
                      <a:pt x="269" y="772"/>
                    </a:lnTo>
                    <a:lnTo>
                      <a:pt x="273" y="766"/>
                    </a:lnTo>
                    <a:lnTo>
                      <a:pt x="276" y="758"/>
                    </a:lnTo>
                    <a:lnTo>
                      <a:pt x="282" y="744"/>
                    </a:lnTo>
                    <a:lnTo>
                      <a:pt x="287" y="725"/>
                    </a:lnTo>
                    <a:lnTo>
                      <a:pt x="291" y="702"/>
                    </a:lnTo>
                    <a:lnTo>
                      <a:pt x="295" y="673"/>
                    </a:lnTo>
                    <a:lnTo>
                      <a:pt x="297" y="638"/>
                    </a:lnTo>
                    <a:lnTo>
                      <a:pt x="297" y="597"/>
                    </a:lnTo>
                    <a:lnTo>
                      <a:pt x="295" y="549"/>
                    </a:lnTo>
                    <a:lnTo>
                      <a:pt x="251" y="505"/>
                    </a:lnTo>
                    <a:lnTo>
                      <a:pt x="246" y="382"/>
                    </a:lnTo>
                    <a:lnTo>
                      <a:pt x="597" y="234"/>
                    </a:lnTo>
                    <a:lnTo>
                      <a:pt x="596" y="231"/>
                    </a:lnTo>
                    <a:lnTo>
                      <a:pt x="595" y="227"/>
                    </a:lnTo>
                    <a:lnTo>
                      <a:pt x="591" y="219"/>
                    </a:lnTo>
                    <a:lnTo>
                      <a:pt x="587" y="209"/>
                    </a:lnTo>
                    <a:lnTo>
                      <a:pt x="581" y="198"/>
                    </a:lnTo>
                    <a:lnTo>
                      <a:pt x="575" y="185"/>
                    </a:lnTo>
                    <a:lnTo>
                      <a:pt x="567" y="172"/>
                    </a:lnTo>
                    <a:lnTo>
                      <a:pt x="557" y="158"/>
                    </a:lnTo>
                    <a:lnTo>
                      <a:pt x="548" y="145"/>
                    </a:lnTo>
                    <a:lnTo>
                      <a:pt x="537" y="134"/>
                    </a:lnTo>
                    <a:lnTo>
                      <a:pt x="519" y="111"/>
                    </a:lnTo>
                    <a:lnTo>
                      <a:pt x="509" y="87"/>
                    </a:lnTo>
                    <a:lnTo>
                      <a:pt x="499" y="68"/>
                    </a:lnTo>
                    <a:lnTo>
                      <a:pt x="489" y="52"/>
                    </a:lnTo>
                    <a:lnTo>
                      <a:pt x="473" y="47"/>
                    </a:lnTo>
                    <a:lnTo>
                      <a:pt x="399" y="183"/>
                    </a:lnTo>
                    <a:lnTo>
                      <a:pt x="395" y="183"/>
                    </a:lnTo>
                    <a:lnTo>
                      <a:pt x="382" y="181"/>
                    </a:lnTo>
                    <a:lnTo>
                      <a:pt x="362" y="181"/>
                    </a:lnTo>
                    <a:lnTo>
                      <a:pt x="338" y="180"/>
                    </a:lnTo>
                    <a:lnTo>
                      <a:pt x="310" y="179"/>
                    </a:lnTo>
                    <a:lnTo>
                      <a:pt x="282" y="177"/>
                    </a:lnTo>
                    <a:lnTo>
                      <a:pt x="253" y="173"/>
                    </a:lnTo>
                    <a:lnTo>
                      <a:pt x="227" y="170"/>
                    </a:lnTo>
                    <a:lnTo>
                      <a:pt x="205" y="165"/>
                    </a:lnTo>
                    <a:lnTo>
                      <a:pt x="188" y="160"/>
                    </a:lnTo>
                    <a:lnTo>
                      <a:pt x="174" y="152"/>
                    </a:lnTo>
                    <a:lnTo>
                      <a:pt x="157" y="141"/>
                    </a:lnTo>
                    <a:lnTo>
                      <a:pt x="137" y="128"/>
                    </a:lnTo>
                    <a:lnTo>
                      <a:pt x="117" y="112"/>
                    </a:lnTo>
                    <a:lnTo>
                      <a:pt x="96" y="94"/>
                    </a:lnTo>
                    <a:lnTo>
                      <a:pt x="76" y="76"/>
                    </a:lnTo>
                    <a:lnTo>
                      <a:pt x="59" y="56"/>
                    </a:lnTo>
                    <a:lnTo>
                      <a:pt x="43" y="37"/>
                    </a:lnTo>
                    <a:lnTo>
                      <a:pt x="29" y="18"/>
                    </a:lnTo>
                    <a:lnTo>
                      <a:pt x="2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62" name="Freeform 327">
                <a:extLst>
                  <a:ext uri="{FF2B5EF4-FFF2-40B4-BE49-F238E27FC236}">
                    <a16:creationId xmlns:a16="http://schemas.microsoft.com/office/drawing/2014/main" id="{A3B6A2EB-266B-40B6-A5A3-173C010F5A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2572"/>
                <a:ext cx="131" cy="208"/>
              </a:xfrm>
              <a:custGeom>
                <a:avLst/>
                <a:gdLst>
                  <a:gd name="T0" fmla="*/ 51 w 131"/>
                  <a:gd name="T1" fmla="*/ 12 h 208"/>
                  <a:gd name="T2" fmla="*/ 50 w 131"/>
                  <a:gd name="T3" fmla="*/ 22 h 208"/>
                  <a:gd name="T4" fmla="*/ 44 w 131"/>
                  <a:gd name="T5" fmla="*/ 32 h 208"/>
                  <a:gd name="T6" fmla="*/ 40 w 131"/>
                  <a:gd name="T7" fmla="*/ 38 h 208"/>
                  <a:gd name="T8" fmla="*/ 28 w 131"/>
                  <a:gd name="T9" fmla="*/ 53 h 208"/>
                  <a:gd name="T10" fmla="*/ 21 w 131"/>
                  <a:gd name="T11" fmla="*/ 68 h 208"/>
                  <a:gd name="T12" fmla="*/ 19 w 131"/>
                  <a:gd name="T13" fmla="*/ 77 h 208"/>
                  <a:gd name="T14" fmla="*/ 13 w 131"/>
                  <a:gd name="T15" fmla="*/ 104 h 208"/>
                  <a:gd name="T16" fmla="*/ 7 w 131"/>
                  <a:gd name="T17" fmla="*/ 125 h 208"/>
                  <a:gd name="T18" fmla="*/ 5 w 131"/>
                  <a:gd name="T19" fmla="*/ 129 h 208"/>
                  <a:gd name="T20" fmla="*/ 1 w 131"/>
                  <a:gd name="T21" fmla="*/ 140 h 208"/>
                  <a:gd name="T22" fmla="*/ 1 w 131"/>
                  <a:gd name="T23" fmla="*/ 151 h 208"/>
                  <a:gd name="T24" fmla="*/ 2 w 131"/>
                  <a:gd name="T25" fmla="*/ 155 h 208"/>
                  <a:gd name="T26" fmla="*/ 7 w 131"/>
                  <a:gd name="T27" fmla="*/ 162 h 208"/>
                  <a:gd name="T28" fmla="*/ 14 w 131"/>
                  <a:gd name="T29" fmla="*/ 168 h 208"/>
                  <a:gd name="T30" fmla="*/ 19 w 131"/>
                  <a:gd name="T31" fmla="*/ 173 h 208"/>
                  <a:gd name="T32" fmla="*/ 33 w 131"/>
                  <a:gd name="T33" fmla="*/ 189 h 208"/>
                  <a:gd name="T34" fmla="*/ 40 w 131"/>
                  <a:gd name="T35" fmla="*/ 198 h 208"/>
                  <a:gd name="T36" fmla="*/ 41 w 131"/>
                  <a:gd name="T37" fmla="*/ 199 h 208"/>
                  <a:gd name="T38" fmla="*/ 44 w 131"/>
                  <a:gd name="T39" fmla="*/ 205 h 208"/>
                  <a:gd name="T40" fmla="*/ 51 w 131"/>
                  <a:gd name="T41" fmla="*/ 208 h 208"/>
                  <a:gd name="T42" fmla="*/ 58 w 131"/>
                  <a:gd name="T43" fmla="*/ 208 h 208"/>
                  <a:gd name="T44" fmla="*/ 79 w 131"/>
                  <a:gd name="T45" fmla="*/ 205 h 208"/>
                  <a:gd name="T46" fmla="*/ 92 w 131"/>
                  <a:gd name="T47" fmla="*/ 204 h 208"/>
                  <a:gd name="T48" fmla="*/ 128 w 131"/>
                  <a:gd name="T49" fmla="*/ 160 h 208"/>
                  <a:gd name="T50" fmla="*/ 130 w 131"/>
                  <a:gd name="T51" fmla="*/ 154 h 208"/>
                  <a:gd name="T52" fmla="*/ 131 w 131"/>
                  <a:gd name="T53" fmla="*/ 142 h 208"/>
                  <a:gd name="T54" fmla="*/ 129 w 131"/>
                  <a:gd name="T55" fmla="*/ 136 h 208"/>
                  <a:gd name="T56" fmla="*/ 124 w 131"/>
                  <a:gd name="T57" fmla="*/ 133 h 208"/>
                  <a:gd name="T58" fmla="*/ 121 w 131"/>
                  <a:gd name="T59" fmla="*/ 134 h 208"/>
                  <a:gd name="T60" fmla="*/ 120 w 131"/>
                  <a:gd name="T61" fmla="*/ 132 h 208"/>
                  <a:gd name="T62" fmla="*/ 122 w 131"/>
                  <a:gd name="T63" fmla="*/ 126 h 208"/>
                  <a:gd name="T64" fmla="*/ 123 w 131"/>
                  <a:gd name="T65" fmla="*/ 115 h 208"/>
                  <a:gd name="T66" fmla="*/ 122 w 131"/>
                  <a:gd name="T67" fmla="*/ 111 h 208"/>
                  <a:gd name="T68" fmla="*/ 119 w 131"/>
                  <a:gd name="T69" fmla="*/ 106 h 208"/>
                  <a:gd name="T70" fmla="*/ 110 w 131"/>
                  <a:gd name="T71" fmla="*/ 108 h 208"/>
                  <a:gd name="T72" fmla="*/ 102 w 131"/>
                  <a:gd name="T73" fmla="*/ 114 h 208"/>
                  <a:gd name="T74" fmla="*/ 100 w 131"/>
                  <a:gd name="T75" fmla="*/ 114 h 208"/>
                  <a:gd name="T76" fmla="*/ 112 w 131"/>
                  <a:gd name="T77" fmla="*/ 93 h 208"/>
                  <a:gd name="T78" fmla="*/ 116 w 131"/>
                  <a:gd name="T79" fmla="*/ 83 h 208"/>
                  <a:gd name="T80" fmla="*/ 119 w 131"/>
                  <a:gd name="T81" fmla="*/ 70 h 208"/>
                  <a:gd name="T82" fmla="*/ 117 w 131"/>
                  <a:gd name="T83" fmla="*/ 54 h 208"/>
                  <a:gd name="T84" fmla="*/ 116 w 131"/>
                  <a:gd name="T85" fmla="*/ 41 h 208"/>
                  <a:gd name="T86" fmla="*/ 110 w 131"/>
                  <a:gd name="T87" fmla="*/ 19 h 208"/>
                  <a:gd name="T88" fmla="*/ 101 w 131"/>
                  <a:gd name="T89" fmla="*/ 8 h 208"/>
                  <a:gd name="T90" fmla="*/ 95 w 131"/>
                  <a:gd name="T91" fmla="*/ 5 h 208"/>
                  <a:gd name="T92" fmla="*/ 80 w 131"/>
                  <a:gd name="T93" fmla="*/ 0 h 208"/>
                  <a:gd name="T94" fmla="*/ 62 w 131"/>
                  <a:gd name="T95" fmla="*/ 4 h 208"/>
                  <a:gd name="T96" fmla="*/ 51 w 131"/>
                  <a:gd name="T97" fmla="*/ 10 h 20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31"/>
                  <a:gd name="T148" fmla="*/ 0 h 208"/>
                  <a:gd name="T149" fmla="*/ 131 w 131"/>
                  <a:gd name="T150" fmla="*/ 208 h 20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31" h="208">
                    <a:moveTo>
                      <a:pt x="51" y="10"/>
                    </a:moveTo>
                    <a:lnTo>
                      <a:pt x="51" y="12"/>
                    </a:lnTo>
                    <a:lnTo>
                      <a:pt x="51" y="17"/>
                    </a:lnTo>
                    <a:lnTo>
                      <a:pt x="50" y="22"/>
                    </a:lnTo>
                    <a:lnTo>
                      <a:pt x="48" y="28"/>
                    </a:lnTo>
                    <a:lnTo>
                      <a:pt x="44" y="32"/>
                    </a:lnTo>
                    <a:lnTo>
                      <a:pt x="40" y="38"/>
                    </a:lnTo>
                    <a:lnTo>
                      <a:pt x="34" y="44"/>
                    </a:lnTo>
                    <a:lnTo>
                      <a:pt x="28" y="53"/>
                    </a:lnTo>
                    <a:lnTo>
                      <a:pt x="23" y="61"/>
                    </a:lnTo>
                    <a:lnTo>
                      <a:pt x="21" y="68"/>
                    </a:lnTo>
                    <a:lnTo>
                      <a:pt x="19" y="77"/>
                    </a:lnTo>
                    <a:lnTo>
                      <a:pt x="16" y="90"/>
                    </a:lnTo>
                    <a:lnTo>
                      <a:pt x="13" y="104"/>
                    </a:lnTo>
                    <a:lnTo>
                      <a:pt x="10" y="117"/>
                    </a:lnTo>
                    <a:lnTo>
                      <a:pt x="7" y="125"/>
                    </a:lnTo>
                    <a:lnTo>
                      <a:pt x="5" y="129"/>
                    </a:lnTo>
                    <a:lnTo>
                      <a:pt x="2" y="135"/>
                    </a:lnTo>
                    <a:lnTo>
                      <a:pt x="1" y="140"/>
                    </a:lnTo>
                    <a:lnTo>
                      <a:pt x="0" y="146"/>
                    </a:lnTo>
                    <a:lnTo>
                      <a:pt x="1" y="151"/>
                    </a:lnTo>
                    <a:lnTo>
                      <a:pt x="2" y="155"/>
                    </a:lnTo>
                    <a:lnTo>
                      <a:pt x="5" y="158"/>
                    </a:lnTo>
                    <a:lnTo>
                      <a:pt x="7" y="162"/>
                    </a:lnTo>
                    <a:lnTo>
                      <a:pt x="10" y="164"/>
                    </a:lnTo>
                    <a:lnTo>
                      <a:pt x="14" y="168"/>
                    </a:lnTo>
                    <a:lnTo>
                      <a:pt x="19" y="173"/>
                    </a:lnTo>
                    <a:lnTo>
                      <a:pt x="26" y="180"/>
                    </a:lnTo>
                    <a:lnTo>
                      <a:pt x="33" y="189"/>
                    </a:lnTo>
                    <a:lnTo>
                      <a:pt x="37" y="196"/>
                    </a:lnTo>
                    <a:lnTo>
                      <a:pt x="40" y="198"/>
                    </a:lnTo>
                    <a:lnTo>
                      <a:pt x="41" y="199"/>
                    </a:lnTo>
                    <a:lnTo>
                      <a:pt x="42" y="201"/>
                    </a:lnTo>
                    <a:lnTo>
                      <a:pt x="44" y="205"/>
                    </a:lnTo>
                    <a:lnTo>
                      <a:pt x="48" y="207"/>
                    </a:lnTo>
                    <a:lnTo>
                      <a:pt x="51" y="208"/>
                    </a:lnTo>
                    <a:lnTo>
                      <a:pt x="58" y="208"/>
                    </a:lnTo>
                    <a:lnTo>
                      <a:pt x="69" y="207"/>
                    </a:lnTo>
                    <a:lnTo>
                      <a:pt x="79" y="205"/>
                    </a:lnTo>
                    <a:lnTo>
                      <a:pt x="88" y="204"/>
                    </a:lnTo>
                    <a:lnTo>
                      <a:pt x="92" y="204"/>
                    </a:lnTo>
                    <a:lnTo>
                      <a:pt x="128" y="160"/>
                    </a:lnTo>
                    <a:lnTo>
                      <a:pt x="129" y="158"/>
                    </a:lnTo>
                    <a:lnTo>
                      <a:pt x="130" y="154"/>
                    </a:lnTo>
                    <a:lnTo>
                      <a:pt x="131" y="149"/>
                    </a:lnTo>
                    <a:lnTo>
                      <a:pt x="131" y="142"/>
                    </a:lnTo>
                    <a:lnTo>
                      <a:pt x="129" y="136"/>
                    </a:lnTo>
                    <a:lnTo>
                      <a:pt x="127" y="133"/>
                    </a:lnTo>
                    <a:lnTo>
                      <a:pt x="124" y="133"/>
                    </a:lnTo>
                    <a:lnTo>
                      <a:pt x="122" y="134"/>
                    </a:lnTo>
                    <a:lnTo>
                      <a:pt x="121" y="134"/>
                    </a:lnTo>
                    <a:lnTo>
                      <a:pt x="120" y="132"/>
                    </a:lnTo>
                    <a:lnTo>
                      <a:pt x="120" y="129"/>
                    </a:lnTo>
                    <a:lnTo>
                      <a:pt x="122" y="126"/>
                    </a:lnTo>
                    <a:lnTo>
                      <a:pt x="123" y="120"/>
                    </a:lnTo>
                    <a:lnTo>
                      <a:pt x="123" y="115"/>
                    </a:lnTo>
                    <a:lnTo>
                      <a:pt x="122" y="111"/>
                    </a:lnTo>
                    <a:lnTo>
                      <a:pt x="121" y="108"/>
                    </a:lnTo>
                    <a:lnTo>
                      <a:pt x="119" y="106"/>
                    </a:lnTo>
                    <a:lnTo>
                      <a:pt x="116" y="106"/>
                    </a:lnTo>
                    <a:lnTo>
                      <a:pt x="110" y="108"/>
                    </a:lnTo>
                    <a:lnTo>
                      <a:pt x="102" y="114"/>
                    </a:lnTo>
                    <a:lnTo>
                      <a:pt x="98" y="118"/>
                    </a:lnTo>
                    <a:lnTo>
                      <a:pt x="100" y="114"/>
                    </a:lnTo>
                    <a:lnTo>
                      <a:pt x="105" y="105"/>
                    </a:lnTo>
                    <a:lnTo>
                      <a:pt x="112" y="93"/>
                    </a:lnTo>
                    <a:lnTo>
                      <a:pt x="116" y="83"/>
                    </a:lnTo>
                    <a:lnTo>
                      <a:pt x="119" y="76"/>
                    </a:lnTo>
                    <a:lnTo>
                      <a:pt x="119" y="70"/>
                    </a:lnTo>
                    <a:lnTo>
                      <a:pt x="119" y="63"/>
                    </a:lnTo>
                    <a:lnTo>
                      <a:pt x="117" y="54"/>
                    </a:lnTo>
                    <a:lnTo>
                      <a:pt x="116" y="41"/>
                    </a:lnTo>
                    <a:lnTo>
                      <a:pt x="114" y="28"/>
                    </a:lnTo>
                    <a:lnTo>
                      <a:pt x="110" y="19"/>
                    </a:lnTo>
                    <a:lnTo>
                      <a:pt x="106" y="12"/>
                    </a:lnTo>
                    <a:lnTo>
                      <a:pt x="101" y="8"/>
                    </a:lnTo>
                    <a:lnTo>
                      <a:pt x="95" y="5"/>
                    </a:lnTo>
                    <a:lnTo>
                      <a:pt x="88" y="1"/>
                    </a:lnTo>
                    <a:lnTo>
                      <a:pt x="80" y="0"/>
                    </a:lnTo>
                    <a:lnTo>
                      <a:pt x="71" y="0"/>
                    </a:lnTo>
                    <a:lnTo>
                      <a:pt x="62" y="4"/>
                    </a:lnTo>
                    <a:lnTo>
                      <a:pt x="51" y="10"/>
                    </a:lnTo>
                    <a:close/>
                  </a:path>
                </a:pathLst>
              </a:custGeom>
              <a:solidFill>
                <a:srgbClr val="FF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63" name="Freeform 328">
                <a:extLst>
                  <a:ext uri="{FF2B5EF4-FFF2-40B4-BE49-F238E27FC236}">
                    <a16:creationId xmlns:a16="http://schemas.microsoft.com/office/drawing/2014/main" id="{B8370F7B-00F4-4AFC-B51F-55DF5E1B2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7" y="2572"/>
                <a:ext cx="131" cy="208"/>
              </a:xfrm>
              <a:custGeom>
                <a:avLst/>
                <a:gdLst>
                  <a:gd name="T0" fmla="*/ 51 w 131"/>
                  <a:gd name="T1" fmla="*/ 12 h 208"/>
                  <a:gd name="T2" fmla="*/ 50 w 131"/>
                  <a:gd name="T3" fmla="*/ 22 h 208"/>
                  <a:gd name="T4" fmla="*/ 44 w 131"/>
                  <a:gd name="T5" fmla="*/ 32 h 208"/>
                  <a:gd name="T6" fmla="*/ 40 w 131"/>
                  <a:gd name="T7" fmla="*/ 38 h 208"/>
                  <a:gd name="T8" fmla="*/ 28 w 131"/>
                  <a:gd name="T9" fmla="*/ 53 h 208"/>
                  <a:gd name="T10" fmla="*/ 21 w 131"/>
                  <a:gd name="T11" fmla="*/ 68 h 208"/>
                  <a:gd name="T12" fmla="*/ 19 w 131"/>
                  <a:gd name="T13" fmla="*/ 77 h 208"/>
                  <a:gd name="T14" fmla="*/ 13 w 131"/>
                  <a:gd name="T15" fmla="*/ 104 h 208"/>
                  <a:gd name="T16" fmla="*/ 7 w 131"/>
                  <a:gd name="T17" fmla="*/ 125 h 208"/>
                  <a:gd name="T18" fmla="*/ 5 w 131"/>
                  <a:gd name="T19" fmla="*/ 129 h 208"/>
                  <a:gd name="T20" fmla="*/ 1 w 131"/>
                  <a:gd name="T21" fmla="*/ 140 h 208"/>
                  <a:gd name="T22" fmla="*/ 1 w 131"/>
                  <a:gd name="T23" fmla="*/ 151 h 208"/>
                  <a:gd name="T24" fmla="*/ 2 w 131"/>
                  <a:gd name="T25" fmla="*/ 155 h 208"/>
                  <a:gd name="T26" fmla="*/ 7 w 131"/>
                  <a:gd name="T27" fmla="*/ 162 h 208"/>
                  <a:gd name="T28" fmla="*/ 14 w 131"/>
                  <a:gd name="T29" fmla="*/ 168 h 208"/>
                  <a:gd name="T30" fmla="*/ 19 w 131"/>
                  <a:gd name="T31" fmla="*/ 173 h 208"/>
                  <a:gd name="T32" fmla="*/ 33 w 131"/>
                  <a:gd name="T33" fmla="*/ 189 h 208"/>
                  <a:gd name="T34" fmla="*/ 40 w 131"/>
                  <a:gd name="T35" fmla="*/ 198 h 208"/>
                  <a:gd name="T36" fmla="*/ 41 w 131"/>
                  <a:gd name="T37" fmla="*/ 199 h 208"/>
                  <a:gd name="T38" fmla="*/ 44 w 131"/>
                  <a:gd name="T39" fmla="*/ 205 h 208"/>
                  <a:gd name="T40" fmla="*/ 51 w 131"/>
                  <a:gd name="T41" fmla="*/ 208 h 208"/>
                  <a:gd name="T42" fmla="*/ 58 w 131"/>
                  <a:gd name="T43" fmla="*/ 208 h 208"/>
                  <a:gd name="T44" fmla="*/ 79 w 131"/>
                  <a:gd name="T45" fmla="*/ 205 h 208"/>
                  <a:gd name="T46" fmla="*/ 92 w 131"/>
                  <a:gd name="T47" fmla="*/ 204 h 208"/>
                  <a:gd name="T48" fmla="*/ 128 w 131"/>
                  <a:gd name="T49" fmla="*/ 160 h 208"/>
                  <a:gd name="T50" fmla="*/ 130 w 131"/>
                  <a:gd name="T51" fmla="*/ 154 h 208"/>
                  <a:gd name="T52" fmla="*/ 131 w 131"/>
                  <a:gd name="T53" fmla="*/ 142 h 208"/>
                  <a:gd name="T54" fmla="*/ 129 w 131"/>
                  <a:gd name="T55" fmla="*/ 136 h 208"/>
                  <a:gd name="T56" fmla="*/ 124 w 131"/>
                  <a:gd name="T57" fmla="*/ 133 h 208"/>
                  <a:gd name="T58" fmla="*/ 121 w 131"/>
                  <a:gd name="T59" fmla="*/ 134 h 208"/>
                  <a:gd name="T60" fmla="*/ 120 w 131"/>
                  <a:gd name="T61" fmla="*/ 132 h 208"/>
                  <a:gd name="T62" fmla="*/ 122 w 131"/>
                  <a:gd name="T63" fmla="*/ 126 h 208"/>
                  <a:gd name="T64" fmla="*/ 123 w 131"/>
                  <a:gd name="T65" fmla="*/ 115 h 208"/>
                  <a:gd name="T66" fmla="*/ 122 w 131"/>
                  <a:gd name="T67" fmla="*/ 111 h 208"/>
                  <a:gd name="T68" fmla="*/ 119 w 131"/>
                  <a:gd name="T69" fmla="*/ 106 h 208"/>
                  <a:gd name="T70" fmla="*/ 110 w 131"/>
                  <a:gd name="T71" fmla="*/ 108 h 208"/>
                  <a:gd name="T72" fmla="*/ 102 w 131"/>
                  <a:gd name="T73" fmla="*/ 114 h 208"/>
                  <a:gd name="T74" fmla="*/ 100 w 131"/>
                  <a:gd name="T75" fmla="*/ 114 h 208"/>
                  <a:gd name="T76" fmla="*/ 112 w 131"/>
                  <a:gd name="T77" fmla="*/ 93 h 208"/>
                  <a:gd name="T78" fmla="*/ 116 w 131"/>
                  <a:gd name="T79" fmla="*/ 83 h 208"/>
                  <a:gd name="T80" fmla="*/ 119 w 131"/>
                  <a:gd name="T81" fmla="*/ 70 h 208"/>
                  <a:gd name="T82" fmla="*/ 117 w 131"/>
                  <a:gd name="T83" fmla="*/ 54 h 208"/>
                  <a:gd name="T84" fmla="*/ 116 w 131"/>
                  <a:gd name="T85" fmla="*/ 41 h 208"/>
                  <a:gd name="T86" fmla="*/ 110 w 131"/>
                  <a:gd name="T87" fmla="*/ 19 h 208"/>
                  <a:gd name="T88" fmla="*/ 101 w 131"/>
                  <a:gd name="T89" fmla="*/ 8 h 208"/>
                  <a:gd name="T90" fmla="*/ 95 w 131"/>
                  <a:gd name="T91" fmla="*/ 5 h 208"/>
                  <a:gd name="T92" fmla="*/ 80 w 131"/>
                  <a:gd name="T93" fmla="*/ 0 h 208"/>
                  <a:gd name="T94" fmla="*/ 62 w 131"/>
                  <a:gd name="T95" fmla="*/ 4 h 208"/>
                  <a:gd name="T96" fmla="*/ 51 w 131"/>
                  <a:gd name="T97" fmla="*/ 10 h 208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31"/>
                  <a:gd name="T148" fmla="*/ 0 h 208"/>
                  <a:gd name="T149" fmla="*/ 131 w 131"/>
                  <a:gd name="T150" fmla="*/ 208 h 208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31" h="208">
                    <a:moveTo>
                      <a:pt x="51" y="10"/>
                    </a:moveTo>
                    <a:lnTo>
                      <a:pt x="51" y="12"/>
                    </a:lnTo>
                    <a:lnTo>
                      <a:pt x="51" y="17"/>
                    </a:lnTo>
                    <a:lnTo>
                      <a:pt x="50" y="22"/>
                    </a:lnTo>
                    <a:lnTo>
                      <a:pt x="48" y="28"/>
                    </a:lnTo>
                    <a:lnTo>
                      <a:pt x="44" y="32"/>
                    </a:lnTo>
                    <a:lnTo>
                      <a:pt x="40" y="38"/>
                    </a:lnTo>
                    <a:lnTo>
                      <a:pt x="34" y="44"/>
                    </a:lnTo>
                    <a:lnTo>
                      <a:pt x="28" y="53"/>
                    </a:lnTo>
                    <a:lnTo>
                      <a:pt x="23" y="61"/>
                    </a:lnTo>
                    <a:lnTo>
                      <a:pt x="21" y="68"/>
                    </a:lnTo>
                    <a:lnTo>
                      <a:pt x="19" y="77"/>
                    </a:lnTo>
                    <a:lnTo>
                      <a:pt x="16" y="90"/>
                    </a:lnTo>
                    <a:lnTo>
                      <a:pt x="13" y="104"/>
                    </a:lnTo>
                    <a:lnTo>
                      <a:pt x="10" y="117"/>
                    </a:lnTo>
                    <a:lnTo>
                      <a:pt x="7" y="125"/>
                    </a:lnTo>
                    <a:lnTo>
                      <a:pt x="5" y="129"/>
                    </a:lnTo>
                    <a:lnTo>
                      <a:pt x="2" y="135"/>
                    </a:lnTo>
                    <a:lnTo>
                      <a:pt x="1" y="140"/>
                    </a:lnTo>
                    <a:lnTo>
                      <a:pt x="0" y="146"/>
                    </a:lnTo>
                    <a:lnTo>
                      <a:pt x="1" y="151"/>
                    </a:lnTo>
                    <a:lnTo>
                      <a:pt x="2" y="155"/>
                    </a:lnTo>
                    <a:lnTo>
                      <a:pt x="5" y="158"/>
                    </a:lnTo>
                    <a:lnTo>
                      <a:pt x="7" y="162"/>
                    </a:lnTo>
                    <a:lnTo>
                      <a:pt x="10" y="164"/>
                    </a:lnTo>
                    <a:lnTo>
                      <a:pt x="14" y="168"/>
                    </a:lnTo>
                    <a:lnTo>
                      <a:pt x="19" y="173"/>
                    </a:lnTo>
                    <a:lnTo>
                      <a:pt x="26" y="180"/>
                    </a:lnTo>
                    <a:lnTo>
                      <a:pt x="33" y="189"/>
                    </a:lnTo>
                    <a:lnTo>
                      <a:pt x="37" y="196"/>
                    </a:lnTo>
                    <a:lnTo>
                      <a:pt x="40" y="198"/>
                    </a:lnTo>
                    <a:lnTo>
                      <a:pt x="41" y="199"/>
                    </a:lnTo>
                    <a:lnTo>
                      <a:pt x="42" y="201"/>
                    </a:lnTo>
                    <a:lnTo>
                      <a:pt x="44" y="205"/>
                    </a:lnTo>
                    <a:lnTo>
                      <a:pt x="48" y="207"/>
                    </a:lnTo>
                    <a:lnTo>
                      <a:pt x="51" y="208"/>
                    </a:lnTo>
                    <a:lnTo>
                      <a:pt x="58" y="208"/>
                    </a:lnTo>
                    <a:lnTo>
                      <a:pt x="69" y="207"/>
                    </a:lnTo>
                    <a:lnTo>
                      <a:pt x="79" y="205"/>
                    </a:lnTo>
                    <a:lnTo>
                      <a:pt x="88" y="204"/>
                    </a:lnTo>
                    <a:lnTo>
                      <a:pt x="92" y="204"/>
                    </a:lnTo>
                    <a:lnTo>
                      <a:pt x="128" y="160"/>
                    </a:lnTo>
                    <a:lnTo>
                      <a:pt x="129" y="158"/>
                    </a:lnTo>
                    <a:lnTo>
                      <a:pt x="130" y="154"/>
                    </a:lnTo>
                    <a:lnTo>
                      <a:pt x="131" y="149"/>
                    </a:lnTo>
                    <a:lnTo>
                      <a:pt x="131" y="142"/>
                    </a:lnTo>
                    <a:lnTo>
                      <a:pt x="129" y="136"/>
                    </a:lnTo>
                    <a:lnTo>
                      <a:pt x="127" y="133"/>
                    </a:lnTo>
                    <a:lnTo>
                      <a:pt x="124" y="133"/>
                    </a:lnTo>
                    <a:lnTo>
                      <a:pt x="122" y="134"/>
                    </a:lnTo>
                    <a:lnTo>
                      <a:pt x="121" y="134"/>
                    </a:lnTo>
                    <a:lnTo>
                      <a:pt x="120" y="132"/>
                    </a:lnTo>
                    <a:lnTo>
                      <a:pt x="120" y="129"/>
                    </a:lnTo>
                    <a:lnTo>
                      <a:pt x="122" y="126"/>
                    </a:lnTo>
                    <a:lnTo>
                      <a:pt x="123" y="120"/>
                    </a:lnTo>
                    <a:lnTo>
                      <a:pt x="123" y="115"/>
                    </a:lnTo>
                    <a:lnTo>
                      <a:pt x="122" y="111"/>
                    </a:lnTo>
                    <a:lnTo>
                      <a:pt x="121" y="108"/>
                    </a:lnTo>
                    <a:lnTo>
                      <a:pt x="119" y="106"/>
                    </a:lnTo>
                    <a:lnTo>
                      <a:pt x="116" y="106"/>
                    </a:lnTo>
                    <a:lnTo>
                      <a:pt x="110" y="108"/>
                    </a:lnTo>
                    <a:lnTo>
                      <a:pt x="102" y="114"/>
                    </a:lnTo>
                    <a:lnTo>
                      <a:pt x="98" y="118"/>
                    </a:lnTo>
                    <a:lnTo>
                      <a:pt x="100" y="114"/>
                    </a:lnTo>
                    <a:lnTo>
                      <a:pt x="105" y="105"/>
                    </a:lnTo>
                    <a:lnTo>
                      <a:pt x="112" y="93"/>
                    </a:lnTo>
                    <a:lnTo>
                      <a:pt x="116" y="83"/>
                    </a:lnTo>
                    <a:lnTo>
                      <a:pt x="119" y="76"/>
                    </a:lnTo>
                    <a:lnTo>
                      <a:pt x="119" y="70"/>
                    </a:lnTo>
                    <a:lnTo>
                      <a:pt x="119" y="63"/>
                    </a:lnTo>
                    <a:lnTo>
                      <a:pt x="117" y="54"/>
                    </a:lnTo>
                    <a:lnTo>
                      <a:pt x="116" y="41"/>
                    </a:lnTo>
                    <a:lnTo>
                      <a:pt x="114" y="28"/>
                    </a:lnTo>
                    <a:lnTo>
                      <a:pt x="110" y="19"/>
                    </a:lnTo>
                    <a:lnTo>
                      <a:pt x="106" y="12"/>
                    </a:lnTo>
                    <a:lnTo>
                      <a:pt x="101" y="8"/>
                    </a:lnTo>
                    <a:lnTo>
                      <a:pt x="95" y="5"/>
                    </a:lnTo>
                    <a:lnTo>
                      <a:pt x="88" y="1"/>
                    </a:lnTo>
                    <a:lnTo>
                      <a:pt x="80" y="0"/>
                    </a:lnTo>
                    <a:lnTo>
                      <a:pt x="71" y="0"/>
                    </a:lnTo>
                    <a:lnTo>
                      <a:pt x="62" y="4"/>
                    </a:lnTo>
                    <a:lnTo>
                      <a:pt x="51" y="1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64" name="Freeform 329">
                <a:extLst>
                  <a:ext uri="{FF2B5EF4-FFF2-40B4-BE49-F238E27FC236}">
                    <a16:creationId xmlns:a16="http://schemas.microsoft.com/office/drawing/2014/main" id="{EFC912EE-46D7-49B3-B20C-993B5F240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2" y="2611"/>
                <a:ext cx="16" cy="51"/>
              </a:xfrm>
              <a:custGeom>
                <a:avLst/>
                <a:gdLst>
                  <a:gd name="T0" fmla="*/ 16 w 16"/>
                  <a:gd name="T1" fmla="*/ 0 h 51"/>
                  <a:gd name="T2" fmla="*/ 16 w 16"/>
                  <a:gd name="T3" fmla="*/ 4 h 51"/>
                  <a:gd name="T4" fmla="*/ 16 w 16"/>
                  <a:gd name="T5" fmla="*/ 15 h 51"/>
                  <a:gd name="T6" fmla="*/ 14 w 16"/>
                  <a:gd name="T7" fmla="*/ 29 h 51"/>
                  <a:gd name="T8" fmla="*/ 9 w 16"/>
                  <a:gd name="T9" fmla="*/ 42 h 51"/>
                  <a:gd name="T10" fmla="*/ 0 w 16"/>
                  <a:gd name="T11" fmla="*/ 5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51"/>
                  <a:gd name="T20" fmla="*/ 16 w 16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51">
                    <a:moveTo>
                      <a:pt x="16" y="0"/>
                    </a:moveTo>
                    <a:lnTo>
                      <a:pt x="16" y="4"/>
                    </a:lnTo>
                    <a:lnTo>
                      <a:pt x="16" y="15"/>
                    </a:lnTo>
                    <a:lnTo>
                      <a:pt x="14" y="29"/>
                    </a:lnTo>
                    <a:lnTo>
                      <a:pt x="9" y="42"/>
                    </a:lnTo>
                    <a:lnTo>
                      <a:pt x="0" y="51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65" name="Freeform 330">
                <a:extLst>
                  <a:ext uri="{FF2B5EF4-FFF2-40B4-BE49-F238E27FC236}">
                    <a16:creationId xmlns:a16="http://schemas.microsoft.com/office/drawing/2014/main" id="{8CDD067F-F232-42E1-9BA3-AE29A96DE7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6" y="2728"/>
                <a:ext cx="70" cy="34"/>
              </a:xfrm>
              <a:custGeom>
                <a:avLst/>
                <a:gdLst>
                  <a:gd name="T0" fmla="*/ 0 w 70"/>
                  <a:gd name="T1" fmla="*/ 0 h 34"/>
                  <a:gd name="T2" fmla="*/ 1 w 70"/>
                  <a:gd name="T3" fmla="*/ 1 h 34"/>
                  <a:gd name="T4" fmla="*/ 4 w 70"/>
                  <a:gd name="T5" fmla="*/ 4 h 34"/>
                  <a:gd name="T6" fmla="*/ 6 w 70"/>
                  <a:gd name="T7" fmla="*/ 5 h 34"/>
                  <a:gd name="T8" fmla="*/ 10 w 70"/>
                  <a:gd name="T9" fmla="*/ 7 h 34"/>
                  <a:gd name="T10" fmla="*/ 14 w 70"/>
                  <a:gd name="T11" fmla="*/ 8 h 34"/>
                  <a:gd name="T12" fmla="*/ 14 w 70"/>
                  <a:gd name="T13" fmla="*/ 8 h 34"/>
                  <a:gd name="T14" fmla="*/ 19 w 70"/>
                  <a:gd name="T15" fmla="*/ 9 h 34"/>
                  <a:gd name="T16" fmla="*/ 26 w 70"/>
                  <a:gd name="T17" fmla="*/ 13 h 34"/>
                  <a:gd name="T18" fmla="*/ 34 w 70"/>
                  <a:gd name="T19" fmla="*/ 15 h 34"/>
                  <a:gd name="T20" fmla="*/ 41 w 70"/>
                  <a:gd name="T21" fmla="*/ 20 h 34"/>
                  <a:gd name="T22" fmla="*/ 47 w 70"/>
                  <a:gd name="T23" fmla="*/ 23 h 34"/>
                  <a:gd name="T24" fmla="*/ 47 w 70"/>
                  <a:gd name="T25" fmla="*/ 23 h 34"/>
                  <a:gd name="T26" fmla="*/ 53 w 70"/>
                  <a:gd name="T27" fmla="*/ 26 h 34"/>
                  <a:gd name="T28" fmla="*/ 60 w 70"/>
                  <a:gd name="T29" fmla="*/ 29 h 34"/>
                  <a:gd name="T30" fmla="*/ 65 w 70"/>
                  <a:gd name="T31" fmla="*/ 31 h 34"/>
                  <a:gd name="T32" fmla="*/ 69 w 70"/>
                  <a:gd name="T33" fmla="*/ 34 h 34"/>
                  <a:gd name="T34" fmla="*/ 70 w 70"/>
                  <a:gd name="T35" fmla="*/ 34 h 3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0"/>
                  <a:gd name="T55" fmla="*/ 0 h 34"/>
                  <a:gd name="T56" fmla="*/ 70 w 70"/>
                  <a:gd name="T57" fmla="*/ 34 h 3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0" h="34">
                    <a:moveTo>
                      <a:pt x="0" y="0"/>
                    </a:moveTo>
                    <a:lnTo>
                      <a:pt x="1" y="1"/>
                    </a:lnTo>
                    <a:lnTo>
                      <a:pt x="4" y="4"/>
                    </a:lnTo>
                    <a:lnTo>
                      <a:pt x="6" y="5"/>
                    </a:lnTo>
                    <a:lnTo>
                      <a:pt x="10" y="7"/>
                    </a:lnTo>
                    <a:lnTo>
                      <a:pt x="14" y="8"/>
                    </a:lnTo>
                    <a:lnTo>
                      <a:pt x="19" y="9"/>
                    </a:lnTo>
                    <a:lnTo>
                      <a:pt x="26" y="13"/>
                    </a:lnTo>
                    <a:lnTo>
                      <a:pt x="34" y="15"/>
                    </a:lnTo>
                    <a:lnTo>
                      <a:pt x="41" y="20"/>
                    </a:lnTo>
                    <a:lnTo>
                      <a:pt x="47" y="23"/>
                    </a:lnTo>
                    <a:lnTo>
                      <a:pt x="53" y="26"/>
                    </a:lnTo>
                    <a:lnTo>
                      <a:pt x="60" y="29"/>
                    </a:lnTo>
                    <a:lnTo>
                      <a:pt x="65" y="31"/>
                    </a:lnTo>
                    <a:lnTo>
                      <a:pt x="69" y="34"/>
                    </a:lnTo>
                    <a:lnTo>
                      <a:pt x="70" y="34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66" name="Freeform 331">
                <a:extLst>
                  <a:ext uri="{FF2B5EF4-FFF2-40B4-BE49-F238E27FC236}">
                    <a16:creationId xmlns:a16="http://schemas.microsoft.com/office/drawing/2014/main" id="{39C892C0-8780-4192-9AEF-D6DCEE46F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696"/>
                <a:ext cx="27" cy="37"/>
              </a:xfrm>
              <a:custGeom>
                <a:avLst/>
                <a:gdLst>
                  <a:gd name="T0" fmla="*/ 0 w 27"/>
                  <a:gd name="T1" fmla="*/ 5 h 37"/>
                  <a:gd name="T2" fmla="*/ 6 w 27"/>
                  <a:gd name="T3" fmla="*/ 3 h 37"/>
                  <a:gd name="T4" fmla="*/ 10 w 27"/>
                  <a:gd name="T5" fmla="*/ 1 h 37"/>
                  <a:gd name="T6" fmla="*/ 15 w 27"/>
                  <a:gd name="T7" fmla="*/ 0 h 37"/>
                  <a:gd name="T8" fmla="*/ 21 w 27"/>
                  <a:gd name="T9" fmla="*/ 0 h 37"/>
                  <a:gd name="T10" fmla="*/ 26 w 27"/>
                  <a:gd name="T11" fmla="*/ 3 h 37"/>
                  <a:gd name="T12" fmla="*/ 26 w 27"/>
                  <a:gd name="T13" fmla="*/ 3 h 37"/>
                  <a:gd name="T14" fmla="*/ 27 w 27"/>
                  <a:gd name="T15" fmla="*/ 5 h 37"/>
                  <a:gd name="T16" fmla="*/ 27 w 27"/>
                  <a:gd name="T17" fmla="*/ 9 h 37"/>
                  <a:gd name="T18" fmla="*/ 24 w 27"/>
                  <a:gd name="T19" fmla="*/ 13 h 37"/>
                  <a:gd name="T20" fmla="*/ 22 w 27"/>
                  <a:gd name="T21" fmla="*/ 17 h 37"/>
                  <a:gd name="T22" fmla="*/ 19 w 27"/>
                  <a:gd name="T23" fmla="*/ 20 h 37"/>
                  <a:gd name="T24" fmla="*/ 19 w 27"/>
                  <a:gd name="T25" fmla="*/ 20 h 37"/>
                  <a:gd name="T26" fmla="*/ 16 w 27"/>
                  <a:gd name="T27" fmla="*/ 24 h 37"/>
                  <a:gd name="T28" fmla="*/ 13 w 27"/>
                  <a:gd name="T29" fmla="*/ 27 h 37"/>
                  <a:gd name="T30" fmla="*/ 10 w 27"/>
                  <a:gd name="T31" fmla="*/ 30 h 37"/>
                  <a:gd name="T32" fmla="*/ 8 w 27"/>
                  <a:gd name="T33" fmla="*/ 33 h 37"/>
                  <a:gd name="T34" fmla="*/ 6 w 27"/>
                  <a:gd name="T35" fmla="*/ 37 h 3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7"/>
                  <a:gd name="T55" fmla="*/ 0 h 37"/>
                  <a:gd name="T56" fmla="*/ 27 w 27"/>
                  <a:gd name="T57" fmla="*/ 37 h 3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7" h="37">
                    <a:moveTo>
                      <a:pt x="0" y="5"/>
                    </a:moveTo>
                    <a:lnTo>
                      <a:pt x="6" y="3"/>
                    </a:lnTo>
                    <a:lnTo>
                      <a:pt x="10" y="1"/>
                    </a:lnTo>
                    <a:lnTo>
                      <a:pt x="15" y="0"/>
                    </a:lnTo>
                    <a:lnTo>
                      <a:pt x="21" y="0"/>
                    </a:lnTo>
                    <a:lnTo>
                      <a:pt x="26" y="3"/>
                    </a:lnTo>
                    <a:lnTo>
                      <a:pt x="27" y="5"/>
                    </a:lnTo>
                    <a:lnTo>
                      <a:pt x="27" y="9"/>
                    </a:lnTo>
                    <a:lnTo>
                      <a:pt x="24" y="13"/>
                    </a:lnTo>
                    <a:lnTo>
                      <a:pt x="22" y="17"/>
                    </a:lnTo>
                    <a:lnTo>
                      <a:pt x="19" y="20"/>
                    </a:lnTo>
                    <a:lnTo>
                      <a:pt x="16" y="24"/>
                    </a:lnTo>
                    <a:lnTo>
                      <a:pt x="13" y="27"/>
                    </a:lnTo>
                    <a:lnTo>
                      <a:pt x="10" y="30"/>
                    </a:lnTo>
                    <a:lnTo>
                      <a:pt x="8" y="33"/>
                    </a:lnTo>
                    <a:lnTo>
                      <a:pt x="6" y="37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67" name="Freeform 332">
                <a:extLst>
                  <a:ext uri="{FF2B5EF4-FFF2-40B4-BE49-F238E27FC236}">
                    <a16:creationId xmlns:a16="http://schemas.microsoft.com/office/drawing/2014/main" id="{CFAAB8A9-9160-4443-8C7E-A5E395087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" y="2116"/>
                <a:ext cx="138" cy="116"/>
              </a:xfrm>
              <a:custGeom>
                <a:avLst/>
                <a:gdLst>
                  <a:gd name="T0" fmla="*/ 137 w 138"/>
                  <a:gd name="T1" fmla="*/ 4 h 116"/>
                  <a:gd name="T2" fmla="*/ 128 w 138"/>
                  <a:gd name="T3" fmla="*/ 77 h 116"/>
                  <a:gd name="T4" fmla="*/ 104 w 138"/>
                  <a:gd name="T5" fmla="*/ 80 h 116"/>
                  <a:gd name="T6" fmla="*/ 128 w 138"/>
                  <a:gd name="T7" fmla="*/ 84 h 116"/>
                  <a:gd name="T8" fmla="*/ 126 w 138"/>
                  <a:gd name="T9" fmla="*/ 97 h 116"/>
                  <a:gd name="T10" fmla="*/ 126 w 138"/>
                  <a:gd name="T11" fmla="*/ 97 h 116"/>
                  <a:gd name="T12" fmla="*/ 119 w 138"/>
                  <a:gd name="T13" fmla="*/ 98 h 116"/>
                  <a:gd name="T14" fmla="*/ 109 w 138"/>
                  <a:gd name="T15" fmla="*/ 98 h 116"/>
                  <a:gd name="T16" fmla="*/ 100 w 138"/>
                  <a:gd name="T17" fmla="*/ 98 h 116"/>
                  <a:gd name="T18" fmla="*/ 92 w 138"/>
                  <a:gd name="T19" fmla="*/ 98 h 116"/>
                  <a:gd name="T20" fmla="*/ 88 w 138"/>
                  <a:gd name="T21" fmla="*/ 98 h 116"/>
                  <a:gd name="T22" fmla="*/ 88 w 138"/>
                  <a:gd name="T23" fmla="*/ 98 h 116"/>
                  <a:gd name="T24" fmla="*/ 82 w 138"/>
                  <a:gd name="T25" fmla="*/ 102 h 116"/>
                  <a:gd name="T26" fmla="*/ 73 w 138"/>
                  <a:gd name="T27" fmla="*/ 106 h 116"/>
                  <a:gd name="T28" fmla="*/ 64 w 138"/>
                  <a:gd name="T29" fmla="*/ 111 h 116"/>
                  <a:gd name="T30" fmla="*/ 52 w 138"/>
                  <a:gd name="T31" fmla="*/ 115 h 116"/>
                  <a:gd name="T32" fmla="*/ 40 w 138"/>
                  <a:gd name="T33" fmla="*/ 116 h 116"/>
                  <a:gd name="T34" fmla="*/ 40 w 138"/>
                  <a:gd name="T35" fmla="*/ 116 h 116"/>
                  <a:gd name="T36" fmla="*/ 30 w 138"/>
                  <a:gd name="T37" fmla="*/ 115 h 116"/>
                  <a:gd name="T38" fmla="*/ 23 w 138"/>
                  <a:gd name="T39" fmla="*/ 113 h 116"/>
                  <a:gd name="T40" fmla="*/ 18 w 138"/>
                  <a:gd name="T41" fmla="*/ 111 h 116"/>
                  <a:gd name="T42" fmla="*/ 14 w 138"/>
                  <a:gd name="T43" fmla="*/ 109 h 116"/>
                  <a:gd name="T44" fmla="*/ 10 w 138"/>
                  <a:gd name="T45" fmla="*/ 106 h 116"/>
                  <a:gd name="T46" fmla="*/ 10 w 138"/>
                  <a:gd name="T47" fmla="*/ 106 h 116"/>
                  <a:gd name="T48" fmla="*/ 7 w 138"/>
                  <a:gd name="T49" fmla="*/ 104 h 116"/>
                  <a:gd name="T50" fmla="*/ 4 w 138"/>
                  <a:gd name="T51" fmla="*/ 103 h 116"/>
                  <a:gd name="T52" fmla="*/ 2 w 138"/>
                  <a:gd name="T53" fmla="*/ 102 h 116"/>
                  <a:gd name="T54" fmla="*/ 0 w 138"/>
                  <a:gd name="T55" fmla="*/ 102 h 116"/>
                  <a:gd name="T56" fmla="*/ 0 w 138"/>
                  <a:gd name="T57" fmla="*/ 102 h 116"/>
                  <a:gd name="T58" fmla="*/ 9 w 138"/>
                  <a:gd name="T59" fmla="*/ 33 h 116"/>
                  <a:gd name="T60" fmla="*/ 9 w 138"/>
                  <a:gd name="T61" fmla="*/ 33 h 116"/>
                  <a:gd name="T62" fmla="*/ 11 w 138"/>
                  <a:gd name="T63" fmla="*/ 31 h 116"/>
                  <a:gd name="T64" fmla="*/ 17 w 138"/>
                  <a:gd name="T65" fmla="*/ 26 h 116"/>
                  <a:gd name="T66" fmla="*/ 25 w 138"/>
                  <a:gd name="T67" fmla="*/ 20 h 116"/>
                  <a:gd name="T68" fmla="*/ 31 w 138"/>
                  <a:gd name="T69" fmla="*/ 16 h 116"/>
                  <a:gd name="T70" fmla="*/ 33 w 138"/>
                  <a:gd name="T71" fmla="*/ 13 h 116"/>
                  <a:gd name="T72" fmla="*/ 33 w 138"/>
                  <a:gd name="T73" fmla="*/ 13 h 116"/>
                  <a:gd name="T74" fmla="*/ 36 w 138"/>
                  <a:gd name="T75" fmla="*/ 13 h 116"/>
                  <a:gd name="T76" fmla="*/ 38 w 138"/>
                  <a:gd name="T77" fmla="*/ 11 h 116"/>
                  <a:gd name="T78" fmla="*/ 43 w 138"/>
                  <a:gd name="T79" fmla="*/ 9 h 116"/>
                  <a:gd name="T80" fmla="*/ 49 w 138"/>
                  <a:gd name="T81" fmla="*/ 8 h 116"/>
                  <a:gd name="T82" fmla="*/ 56 w 138"/>
                  <a:gd name="T83" fmla="*/ 8 h 116"/>
                  <a:gd name="T84" fmla="*/ 56 w 138"/>
                  <a:gd name="T85" fmla="*/ 8 h 116"/>
                  <a:gd name="T86" fmla="*/ 62 w 138"/>
                  <a:gd name="T87" fmla="*/ 8 h 116"/>
                  <a:gd name="T88" fmla="*/ 69 w 138"/>
                  <a:gd name="T89" fmla="*/ 8 h 116"/>
                  <a:gd name="T90" fmla="*/ 75 w 138"/>
                  <a:gd name="T91" fmla="*/ 8 h 116"/>
                  <a:gd name="T92" fmla="*/ 80 w 138"/>
                  <a:gd name="T93" fmla="*/ 8 h 116"/>
                  <a:gd name="T94" fmla="*/ 81 w 138"/>
                  <a:gd name="T95" fmla="*/ 8 h 116"/>
                  <a:gd name="T96" fmla="*/ 81 w 138"/>
                  <a:gd name="T97" fmla="*/ 8 h 116"/>
                  <a:gd name="T98" fmla="*/ 83 w 138"/>
                  <a:gd name="T99" fmla="*/ 7 h 116"/>
                  <a:gd name="T100" fmla="*/ 88 w 138"/>
                  <a:gd name="T101" fmla="*/ 7 h 116"/>
                  <a:gd name="T102" fmla="*/ 95 w 138"/>
                  <a:gd name="T103" fmla="*/ 4 h 116"/>
                  <a:gd name="T104" fmla="*/ 102 w 138"/>
                  <a:gd name="T105" fmla="*/ 3 h 116"/>
                  <a:gd name="T106" fmla="*/ 109 w 138"/>
                  <a:gd name="T107" fmla="*/ 2 h 116"/>
                  <a:gd name="T108" fmla="*/ 109 w 138"/>
                  <a:gd name="T109" fmla="*/ 2 h 116"/>
                  <a:gd name="T110" fmla="*/ 115 w 138"/>
                  <a:gd name="T111" fmla="*/ 1 h 116"/>
                  <a:gd name="T112" fmla="*/ 121 w 138"/>
                  <a:gd name="T113" fmla="*/ 0 h 116"/>
                  <a:gd name="T114" fmla="*/ 128 w 138"/>
                  <a:gd name="T115" fmla="*/ 0 h 116"/>
                  <a:gd name="T116" fmla="*/ 132 w 138"/>
                  <a:gd name="T117" fmla="*/ 1 h 116"/>
                  <a:gd name="T118" fmla="*/ 138 w 138"/>
                  <a:gd name="T119" fmla="*/ 2 h 116"/>
                  <a:gd name="T120" fmla="*/ 137 w 138"/>
                  <a:gd name="T121" fmla="*/ 4 h 116"/>
                  <a:gd name="T122" fmla="*/ 137 w 138"/>
                  <a:gd name="T123" fmla="*/ 4 h 11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38"/>
                  <a:gd name="T187" fmla="*/ 0 h 116"/>
                  <a:gd name="T188" fmla="*/ 138 w 138"/>
                  <a:gd name="T189" fmla="*/ 116 h 11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38" h="116">
                    <a:moveTo>
                      <a:pt x="137" y="4"/>
                    </a:moveTo>
                    <a:lnTo>
                      <a:pt x="128" y="77"/>
                    </a:lnTo>
                    <a:lnTo>
                      <a:pt x="104" y="80"/>
                    </a:lnTo>
                    <a:lnTo>
                      <a:pt x="128" y="84"/>
                    </a:lnTo>
                    <a:lnTo>
                      <a:pt x="126" y="97"/>
                    </a:lnTo>
                    <a:lnTo>
                      <a:pt x="119" y="98"/>
                    </a:lnTo>
                    <a:lnTo>
                      <a:pt x="109" y="98"/>
                    </a:lnTo>
                    <a:lnTo>
                      <a:pt x="100" y="98"/>
                    </a:lnTo>
                    <a:lnTo>
                      <a:pt x="92" y="98"/>
                    </a:lnTo>
                    <a:lnTo>
                      <a:pt x="88" y="98"/>
                    </a:lnTo>
                    <a:lnTo>
                      <a:pt x="82" y="102"/>
                    </a:lnTo>
                    <a:lnTo>
                      <a:pt x="73" y="106"/>
                    </a:lnTo>
                    <a:lnTo>
                      <a:pt x="64" y="111"/>
                    </a:lnTo>
                    <a:lnTo>
                      <a:pt x="52" y="115"/>
                    </a:lnTo>
                    <a:lnTo>
                      <a:pt x="40" y="116"/>
                    </a:lnTo>
                    <a:lnTo>
                      <a:pt x="30" y="115"/>
                    </a:lnTo>
                    <a:lnTo>
                      <a:pt x="23" y="113"/>
                    </a:lnTo>
                    <a:lnTo>
                      <a:pt x="18" y="111"/>
                    </a:lnTo>
                    <a:lnTo>
                      <a:pt x="14" y="109"/>
                    </a:lnTo>
                    <a:lnTo>
                      <a:pt x="10" y="106"/>
                    </a:lnTo>
                    <a:lnTo>
                      <a:pt x="7" y="104"/>
                    </a:lnTo>
                    <a:lnTo>
                      <a:pt x="4" y="103"/>
                    </a:lnTo>
                    <a:lnTo>
                      <a:pt x="2" y="102"/>
                    </a:lnTo>
                    <a:lnTo>
                      <a:pt x="0" y="102"/>
                    </a:lnTo>
                    <a:lnTo>
                      <a:pt x="9" y="33"/>
                    </a:lnTo>
                    <a:lnTo>
                      <a:pt x="11" y="31"/>
                    </a:lnTo>
                    <a:lnTo>
                      <a:pt x="17" y="26"/>
                    </a:lnTo>
                    <a:lnTo>
                      <a:pt x="25" y="20"/>
                    </a:lnTo>
                    <a:lnTo>
                      <a:pt x="31" y="16"/>
                    </a:lnTo>
                    <a:lnTo>
                      <a:pt x="33" y="13"/>
                    </a:lnTo>
                    <a:lnTo>
                      <a:pt x="36" y="13"/>
                    </a:lnTo>
                    <a:lnTo>
                      <a:pt x="38" y="11"/>
                    </a:lnTo>
                    <a:lnTo>
                      <a:pt x="43" y="9"/>
                    </a:lnTo>
                    <a:lnTo>
                      <a:pt x="49" y="8"/>
                    </a:lnTo>
                    <a:lnTo>
                      <a:pt x="56" y="8"/>
                    </a:lnTo>
                    <a:lnTo>
                      <a:pt x="62" y="8"/>
                    </a:lnTo>
                    <a:lnTo>
                      <a:pt x="69" y="8"/>
                    </a:lnTo>
                    <a:lnTo>
                      <a:pt x="75" y="8"/>
                    </a:lnTo>
                    <a:lnTo>
                      <a:pt x="80" y="8"/>
                    </a:lnTo>
                    <a:lnTo>
                      <a:pt x="81" y="8"/>
                    </a:lnTo>
                    <a:lnTo>
                      <a:pt x="83" y="7"/>
                    </a:lnTo>
                    <a:lnTo>
                      <a:pt x="88" y="7"/>
                    </a:lnTo>
                    <a:lnTo>
                      <a:pt x="95" y="4"/>
                    </a:lnTo>
                    <a:lnTo>
                      <a:pt x="102" y="3"/>
                    </a:lnTo>
                    <a:lnTo>
                      <a:pt x="109" y="2"/>
                    </a:lnTo>
                    <a:lnTo>
                      <a:pt x="115" y="1"/>
                    </a:lnTo>
                    <a:lnTo>
                      <a:pt x="121" y="0"/>
                    </a:lnTo>
                    <a:lnTo>
                      <a:pt x="128" y="0"/>
                    </a:lnTo>
                    <a:lnTo>
                      <a:pt x="132" y="1"/>
                    </a:lnTo>
                    <a:lnTo>
                      <a:pt x="138" y="2"/>
                    </a:lnTo>
                    <a:lnTo>
                      <a:pt x="137" y="4"/>
                    </a:lnTo>
                    <a:close/>
                  </a:path>
                </a:pathLst>
              </a:custGeom>
              <a:solidFill>
                <a:srgbClr val="FF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68" name="Freeform 333">
                <a:extLst>
                  <a:ext uri="{FF2B5EF4-FFF2-40B4-BE49-F238E27FC236}">
                    <a16:creationId xmlns:a16="http://schemas.microsoft.com/office/drawing/2014/main" id="{D4F369B5-979F-4694-B7C0-F71DAE072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32" y="2193"/>
                <a:ext cx="128" cy="39"/>
              </a:xfrm>
              <a:custGeom>
                <a:avLst/>
                <a:gdLst>
                  <a:gd name="T0" fmla="*/ 128 w 128"/>
                  <a:gd name="T1" fmla="*/ 0 h 39"/>
                  <a:gd name="T2" fmla="*/ 104 w 128"/>
                  <a:gd name="T3" fmla="*/ 3 h 39"/>
                  <a:gd name="T4" fmla="*/ 128 w 128"/>
                  <a:gd name="T5" fmla="*/ 7 h 39"/>
                  <a:gd name="T6" fmla="*/ 126 w 128"/>
                  <a:gd name="T7" fmla="*/ 20 h 39"/>
                  <a:gd name="T8" fmla="*/ 126 w 128"/>
                  <a:gd name="T9" fmla="*/ 20 h 39"/>
                  <a:gd name="T10" fmla="*/ 119 w 128"/>
                  <a:gd name="T11" fmla="*/ 21 h 39"/>
                  <a:gd name="T12" fmla="*/ 109 w 128"/>
                  <a:gd name="T13" fmla="*/ 21 h 39"/>
                  <a:gd name="T14" fmla="*/ 100 w 128"/>
                  <a:gd name="T15" fmla="*/ 21 h 39"/>
                  <a:gd name="T16" fmla="*/ 92 w 128"/>
                  <a:gd name="T17" fmla="*/ 21 h 39"/>
                  <a:gd name="T18" fmla="*/ 88 w 128"/>
                  <a:gd name="T19" fmla="*/ 21 h 39"/>
                  <a:gd name="T20" fmla="*/ 88 w 128"/>
                  <a:gd name="T21" fmla="*/ 21 h 39"/>
                  <a:gd name="T22" fmla="*/ 82 w 128"/>
                  <a:gd name="T23" fmla="*/ 25 h 39"/>
                  <a:gd name="T24" fmla="*/ 73 w 128"/>
                  <a:gd name="T25" fmla="*/ 29 h 39"/>
                  <a:gd name="T26" fmla="*/ 64 w 128"/>
                  <a:gd name="T27" fmla="*/ 34 h 39"/>
                  <a:gd name="T28" fmla="*/ 52 w 128"/>
                  <a:gd name="T29" fmla="*/ 38 h 39"/>
                  <a:gd name="T30" fmla="*/ 40 w 128"/>
                  <a:gd name="T31" fmla="*/ 39 h 39"/>
                  <a:gd name="T32" fmla="*/ 40 w 128"/>
                  <a:gd name="T33" fmla="*/ 39 h 39"/>
                  <a:gd name="T34" fmla="*/ 30 w 128"/>
                  <a:gd name="T35" fmla="*/ 38 h 39"/>
                  <a:gd name="T36" fmla="*/ 23 w 128"/>
                  <a:gd name="T37" fmla="*/ 36 h 39"/>
                  <a:gd name="T38" fmla="*/ 18 w 128"/>
                  <a:gd name="T39" fmla="*/ 34 h 39"/>
                  <a:gd name="T40" fmla="*/ 14 w 128"/>
                  <a:gd name="T41" fmla="*/ 32 h 39"/>
                  <a:gd name="T42" fmla="*/ 10 w 128"/>
                  <a:gd name="T43" fmla="*/ 29 h 39"/>
                  <a:gd name="T44" fmla="*/ 10 w 128"/>
                  <a:gd name="T45" fmla="*/ 29 h 39"/>
                  <a:gd name="T46" fmla="*/ 7 w 128"/>
                  <a:gd name="T47" fmla="*/ 27 h 39"/>
                  <a:gd name="T48" fmla="*/ 4 w 128"/>
                  <a:gd name="T49" fmla="*/ 26 h 39"/>
                  <a:gd name="T50" fmla="*/ 2 w 128"/>
                  <a:gd name="T51" fmla="*/ 25 h 39"/>
                  <a:gd name="T52" fmla="*/ 0 w 128"/>
                  <a:gd name="T53" fmla="*/ 25 h 39"/>
                  <a:gd name="T54" fmla="*/ 0 w 128"/>
                  <a:gd name="T55" fmla="*/ 25 h 3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8"/>
                  <a:gd name="T85" fmla="*/ 0 h 39"/>
                  <a:gd name="T86" fmla="*/ 128 w 128"/>
                  <a:gd name="T87" fmla="*/ 39 h 3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8" h="39">
                    <a:moveTo>
                      <a:pt x="128" y="0"/>
                    </a:moveTo>
                    <a:lnTo>
                      <a:pt x="104" y="3"/>
                    </a:lnTo>
                    <a:lnTo>
                      <a:pt x="128" y="7"/>
                    </a:lnTo>
                    <a:lnTo>
                      <a:pt x="126" y="20"/>
                    </a:lnTo>
                    <a:lnTo>
                      <a:pt x="119" y="21"/>
                    </a:lnTo>
                    <a:lnTo>
                      <a:pt x="109" y="21"/>
                    </a:lnTo>
                    <a:lnTo>
                      <a:pt x="100" y="21"/>
                    </a:lnTo>
                    <a:lnTo>
                      <a:pt x="92" y="21"/>
                    </a:lnTo>
                    <a:lnTo>
                      <a:pt x="88" y="21"/>
                    </a:lnTo>
                    <a:lnTo>
                      <a:pt x="82" y="25"/>
                    </a:lnTo>
                    <a:lnTo>
                      <a:pt x="73" y="29"/>
                    </a:lnTo>
                    <a:lnTo>
                      <a:pt x="64" y="34"/>
                    </a:lnTo>
                    <a:lnTo>
                      <a:pt x="52" y="38"/>
                    </a:lnTo>
                    <a:lnTo>
                      <a:pt x="40" y="39"/>
                    </a:lnTo>
                    <a:lnTo>
                      <a:pt x="30" y="38"/>
                    </a:lnTo>
                    <a:lnTo>
                      <a:pt x="23" y="36"/>
                    </a:lnTo>
                    <a:lnTo>
                      <a:pt x="18" y="34"/>
                    </a:lnTo>
                    <a:lnTo>
                      <a:pt x="14" y="32"/>
                    </a:lnTo>
                    <a:lnTo>
                      <a:pt x="10" y="29"/>
                    </a:lnTo>
                    <a:lnTo>
                      <a:pt x="7" y="27"/>
                    </a:lnTo>
                    <a:lnTo>
                      <a:pt x="4" y="26"/>
                    </a:lnTo>
                    <a:lnTo>
                      <a:pt x="2" y="25"/>
                    </a:lnTo>
                    <a:lnTo>
                      <a:pt x="0" y="2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69" name="Freeform 334">
                <a:extLst>
                  <a:ext uri="{FF2B5EF4-FFF2-40B4-BE49-F238E27FC236}">
                    <a16:creationId xmlns:a16="http://schemas.microsoft.com/office/drawing/2014/main" id="{513431E7-E3FB-443B-9C97-F58B857A3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1" y="2116"/>
                <a:ext cx="129" cy="33"/>
              </a:xfrm>
              <a:custGeom>
                <a:avLst/>
                <a:gdLst>
                  <a:gd name="T0" fmla="*/ 0 w 129"/>
                  <a:gd name="T1" fmla="*/ 33 h 33"/>
                  <a:gd name="T2" fmla="*/ 2 w 129"/>
                  <a:gd name="T3" fmla="*/ 31 h 33"/>
                  <a:gd name="T4" fmla="*/ 8 w 129"/>
                  <a:gd name="T5" fmla="*/ 26 h 33"/>
                  <a:gd name="T6" fmla="*/ 16 w 129"/>
                  <a:gd name="T7" fmla="*/ 20 h 33"/>
                  <a:gd name="T8" fmla="*/ 22 w 129"/>
                  <a:gd name="T9" fmla="*/ 16 h 33"/>
                  <a:gd name="T10" fmla="*/ 24 w 129"/>
                  <a:gd name="T11" fmla="*/ 13 h 33"/>
                  <a:gd name="T12" fmla="*/ 24 w 129"/>
                  <a:gd name="T13" fmla="*/ 13 h 33"/>
                  <a:gd name="T14" fmla="*/ 27 w 129"/>
                  <a:gd name="T15" fmla="*/ 13 h 33"/>
                  <a:gd name="T16" fmla="*/ 29 w 129"/>
                  <a:gd name="T17" fmla="*/ 11 h 33"/>
                  <a:gd name="T18" fmla="*/ 34 w 129"/>
                  <a:gd name="T19" fmla="*/ 9 h 33"/>
                  <a:gd name="T20" fmla="*/ 40 w 129"/>
                  <a:gd name="T21" fmla="*/ 8 h 33"/>
                  <a:gd name="T22" fmla="*/ 47 w 129"/>
                  <a:gd name="T23" fmla="*/ 8 h 33"/>
                  <a:gd name="T24" fmla="*/ 47 w 129"/>
                  <a:gd name="T25" fmla="*/ 8 h 33"/>
                  <a:gd name="T26" fmla="*/ 53 w 129"/>
                  <a:gd name="T27" fmla="*/ 8 h 33"/>
                  <a:gd name="T28" fmla="*/ 60 w 129"/>
                  <a:gd name="T29" fmla="*/ 8 h 33"/>
                  <a:gd name="T30" fmla="*/ 66 w 129"/>
                  <a:gd name="T31" fmla="*/ 8 h 33"/>
                  <a:gd name="T32" fmla="*/ 71 w 129"/>
                  <a:gd name="T33" fmla="*/ 8 h 33"/>
                  <a:gd name="T34" fmla="*/ 72 w 129"/>
                  <a:gd name="T35" fmla="*/ 8 h 33"/>
                  <a:gd name="T36" fmla="*/ 72 w 129"/>
                  <a:gd name="T37" fmla="*/ 8 h 33"/>
                  <a:gd name="T38" fmla="*/ 74 w 129"/>
                  <a:gd name="T39" fmla="*/ 7 h 33"/>
                  <a:gd name="T40" fmla="*/ 79 w 129"/>
                  <a:gd name="T41" fmla="*/ 7 h 33"/>
                  <a:gd name="T42" fmla="*/ 86 w 129"/>
                  <a:gd name="T43" fmla="*/ 4 h 33"/>
                  <a:gd name="T44" fmla="*/ 93 w 129"/>
                  <a:gd name="T45" fmla="*/ 3 h 33"/>
                  <a:gd name="T46" fmla="*/ 100 w 129"/>
                  <a:gd name="T47" fmla="*/ 2 h 33"/>
                  <a:gd name="T48" fmla="*/ 100 w 129"/>
                  <a:gd name="T49" fmla="*/ 2 h 33"/>
                  <a:gd name="T50" fmla="*/ 106 w 129"/>
                  <a:gd name="T51" fmla="*/ 1 h 33"/>
                  <a:gd name="T52" fmla="*/ 112 w 129"/>
                  <a:gd name="T53" fmla="*/ 0 h 33"/>
                  <a:gd name="T54" fmla="*/ 119 w 129"/>
                  <a:gd name="T55" fmla="*/ 0 h 33"/>
                  <a:gd name="T56" fmla="*/ 123 w 129"/>
                  <a:gd name="T57" fmla="*/ 1 h 33"/>
                  <a:gd name="T58" fmla="*/ 129 w 129"/>
                  <a:gd name="T59" fmla="*/ 2 h 3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29"/>
                  <a:gd name="T91" fmla="*/ 0 h 33"/>
                  <a:gd name="T92" fmla="*/ 129 w 129"/>
                  <a:gd name="T93" fmla="*/ 33 h 3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29" h="33">
                    <a:moveTo>
                      <a:pt x="0" y="33"/>
                    </a:moveTo>
                    <a:lnTo>
                      <a:pt x="2" y="31"/>
                    </a:lnTo>
                    <a:lnTo>
                      <a:pt x="8" y="26"/>
                    </a:lnTo>
                    <a:lnTo>
                      <a:pt x="16" y="20"/>
                    </a:lnTo>
                    <a:lnTo>
                      <a:pt x="22" y="16"/>
                    </a:lnTo>
                    <a:lnTo>
                      <a:pt x="24" y="13"/>
                    </a:lnTo>
                    <a:lnTo>
                      <a:pt x="27" y="13"/>
                    </a:lnTo>
                    <a:lnTo>
                      <a:pt x="29" y="11"/>
                    </a:lnTo>
                    <a:lnTo>
                      <a:pt x="34" y="9"/>
                    </a:lnTo>
                    <a:lnTo>
                      <a:pt x="40" y="8"/>
                    </a:lnTo>
                    <a:lnTo>
                      <a:pt x="47" y="8"/>
                    </a:lnTo>
                    <a:lnTo>
                      <a:pt x="53" y="8"/>
                    </a:lnTo>
                    <a:lnTo>
                      <a:pt x="60" y="8"/>
                    </a:lnTo>
                    <a:lnTo>
                      <a:pt x="66" y="8"/>
                    </a:lnTo>
                    <a:lnTo>
                      <a:pt x="71" y="8"/>
                    </a:lnTo>
                    <a:lnTo>
                      <a:pt x="72" y="8"/>
                    </a:lnTo>
                    <a:lnTo>
                      <a:pt x="74" y="7"/>
                    </a:lnTo>
                    <a:lnTo>
                      <a:pt x="79" y="7"/>
                    </a:lnTo>
                    <a:lnTo>
                      <a:pt x="86" y="4"/>
                    </a:lnTo>
                    <a:lnTo>
                      <a:pt x="93" y="3"/>
                    </a:lnTo>
                    <a:lnTo>
                      <a:pt x="100" y="2"/>
                    </a:lnTo>
                    <a:lnTo>
                      <a:pt x="106" y="1"/>
                    </a:lnTo>
                    <a:lnTo>
                      <a:pt x="112" y="0"/>
                    </a:lnTo>
                    <a:lnTo>
                      <a:pt x="119" y="0"/>
                    </a:lnTo>
                    <a:lnTo>
                      <a:pt x="123" y="1"/>
                    </a:lnTo>
                    <a:lnTo>
                      <a:pt x="129" y="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70" name="Freeform 335">
                <a:extLst>
                  <a:ext uri="{FF2B5EF4-FFF2-40B4-BE49-F238E27FC236}">
                    <a16:creationId xmlns:a16="http://schemas.microsoft.com/office/drawing/2014/main" id="{2C421D07-05EA-47DD-92F3-32409E39A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9" y="1826"/>
                <a:ext cx="460" cy="536"/>
              </a:xfrm>
              <a:custGeom>
                <a:avLst/>
                <a:gdLst>
                  <a:gd name="T0" fmla="*/ 12 w 460"/>
                  <a:gd name="T1" fmla="*/ 446 h 536"/>
                  <a:gd name="T2" fmla="*/ 44 w 460"/>
                  <a:gd name="T3" fmla="*/ 465 h 536"/>
                  <a:gd name="T4" fmla="*/ 114 w 460"/>
                  <a:gd name="T5" fmla="*/ 536 h 536"/>
                  <a:gd name="T6" fmla="*/ 138 w 460"/>
                  <a:gd name="T7" fmla="*/ 498 h 536"/>
                  <a:gd name="T8" fmla="*/ 177 w 460"/>
                  <a:gd name="T9" fmla="*/ 437 h 536"/>
                  <a:gd name="T10" fmla="*/ 200 w 460"/>
                  <a:gd name="T11" fmla="*/ 391 h 536"/>
                  <a:gd name="T12" fmla="*/ 212 w 460"/>
                  <a:gd name="T13" fmla="*/ 351 h 536"/>
                  <a:gd name="T14" fmla="*/ 212 w 460"/>
                  <a:gd name="T15" fmla="*/ 322 h 536"/>
                  <a:gd name="T16" fmla="*/ 212 w 460"/>
                  <a:gd name="T17" fmla="*/ 314 h 536"/>
                  <a:gd name="T18" fmla="*/ 231 w 460"/>
                  <a:gd name="T19" fmla="*/ 341 h 536"/>
                  <a:gd name="T20" fmla="*/ 261 w 460"/>
                  <a:gd name="T21" fmla="*/ 359 h 536"/>
                  <a:gd name="T22" fmla="*/ 328 w 460"/>
                  <a:gd name="T23" fmla="*/ 381 h 536"/>
                  <a:gd name="T24" fmla="*/ 433 w 460"/>
                  <a:gd name="T25" fmla="*/ 394 h 536"/>
                  <a:gd name="T26" fmla="*/ 447 w 460"/>
                  <a:gd name="T27" fmla="*/ 385 h 536"/>
                  <a:gd name="T28" fmla="*/ 452 w 460"/>
                  <a:gd name="T29" fmla="*/ 351 h 536"/>
                  <a:gd name="T30" fmla="*/ 460 w 460"/>
                  <a:gd name="T31" fmla="*/ 320 h 536"/>
                  <a:gd name="T32" fmla="*/ 443 w 460"/>
                  <a:gd name="T33" fmla="*/ 306 h 536"/>
                  <a:gd name="T34" fmla="*/ 413 w 460"/>
                  <a:gd name="T35" fmla="*/ 294 h 536"/>
                  <a:gd name="T36" fmla="*/ 402 w 460"/>
                  <a:gd name="T37" fmla="*/ 278 h 536"/>
                  <a:gd name="T38" fmla="*/ 381 w 460"/>
                  <a:gd name="T39" fmla="*/ 277 h 536"/>
                  <a:gd name="T40" fmla="*/ 374 w 460"/>
                  <a:gd name="T41" fmla="*/ 277 h 536"/>
                  <a:gd name="T42" fmla="*/ 359 w 460"/>
                  <a:gd name="T43" fmla="*/ 260 h 536"/>
                  <a:gd name="T44" fmla="*/ 343 w 460"/>
                  <a:gd name="T45" fmla="*/ 249 h 536"/>
                  <a:gd name="T46" fmla="*/ 315 w 460"/>
                  <a:gd name="T47" fmla="*/ 234 h 536"/>
                  <a:gd name="T48" fmla="*/ 294 w 460"/>
                  <a:gd name="T49" fmla="*/ 235 h 536"/>
                  <a:gd name="T50" fmla="*/ 289 w 460"/>
                  <a:gd name="T51" fmla="*/ 226 h 536"/>
                  <a:gd name="T52" fmla="*/ 271 w 460"/>
                  <a:gd name="T53" fmla="*/ 211 h 536"/>
                  <a:gd name="T54" fmla="*/ 274 w 460"/>
                  <a:gd name="T55" fmla="*/ 194 h 536"/>
                  <a:gd name="T56" fmla="*/ 272 w 460"/>
                  <a:gd name="T57" fmla="*/ 173 h 536"/>
                  <a:gd name="T58" fmla="*/ 274 w 460"/>
                  <a:gd name="T59" fmla="*/ 159 h 536"/>
                  <a:gd name="T60" fmla="*/ 265 w 460"/>
                  <a:gd name="T61" fmla="*/ 144 h 536"/>
                  <a:gd name="T62" fmla="*/ 271 w 460"/>
                  <a:gd name="T63" fmla="*/ 140 h 536"/>
                  <a:gd name="T64" fmla="*/ 280 w 460"/>
                  <a:gd name="T65" fmla="*/ 106 h 536"/>
                  <a:gd name="T66" fmla="*/ 294 w 460"/>
                  <a:gd name="T67" fmla="*/ 73 h 536"/>
                  <a:gd name="T68" fmla="*/ 292 w 460"/>
                  <a:gd name="T69" fmla="*/ 61 h 536"/>
                  <a:gd name="T70" fmla="*/ 292 w 460"/>
                  <a:gd name="T71" fmla="*/ 49 h 536"/>
                  <a:gd name="T72" fmla="*/ 298 w 460"/>
                  <a:gd name="T73" fmla="*/ 37 h 536"/>
                  <a:gd name="T74" fmla="*/ 300 w 460"/>
                  <a:gd name="T75" fmla="*/ 32 h 536"/>
                  <a:gd name="T76" fmla="*/ 299 w 460"/>
                  <a:gd name="T77" fmla="*/ 27 h 536"/>
                  <a:gd name="T78" fmla="*/ 282 w 460"/>
                  <a:gd name="T79" fmla="*/ 8 h 536"/>
                  <a:gd name="T80" fmla="*/ 265 w 460"/>
                  <a:gd name="T81" fmla="*/ 0 h 536"/>
                  <a:gd name="T82" fmla="*/ 231 w 460"/>
                  <a:gd name="T83" fmla="*/ 25 h 536"/>
                  <a:gd name="T84" fmla="*/ 221 w 460"/>
                  <a:gd name="T85" fmla="*/ 76 h 536"/>
                  <a:gd name="T86" fmla="*/ 202 w 460"/>
                  <a:gd name="T87" fmla="*/ 111 h 536"/>
                  <a:gd name="T88" fmla="*/ 144 w 460"/>
                  <a:gd name="T89" fmla="*/ 213 h 536"/>
                  <a:gd name="T90" fmla="*/ 99 w 460"/>
                  <a:gd name="T91" fmla="*/ 281 h 536"/>
                  <a:gd name="T92" fmla="*/ 77 w 460"/>
                  <a:gd name="T93" fmla="*/ 306 h 536"/>
                  <a:gd name="T94" fmla="*/ 38 w 460"/>
                  <a:gd name="T95" fmla="*/ 356 h 536"/>
                  <a:gd name="T96" fmla="*/ 24 w 460"/>
                  <a:gd name="T97" fmla="*/ 373 h 536"/>
                  <a:gd name="T98" fmla="*/ 4 w 460"/>
                  <a:gd name="T99" fmla="*/ 429 h 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0"/>
                  <a:gd name="T151" fmla="*/ 0 h 536"/>
                  <a:gd name="T152" fmla="*/ 460 w 460"/>
                  <a:gd name="T153" fmla="*/ 536 h 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0" h="536">
                    <a:moveTo>
                      <a:pt x="0" y="436"/>
                    </a:moveTo>
                    <a:lnTo>
                      <a:pt x="2" y="437"/>
                    </a:lnTo>
                    <a:lnTo>
                      <a:pt x="6" y="442"/>
                    </a:lnTo>
                    <a:lnTo>
                      <a:pt x="12" y="446"/>
                    </a:lnTo>
                    <a:lnTo>
                      <a:pt x="21" y="451"/>
                    </a:lnTo>
                    <a:lnTo>
                      <a:pt x="31" y="456"/>
                    </a:lnTo>
                    <a:lnTo>
                      <a:pt x="44" y="465"/>
                    </a:lnTo>
                    <a:lnTo>
                      <a:pt x="59" y="482"/>
                    </a:lnTo>
                    <a:lnTo>
                      <a:pt x="77" y="502"/>
                    </a:lnTo>
                    <a:lnTo>
                      <a:pt x="94" y="522"/>
                    </a:lnTo>
                    <a:lnTo>
                      <a:pt x="114" y="536"/>
                    </a:lnTo>
                    <a:lnTo>
                      <a:pt x="117" y="531"/>
                    </a:lnTo>
                    <a:lnTo>
                      <a:pt x="126" y="517"/>
                    </a:lnTo>
                    <a:lnTo>
                      <a:pt x="138" y="498"/>
                    </a:lnTo>
                    <a:lnTo>
                      <a:pt x="153" y="474"/>
                    </a:lnTo>
                    <a:lnTo>
                      <a:pt x="170" y="450"/>
                    </a:lnTo>
                    <a:lnTo>
                      <a:pt x="177" y="437"/>
                    </a:lnTo>
                    <a:lnTo>
                      <a:pt x="184" y="426"/>
                    </a:lnTo>
                    <a:lnTo>
                      <a:pt x="191" y="414"/>
                    </a:lnTo>
                    <a:lnTo>
                      <a:pt x="195" y="401"/>
                    </a:lnTo>
                    <a:lnTo>
                      <a:pt x="200" y="391"/>
                    </a:lnTo>
                    <a:lnTo>
                      <a:pt x="205" y="379"/>
                    </a:lnTo>
                    <a:lnTo>
                      <a:pt x="207" y="369"/>
                    </a:lnTo>
                    <a:lnTo>
                      <a:pt x="209" y="359"/>
                    </a:lnTo>
                    <a:lnTo>
                      <a:pt x="212" y="351"/>
                    </a:lnTo>
                    <a:lnTo>
                      <a:pt x="212" y="343"/>
                    </a:lnTo>
                    <a:lnTo>
                      <a:pt x="212" y="330"/>
                    </a:lnTo>
                    <a:lnTo>
                      <a:pt x="212" y="322"/>
                    </a:lnTo>
                    <a:lnTo>
                      <a:pt x="212" y="317"/>
                    </a:lnTo>
                    <a:lnTo>
                      <a:pt x="212" y="315"/>
                    </a:lnTo>
                    <a:lnTo>
                      <a:pt x="212" y="314"/>
                    </a:lnTo>
                    <a:lnTo>
                      <a:pt x="213" y="316"/>
                    </a:lnTo>
                    <a:lnTo>
                      <a:pt x="216" y="322"/>
                    </a:lnTo>
                    <a:lnTo>
                      <a:pt x="222" y="331"/>
                    </a:lnTo>
                    <a:lnTo>
                      <a:pt x="231" y="341"/>
                    </a:lnTo>
                    <a:lnTo>
                      <a:pt x="243" y="350"/>
                    </a:lnTo>
                    <a:lnTo>
                      <a:pt x="251" y="353"/>
                    </a:lnTo>
                    <a:lnTo>
                      <a:pt x="261" y="359"/>
                    </a:lnTo>
                    <a:lnTo>
                      <a:pt x="274" y="365"/>
                    </a:lnTo>
                    <a:lnTo>
                      <a:pt x="289" y="370"/>
                    </a:lnTo>
                    <a:lnTo>
                      <a:pt x="307" y="376"/>
                    </a:lnTo>
                    <a:lnTo>
                      <a:pt x="328" y="381"/>
                    </a:lnTo>
                    <a:lnTo>
                      <a:pt x="351" y="386"/>
                    </a:lnTo>
                    <a:lnTo>
                      <a:pt x="375" y="390"/>
                    </a:lnTo>
                    <a:lnTo>
                      <a:pt x="403" y="393"/>
                    </a:lnTo>
                    <a:lnTo>
                      <a:pt x="433" y="394"/>
                    </a:lnTo>
                    <a:lnTo>
                      <a:pt x="445" y="394"/>
                    </a:lnTo>
                    <a:lnTo>
                      <a:pt x="445" y="392"/>
                    </a:lnTo>
                    <a:lnTo>
                      <a:pt x="447" y="385"/>
                    </a:lnTo>
                    <a:lnTo>
                      <a:pt x="450" y="376"/>
                    </a:lnTo>
                    <a:lnTo>
                      <a:pt x="451" y="364"/>
                    </a:lnTo>
                    <a:lnTo>
                      <a:pt x="452" y="351"/>
                    </a:lnTo>
                    <a:lnTo>
                      <a:pt x="454" y="341"/>
                    </a:lnTo>
                    <a:lnTo>
                      <a:pt x="457" y="331"/>
                    </a:lnTo>
                    <a:lnTo>
                      <a:pt x="459" y="326"/>
                    </a:lnTo>
                    <a:lnTo>
                      <a:pt x="460" y="320"/>
                    </a:lnTo>
                    <a:lnTo>
                      <a:pt x="460" y="316"/>
                    </a:lnTo>
                    <a:lnTo>
                      <a:pt x="454" y="312"/>
                    </a:lnTo>
                    <a:lnTo>
                      <a:pt x="443" y="306"/>
                    </a:lnTo>
                    <a:lnTo>
                      <a:pt x="429" y="300"/>
                    </a:lnTo>
                    <a:lnTo>
                      <a:pt x="417" y="295"/>
                    </a:lnTo>
                    <a:lnTo>
                      <a:pt x="413" y="294"/>
                    </a:lnTo>
                    <a:lnTo>
                      <a:pt x="413" y="292"/>
                    </a:lnTo>
                    <a:lnTo>
                      <a:pt x="410" y="287"/>
                    </a:lnTo>
                    <a:lnTo>
                      <a:pt x="407" y="283"/>
                    </a:lnTo>
                    <a:lnTo>
                      <a:pt x="402" y="278"/>
                    </a:lnTo>
                    <a:lnTo>
                      <a:pt x="395" y="277"/>
                    </a:lnTo>
                    <a:lnTo>
                      <a:pt x="387" y="277"/>
                    </a:lnTo>
                    <a:lnTo>
                      <a:pt x="381" y="277"/>
                    </a:lnTo>
                    <a:lnTo>
                      <a:pt x="377" y="277"/>
                    </a:lnTo>
                    <a:lnTo>
                      <a:pt x="374" y="277"/>
                    </a:lnTo>
                    <a:lnTo>
                      <a:pt x="373" y="274"/>
                    </a:lnTo>
                    <a:lnTo>
                      <a:pt x="371" y="270"/>
                    </a:lnTo>
                    <a:lnTo>
                      <a:pt x="366" y="265"/>
                    </a:lnTo>
                    <a:lnTo>
                      <a:pt x="359" y="260"/>
                    </a:lnTo>
                    <a:lnTo>
                      <a:pt x="349" y="258"/>
                    </a:lnTo>
                    <a:lnTo>
                      <a:pt x="346" y="256"/>
                    </a:lnTo>
                    <a:lnTo>
                      <a:pt x="343" y="249"/>
                    </a:lnTo>
                    <a:lnTo>
                      <a:pt x="336" y="242"/>
                    </a:lnTo>
                    <a:lnTo>
                      <a:pt x="327" y="236"/>
                    </a:lnTo>
                    <a:lnTo>
                      <a:pt x="315" y="234"/>
                    </a:lnTo>
                    <a:lnTo>
                      <a:pt x="304" y="235"/>
                    </a:lnTo>
                    <a:lnTo>
                      <a:pt x="298" y="235"/>
                    </a:lnTo>
                    <a:lnTo>
                      <a:pt x="295" y="235"/>
                    </a:lnTo>
                    <a:lnTo>
                      <a:pt x="294" y="235"/>
                    </a:lnTo>
                    <a:lnTo>
                      <a:pt x="293" y="233"/>
                    </a:lnTo>
                    <a:lnTo>
                      <a:pt x="289" y="226"/>
                    </a:lnTo>
                    <a:lnTo>
                      <a:pt x="285" y="217"/>
                    </a:lnTo>
                    <a:lnTo>
                      <a:pt x="279" y="212"/>
                    </a:lnTo>
                    <a:lnTo>
                      <a:pt x="271" y="211"/>
                    </a:lnTo>
                    <a:lnTo>
                      <a:pt x="271" y="209"/>
                    </a:lnTo>
                    <a:lnTo>
                      <a:pt x="272" y="206"/>
                    </a:lnTo>
                    <a:lnTo>
                      <a:pt x="274" y="200"/>
                    </a:lnTo>
                    <a:lnTo>
                      <a:pt x="274" y="194"/>
                    </a:lnTo>
                    <a:lnTo>
                      <a:pt x="274" y="186"/>
                    </a:lnTo>
                    <a:lnTo>
                      <a:pt x="272" y="179"/>
                    </a:lnTo>
                    <a:lnTo>
                      <a:pt x="272" y="173"/>
                    </a:lnTo>
                    <a:lnTo>
                      <a:pt x="272" y="169"/>
                    </a:lnTo>
                    <a:lnTo>
                      <a:pt x="273" y="164"/>
                    </a:lnTo>
                    <a:lnTo>
                      <a:pt x="274" y="159"/>
                    </a:lnTo>
                    <a:lnTo>
                      <a:pt x="275" y="152"/>
                    </a:lnTo>
                    <a:lnTo>
                      <a:pt x="272" y="149"/>
                    </a:lnTo>
                    <a:lnTo>
                      <a:pt x="267" y="145"/>
                    </a:lnTo>
                    <a:lnTo>
                      <a:pt x="265" y="144"/>
                    </a:lnTo>
                    <a:lnTo>
                      <a:pt x="266" y="144"/>
                    </a:lnTo>
                    <a:lnTo>
                      <a:pt x="267" y="143"/>
                    </a:lnTo>
                    <a:lnTo>
                      <a:pt x="271" y="140"/>
                    </a:lnTo>
                    <a:lnTo>
                      <a:pt x="274" y="133"/>
                    </a:lnTo>
                    <a:lnTo>
                      <a:pt x="278" y="122"/>
                    </a:lnTo>
                    <a:lnTo>
                      <a:pt x="280" y="106"/>
                    </a:lnTo>
                    <a:lnTo>
                      <a:pt x="284" y="94"/>
                    </a:lnTo>
                    <a:lnTo>
                      <a:pt x="287" y="86"/>
                    </a:lnTo>
                    <a:lnTo>
                      <a:pt x="292" y="79"/>
                    </a:lnTo>
                    <a:lnTo>
                      <a:pt x="294" y="73"/>
                    </a:lnTo>
                    <a:lnTo>
                      <a:pt x="294" y="68"/>
                    </a:lnTo>
                    <a:lnTo>
                      <a:pt x="293" y="64"/>
                    </a:lnTo>
                    <a:lnTo>
                      <a:pt x="292" y="61"/>
                    </a:lnTo>
                    <a:lnTo>
                      <a:pt x="292" y="57"/>
                    </a:lnTo>
                    <a:lnTo>
                      <a:pt x="292" y="52"/>
                    </a:lnTo>
                    <a:lnTo>
                      <a:pt x="292" y="49"/>
                    </a:lnTo>
                    <a:lnTo>
                      <a:pt x="292" y="45"/>
                    </a:lnTo>
                    <a:lnTo>
                      <a:pt x="294" y="43"/>
                    </a:lnTo>
                    <a:lnTo>
                      <a:pt x="295" y="40"/>
                    </a:lnTo>
                    <a:lnTo>
                      <a:pt x="298" y="37"/>
                    </a:lnTo>
                    <a:lnTo>
                      <a:pt x="300" y="35"/>
                    </a:lnTo>
                    <a:lnTo>
                      <a:pt x="300" y="33"/>
                    </a:lnTo>
                    <a:lnTo>
                      <a:pt x="300" y="32"/>
                    </a:lnTo>
                    <a:lnTo>
                      <a:pt x="300" y="30"/>
                    </a:lnTo>
                    <a:lnTo>
                      <a:pt x="299" y="28"/>
                    </a:lnTo>
                    <a:lnTo>
                      <a:pt x="299" y="27"/>
                    </a:lnTo>
                    <a:lnTo>
                      <a:pt x="294" y="21"/>
                    </a:lnTo>
                    <a:lnTo>
                      <a:pt x="291" y="16"/>
                    </a:lnTo>
                    <a:lnTo>
                      <a:pt x="287" y="13"/>
                    </a:lnTo>
                    <a:lnTo>
                      <a:pt x="282" y="8"/>
                    </a:lnTo>
                    <a:lnTo>
                      <a:pt x="279" y="2"/>
                    </a:lnTo>
                    <a:lnTo>
                      <a:pt x="274" y="1"/>
                    </a:lnTo>
                    <a:lnTo>
                      <a:pt x="265" y="0"/>
                    </a:lnTo>
                    <a:lnTo>
                      <a:pt x="252" y="2"/>
                    </a:lnTo>
                    <a:lnTo>
                      <a:pt x="239" y="9"/>
                    </a:lnTo>
                    <a:lnTo>
                      <a:pt x="231" y="25"/>
                    </a:lnTo>
                    <a:lnTo>
                      <a:pt x="228" y="42"/>
                    </a:lnTo>
                    <a:lnTo>
                      <a:pt x="225" y="55"/>
                    </a:lnTo>
                    <a:lnTo>
                      <a:pt x="223" y="66"/>
                    </a:lnTo>
                    <a:lnTo>
                      <a:pt x="221" y="76"/>
                    </a:lnTo>
                    <a:lnTo>
                      <a:pt x="217" y="85"/>
                    </a:lnTo>
                    <a:lnTo>
                      <a:pt x="212" y="94"/>
                    </a:lnTo>
                    <a:lnTo>
                      <a:pt x="202" y="111"/>
                    </a:lnTo>
                    <a:lnTo>
                      <a:pt x="191" y="133"/>
                    </a:lnTo>
                    <a:lnTo>
                      <a:pt x="176" y="158"/>
                    </a:lnTo>
                    <a:lnTo>
                      <a:pt x="160" y="186"/>
                    </a:lnTo>
                    <a:lnTo>
                      <a:pt x="144" y="213"/>
                    </a:lnTo>
                    <a:lnTo>
                      <a:pt x="129" y="237"/>
                    </a:lnTo>
                    <a:lnTo>
                      <a:pt x="116" y="258"/>
                    </a:lnTo>
                    <a:lnTo>
                      <a:pt x="106" y="274"/>
                    </a:lnTo>
                    <a:lnTo>
                      <a:pt x="99" y="281"/>
                    </a:lnTo>
                    <a:lnTo>
                      <a:pt x="94" y="287"/>
                    </a:lnTo>
                    <a:lnTo>
                      <a:pt x="86" y="295"/>
                    </a:lnTo>
                    <a:lnTo>
                      <a:pt x="77" y="306"/>
                    </a:lnTo>
                    <a:lnTo>
                      <a:pt x="67" y="319"/>
                    </a:lnTo>
                    <a:lnTo>
                      <a:pt x="57" y="331"/>
                    </a:lnTo>
                    <a:lnTo>
                      <a:pt x="47" y="344"/>
                    </a:lnTo>
                    <a:lnTo>
                      <a:pt x="38" y="356"/>
                    </a:lnTo>
                    <a:lnTo>
                      <a:pt x="31" y="364"/>
                    </a:lnTo>
                    <a:lnTo>
                      <a:pt x="27" y="371"/>
                    </a:lnTo>
                    <a:lnTo>
                      <a:pt x="24" y="373"/>
                    </a:lnTo>
                    <a:lnTo>
                      <a:pt x="23" y="379"/>
                    </a:lnTo>
                    <a:lnTo>
                      <a:pt x="16" y="395"/>
                    </a:lnTo>
                    <a:lnTo>
                      <a:pt x="9" y="414"/>
                    </a:lnTo>
                    <a:lnTo>
                      <a:pt x="4" y="429"/>
                    </a:lnTo>
                    <a:lnTo>
                      <a:pt x="0" y="436"/>
                    </a:lnTo>
                    <a:close/>
                  </a:path>
                </a:pathLst>
              </a:custGeom>
              <a:solidFill>
                <a:srgbClr val="0065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71" name="Freeform 336">
                <a:extLst>
                  <a:ext uri="{FF2B5EF4-FFF2-40B4-BE49-F238E27FC236}">
                    <a16:creationId xmlns:a16="http://schemas.microsoft.com/office/drawing/2014/main" id="{736B7790-7954-46C1-AD18-1A8FD3143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9" y="1826"/>
                <a:ext cx="460" cy="536"/>
              </a:xfrm>
              <a:custGeom>
                <a:avLst/>
                <a:gdLst>
                  <a:gd name="T0" fmla="*/ 12 w 460"/>
                  <a:gd name="T1" fmla="*/ 446 h 536"/>
                  <a:gd name="T2" fmla="*/ 44 w 460"/>
                  <a:gd name="T3" fmla="*/ 465 h 536"/>
                  <a:gd name="T4" fmla="*/ 114 w 460"/>
                  <a:gd name="T5" fmla="*/ 536 h 536"/>
                  <a:gd name="T6" fmla="*/ 138 w 460"/>
                  <a:gd name="T7" fmla="*/ 498 h 536"/>
                  <a:gd name="T8" fmla="*/ 177 w 460"/>
                  <a:gd name="T9" fmla="*/ 437 h 536"/>
                  <a:gd name="T10" fmla="*/ 200 w 460"/>
                  <a:gd name="T11" fmla="*/ 391 h 536"/>
                  <a:gd name="T12" fmla="*/ 212 w 460"/>
                  <a:gd name="T13" fmla="*/ 351 h 536"/>
                  <a:gd name="T14" fmla="*/ 212 w 460"/>
                  <a:gd name="T15" fmla="*/ 322 h 536"/>
                  <a:gd name="T16" fmla="*/ 212 w 460"/>
                  <a:gd name="T17" fmla="*/ 314 h 536"/>
                  <a:gd name="T18" fmla="*/ 231 w 460"/>
                  <a:gd name="T19" fmla="*/ 341 h 536"/>
                  <a:gd name="T20" fmla="*/ 261 w 460"/>
                  <a:gd name="T21" fmla="*/ 359 h 536"/>
                  <a:gd name="T22" fmla="*/ 328 w 460"/>
                  <a:gd name="T23" fmla="*/ 381 h 536"/>
                  <a:gd name="T24" fmla="*/ 433 w 460"/>
                  <a:gd name="T25" fmla="*/ 394 h 536"/>
                  <a:gd name="T26" fmla="*/ 447 w 460"/>
                  <a:gd name="T27" fmla="*/ 385 h 536"/>
                  <a:gd name="T28" fmla="*/ 452 w 460"/>
                  <a:gd name="T29" fmla="*/ 351 h 536"/>
                  <a:gd name="T30" fmla="*/ 460 w 460"/>
                  <a:gd name="T31" fmla="*/ 320 h 536"/>
                  <a:gd name="T32" fmla="*/ 443 w 460"/>
                  <a:gd name="T33" fmla="*/ 306 h 536"/>
                  <a:gd name="T34" fmla="*/ 413 w 460"/>
                  <a:gd name="T35" fmla="*/ 294 h 536"/>
                  <a:gd name="T36" fmla="*/ 402 w 460"/>
                  <a:gd name="T37" fmla="*/ 278 h 536"/>
                  <a:gd name="T38" fmla="*/ 381 w 460"/>
                  <a:gd name="T39" fmla="*/ 277 h 536"/>
                  <a:gd name="T40" fmla="*/ 374 w 460"/>
                  <a:gd name="T41" fmla="*/ 277 h 536"/>
                  <a:gd name="T42" fmla="*/ 359 w 460"/>
                  <a:gd name="T43" fmla="*/ 260 h 536"/>
                  <a:gd name="T44" fmla="*/ 343 w 460"/>
                  <a:gd name="T45" fmla="*/ 249 h 536"/>
                  <a:gd name="T46" fmla="*/ 315 w 460"/>
                  <a:gd name="T47" fmla="*/ 234 h 536"/>
                  <a:gd name="T48" fmla="*/ 294 w 460"/>
                  <a:gd name="T49" fmla="*/ 235 h 536"/>
                  <a:gd name="T50" fmla="*/ 289 w 460"/>
                  <a:gd name="T51" fmla="*/ 226 h 536"/>
                  <a:gd name="T52" fmla="*/ 271 w 460"/>
                  <a:gd name="T53" fmla="*/ 211 h 536"/>
                  <a:gd name="T54" fmla="*/ 274 w 460"/>
                  <a:gd name="T55" fmla="*/ 194 h 536"/>
                  <a:gd name="T56" fmla="*/ 272 w 460"/>
                  <a:gd name="T57" fmla="*/ 173 h 536"/>
                  <a:gd name="T58" fmla="*/ 274 w 460"/>
                  <a:gd name="T59" fmla="*/ 159 h 536"/>
                  <a:gd name="T60" fmla="*/ 265 w 460"/>
                  <a:gd name="T61" fmla="*/ 144 h 536"/>
                  <a:gd name="T62" fmla="*/ 271 w 460"/>
                  <a:gd name="T63" fmla="*/ 140 h 536"/>
                  <a:gd name="T64" fmla="*/ 280 w 460"/>
                  <a:gd name="T65" fmla="*/ 106 h 536"/>
                  <a:gd name="T66" fmla="*/ 294 w 460"/>
                  <a:gd name="T67" fmla="*/ 73 h 536"/>
                  <a:gd name="T68" fmla="*/ 292 w 460"/>
                  <a:gd name="T69" fmla="*/ 61 h 536"/>
                  <a:gd name="T70" fmla="*/ 292 w 460"/>
                  <a:gd name="T71" fmla="*/ 49 h 536"/>
                  <a:gd name="T72" fmla="*/ 298 w 460"/>
                  <a:gd name="T73" fmla="*/ 37 h 536"/>
                  <a:gd name="T74" fmla="*/ 300 w 460"/>
                  <a:gd name="T75" fmla="*/ 32 h 536"/>
                  <a:gd name="T76" fmla="*/ 299 w 460"/>
                  <a:gd name="T77" fmla="*/ 27 h 536"/>
                  <a:gd name="T78" fmla="*/ 282 w 460"/>
                  <a:gd name="T79" fmla="*/ 8 h 536"/>
                  <a:gd name="T80" fmla="*/ 265 w 460"/>
                  <a:gd name="T81" fmla="*/ 0 h 536"/>
                  <a:gd name="T82" fmla="*/ 231 w 460"/>
                  <a:gd name="T83" fmla="*/ 25 h 536"/>
                  <a:gd name="T84" fmla="*/ 221 w 460"/>
                  <a:gd name="T85" fmla="*/ 76 h 536"/>
                  <a:gd name="T86" fmla="*/ 202 w 460"/>
                  <a:gd name="T87" fmla="*/ 111 h 536"/>
                  <a:gd name="T88" fmla="*/ 144 w 460"/>
                  <a:gd name="T89" fmla="*/ 213 h 536"/>
                  <a:gd name="T90" fmla="*/ 99 w 460"/>
                  <a:gd name="T91" fmla="*/ 281 h 536"/>
                  <a:gd name="T92" fmla="*/ 77 w 460"/>
                  <a:gd name="T93" fmla="*/ 306 h 536"/>
                  <a:gd name="T94" fmla="*/ 38 w 460"/>
                  <a:gd name="T95" fmla="*/ 356 h 536"/>
                  <a:gd name="T96" fmla="*/ 24 w 460"/>
                  <a:gd name="T97" fmla="*/ 373 h 536"/>
                  <a:gd name="T98" fmla="*/ 4 w 460"/>
                  <a:gd name="T99" fmla="*/ 429 h 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460"/>
                  <a:gd name="T151" fmla="*/ 0 h 536"/>
                  <a:gd name="T152" fmla="*/ 460 w 460"/>
                  <a:gd name="T153" fmla="*/ 536 h 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460" h="536">
                    <a:moveTo>
                      <a:pt x="0" y="436"/>
                    </a:moveTo>
                    <a:lnTo>
                      <a:pt x="2" y="437"/>
                    </a:lnTo>
                    <a:lnTo>
                      <a:pt x="6" y="442"/>
                    </a:lnTo>
                    <a:lnTo>
                      <a:pt x="12" y="446"/>
                    </a:lnTo>
                    <a:lnTo>
                      <a:pt x="21" y="451"/>
                    </a:lnTo>
                    <a:lnTo>
                      <a:pt x="31" y="456"/>
                    </a:lnTo>
                    <a:lnTo>
                      <a:pt x="44" y="465"/>
                    </a:lnTo>
                    <a:lnTo>
                      <a:pt x="59" y="482"/>
                    </a:lnTo>
                    <a:lnTo>
                      <a:pt x="77" y="502"/>
                    </a:lnTo>
                    <a:lnTo>
                      <a:pt x="94" y="522"/>
                    </a:lnTo>
                    <a:lnTo>
                      <a:pt x="114" y="536"/>
                    </a:lnTo>
                    <a:lnTo>
                      <a:pt x="117" y="531"/>
                    </a:lnTo>
                    <a:lnTo>
                      <a:pt x="126" y="517"/>
                    </a:lnTo>
                    <a:lnTo>
                      <a:pt x="138" y="498"/>
                    </a:lnTo>
                    <a:lnTo>
                      <a:pt x="153" y="474"/>
                    </a:lnTo>
                    <a:lnTo>
                      <a:pt x="170" y="450"/>
                    </a:lnTo>
                    <a:lnTo>
                      <a:pt x="177" y="437"/>
                    </a:lnTo>
                    <a:lnTo>
                      <a:pt x="184" y="426"/>
                    </a:lnTo>
                    <a:lnTo>
                      <a:pt x="191" y="414"/>
                    </a:lnTo>
                    <a:lnTo>
                      <a:pt x="195" y="401"/>
                    </a:lnTo>
                    <a:lnTo>
                      <a:pt x="200" y="391"/>
                    </a:lnTo>
                    <a:lnTo>
                      <a:pt x="205" y="379"/>
                    </a:lnTo>
                    <a:lnTo>
                      <a:pt x="207" y="369"/>
                    </a:lnTo>
                    <a:lnTo>
                      <a:pt x="209" y="359"/>
                    </a:lnTo>
                    <a:lnTo>
                      <a:pt x="212" y="351"/>
                    </a:lnTo>
                    <a:lnTo>
                      <a:pt x="212" y="343"/>
                    </a:lnTo>
                    <a:lnTo>
                      <a:pt x="212" y="330"/>
                    </a:lnTo>
                    <a:lnTo>
                      <a:pt x="212" y="322"/>
                    </a:lnTo>
                    <a:lnTo>
                      <a:pt x="212" y="317"/>
                    </a:lnTo>
                    <a:lnTo>
                      <a:pt x="212" y="315"/>
                    </a:lnTo>
                    <a:lnTo>
                      <a:pt x="212" y="314"/>
                    </a:lnTo>
                    <a:lnTo>
                      <a:pt x="213" y="316"/>
                    </a:lnTo>
                    <a:lnTo>
                      <a:pt x="216" y="322"/>
                    </a:lnTo>
                    <a:lnTo>
                      <a:pt x="222" y="331"/>
                    </a:lnTo>
                    <a:lnTo>
                      <a:pt x="231" y="341"/>
                    </a:lnTo>
                    <a:lnTo>
                      <a:pt x="243" y="350"/>
                    </a:lnTo>
                    <a:lnTo>
                      <a:pt x="251" y="353"/>
                    </a:lnTo>
                    <a:lnTo>
                      <a:pt x="261" y="359"/>
                    </a:lnTo>
                    <a:lnTo>
                      <a:pt x="274" y="365"/>
                    </a:lnTo>
                    <a:lnTo>
                      <a:pt x="289" y="370"/>
                    </a:lnTo>
                    <a:lnTo>
                      <a:pt x="307" y="376"/>
                    </a:lnTo>
                    <a:lnTo>
                      <a:pt x="328" y="381"/>
                    </a:lnTo>
                    <a:lnTo>
                      <a:pt x="351" y="386"/>
                    </a:lnTo>
                    <a:lnTo>
                      <a:pt x="375" y="390"/>
                    </a:lnTo>
                    <a:lnTo>
                      <a:pt x="403" y="393"/>
                    </a:lnTo>
                    <a:lnTo>
                      <a:pt x="433" y="394"/>
                    </a:lnTo>
                    <a:lnTo>
                      <a:pt x="445" y="394"/>
                    </a:lnTo>
                    <a:lnTo>
                      <a:pt x="445" y="392"/>
                    </a:lnTo>
                    <a:lnTo>
                      <a:pt x="447" y="385"/>
                    </a:lnTo>
                    <a:lnTo>
                      <a:pt x="450" y="376"/>
                    </a:lnTo>
                    <a:lnTo>
                      <a:pt x="451" y="364"/>
                    </a:lnTo>
                    <a:lnTo>
                      <a:pt x="452" y="351"/>
                    </a:lnTo>
                    <a:lnTo>
                      <a:pt x="454" y="341"/>
                    </a:lnTo>
                    <a:lnTo>
                      <a:pt x="457" y="331"/>
                    </a:lnTo>
                    <a:lnTo>
                      <a:pt x="459" y="326"/>
                    </a:lnTo>
                    <a:lnTo>
                      <a:pt x="460" y="320"/>
                    </a:lnTo>
                    <a:lnTo>
                      <a:pt x="460" y="316"/>
                    </a:lnTo>
                    <a:lnTo>
                      <a:pt x="454" y="312"/>
                    </a:lnTo>
                    <a:lnTo>
                      <a:pt x="443" y="306"/>
                    </a:lnTo>
                    <a:lnTo>
                      <a:pt x="429" y="300"/>
                    </a:lnTo>
                    <a:lnTo>
                      <a:pt x="417" y="295"/>
                    </a:lnTo>
                    <a:lnTo>
                      <a:pt x="413" y="294"/>
                    </a:lnTo>
                    <a:lnTo>
                      <a:pt x="413" y="292"/>
                    </a:lnTo>
                    <a:lnTo>
                      <a:pt x="410" y="287"/>
                    </a:lnTo>
                    <a:lnTo>
                      <a:pt x="407" y="283"/>
                    </a:lnTo>
                    <a:lnTo>
                      <a:pt x="402" y="278"/>
                    </a:lnTo>
                    <a:lnTo>
                      <a:pt x="395" y="277"/>
                    </a:lnTo>
                    <a:lnTo>
                      <a:pt x="387" y="277"/>
                    </a:lnTo>
                    <a:lnTo>
                      <a:pt x="381" y="277"/>
                    </a:lnTo>
                    <a:lnTo>
                      <a:pt x="377" y="277"/>
                    </a:lnTo>
                    <a:lnTo>
                      <a:pt x="374" y="277"/>
                    </a:lnTo>
                    <a:lnTo>
                      <a:pt x="373" y="274"/>
                    </a:lnTo>
                    <a:lnTo>
                      <a:pt x="371" y="270"/>
                    </a:lnTo>
                    <a:lnTo>
                      <a:pt x="366" y="265"/>
                    </a:lnTo>
                    <a:lnTo>
                      <a:pt x="359" y="260"/>
                    </a:lnTo>
                    <a:lnTo>
                      <a:pt x="349" y="258"/>
                    </a:lnTo>
                    <a:lnTo>
                      <a:pt x="346" y="256"/>
                    </a:lnTo>
                    <a:lnTo>
                      <a:pt x="343" y="249"/>
                    </a:lnTo>
                    <a:lnTo>
                      <a:pt x="336" y="242"/>
                    </a:lnTo>
                    <a:lnTo>
                      <a:pt x="327" y="236"/>
                    </a:lnTo>
                    <a:lnTo>
                      <a:pt x="315" y="234"/>
                    </a:lnTo>
                    <a:lnTo>
                      <a:pt x="304" y="235"/>
                    </a:lnTo>
                    <a:lnTo>
                      <a:pt x="298" y="235"/>
                    </a:lnTo>
                    <a:lnTo>
                      <a:pt x="295" y="235"/>
                    </a:lnTo>
                    <a:lnTo>
                      <a:pt x="294" y="235"/>
                    </a:lnTo>
                    <a:lnTo>
                      <a:pt x="293" y="233"/>
                    </a:lnTo>
                    <a:lnTo>
                      <a:pt x="289" y="226"/>
                    </a:lnTo>
                    <a:lnTo>
                      <a:pt x="285" y="217"/>
                    </a:lnTo>
                    <a:lnTo>
                      <a:pt x="279" y="212"/>
                    </a:lnTo>
                    <a:lnTo>
                      <a:pt x="271" y="211"/>
                    </a:lnTo>
                    <a:lnTo>
                      <a:pt x="271" y="209"/>
                    </a:lnTo>
                    <a:lnTo>
                      <a:pt x="272" y="206"/>
                    </a:lnTo>
                    <a:lnTo>
                      <a:pt x="274" y="200"/>
                    </a:lnTo>
                    <a:lnTo>
                      <a:pt x="274" y="194"/>
                    </a:lnTo>
                    <a:lnTo>
                      <a:pt x="274" y="186"/>
                    </a:lnTo>
                    <a:lnTo>
                      <a:pt x="272" y="179"/>
                    </a:lnTo>
                    <a:lnTo>
                      <a:pt x="272" y="173"/>
                    </a:lnTo>
                    <a:lnTo>
                      <a:pt x="272" y="169"/>
                    </a:lnTo>
                    <a:lnTo>
                      <a:pt x="273" y="164"/>
                    </a:lnTo>
                    <a:lnTo>
                      <a:pt x="274" y="159"/>
                    </a:lnTo>
                    <a:lnTo>
                      <a:pt x="275" y="152"/>
                    </a:lnTo>
                    <a:lnTo>
                      <a:pt x="272" y="149"/>
                    </a:lnTo>
                    <a:lnTo>
                      <a:pt x="267" y="145"/>
                    </a:lnTo>
                    <a:lnTo>
                      <a:pt x="265" y="144"/>
                    </a:lnTo>
                    <a:lnTo>
                      <a:pt x="266" y="144"/>
                    </a:lnTo>
                    <a:lnTo>
                      <a:pt x="267" y="143"/>
                    </a:lnTo>
                    <a:lnTo>
                      <a:pt x="271" y="140"/>
                    </a:lnTo>
                    <a:lnTo>
                      <a:pt x="274" y="133"/>
                    </a:lnTo>
                    <a:lnTo>
                      <a:pt x="278" y="122"/>
                    </a:lnTo>
                    <a:lnTo>
                      <a:pt x="280" y="106"/>
                    </a:lnTo>
                    <a:lnTo>
                      <a:pt x="284" y="94"/>
                    </a:lnTo>
                    <a:lnTo>
                      <a:pt x="287" y="86"/>
                    </a:lnTo>
                    <a:lnTo>
                      <a:pt x="292" y="79"/>
                    </a:lnTo>
                    <a:lnTo>
                      <a:pt x="294" y="73"/>
                    </a:lnTo>
                    <a:lnTo>
                      <a:pt x="294" y="68"/>
                    </a:lnTo>
                    <a:lnTo>
                      <a:pt x="293" y="64"/>
                    </a:lnTo>
                    <a:lnTo>
                      <a:pt x="292" y="61"/>
                    </a:lnTo>
                    <a:lnTo>
                      <a:pt x="292" y="57"/>
                    </a:lnTo>
                    <a:lnTo>
                      <a:pt x="292" y="52"/>
                    </a:lnTo>
                    <a:lnTo>
                      <a:pt x="292" y="49"/>
                    </a:lnTo>
                    <a:lnTo>
                      <a:pt x="292" y="45"/>
                    </a:lnTo>
                    <a:lnTo>
                      <a:pt x="294" y="43"/>
                    </a:lnTo>
                    <a:lnTo>
                      <a:pt x="295" y="40"/>
                    </a:lnTo>
                    <a:lnTo>
                      <a:pt x="298" y="37"/>
                    </a:lnTo>
                    <a:lnTo>
                      <a:pt x="300" y="35"/>
                    </a:lnTo>
                    <a:lnTo>
                      <a:pt x="300" y="33"/>
                    </a:lnTo>
                    <a:lnTo>
                      <a:pt x="300" y="32"/>
                    </a:lnTo>
                    <a:lnTo>
                      <a:pt x="300" y="30"/>
                    </a:lnTo>
                    <a:lnTo>
                      <a:pt x="299" y="28"/>
                    </a:lnTo>
                    <a:lnTo>
                      <a:pt x="299" y="27"/>
                    </a:lnTo>
                    <a:lnTo>
                      <a:pt x="294" y="21"/>
                    </a:lnTo>
                    <a:lnTo>
                      <a:pt x="291" y="16"/>
                    </a:lnTo>
                    <a:lnTo>
                      <a:pt x="287" y="13"/>
                    </a:lnTo>
                    <a:lnTo>
                      <a:pt x="282" y="8"/>
                    </a:lnTo>
                    <a:lnTo>
                      <a:pt x="279" y="2"/>
                    </a:lnTo>
                    <a:lnTo>
                      <a:pt x="274" y="1"/>
                    </a:lnTo>
                    <a:lnTo>
                      <a:pt x="265" y="0"/>
                    </a:lnTo>
                    <a:lnTo>
                      <a:pt x="252" y="2"/>
                    </a:lnTo>
                    <a:lnTo>
                      <a:pt x="239" y="9"/>
                    </a:lnTo>
                    <a:lnTo>
                      <a:pt x="231" y="25"/>
                    </a:lnTo>
                    <a:lnTo>
                      <a:pt x="228" y="42"/>
                    </a:lnTo>
                    <a:lnTo>
                      <a:pt x="225" y="55"/>
                    </a:lnTo>
                    <a:lnTo>
                      <a:pt x="223" y="66"/>
                    </a:lnTo>
                    <a:lnTo>
                      <a:pt x="221" y="76"/>
                    </a:lnTo>
                    <a:lnTo>
                      <a:pt x="217" y="85"/>
                    </a:lnTo>
                    <a:lnTo>
                      <a:pt x="212" y="94"/>
                    </a:lnTo>
                    <a:lnTo>
                      <a:pt x="202" y="111"/>
                    </a:lnTo>
                    <a:lnTo>
                      <a:pt x="191" y="133"/>
                    </a:lnTo>
                    <a:lnTo>
                      <a:pt x="176" y="158"/>
                    </a:lnTo>
                    <a:lnTo>
                      <a:pt x="160" y="186"/>
                    </a:lnTo>
                    <a:lnTo>
                      <a:pt x="144" y="213"/>
                    </a:lnTo>
                    <a:lnTo>
                      <a:pt x="129" y="237"/>
                    </a:lnTo>
                    <a:lnTo>
                      <a:pt x="116" y="258"/>
                    </a:lnTo>
                    <a:lnTo>
                      <a:pt x="106" y="274"/>
                    </a:lnTo>
                    <a:lnTo>
                      <a:pt x="99" y="281"/>
                    </a:lnTo>
                    <a:lnTo>
                      <a:pt x="94" y="287"/>
                    </a:lnTo>
                    <a:lnTo>
                      <a:pt x="86" y="295"/>
                    </a:lnTo>
                    <a:lnTo>
                      <a:pt x="77" y="306"/>
                    </a:lnTo>
                    <a:lnTo>
                      <a:pt x="67" y="319"/>
                    </a:lnTo>
                    <a:lnTo>
                      <a:pt x="57" y="331"/>
                    </a:lnTo>
                    <a:lnTo>
                      <a:pt x="47" y="344"/>
                    </a:lnTo>
                    <a:lnTo>
                      <a:pt x="38" y="356"/>
                    </a:lnTo>
                    <a:lnTo>
                      <a:pt x="31" y="364"/>
                    </a:lnTo>
                    <a:lnTo>
                      <a:pt x="27" y="371"/>
                    </a:lnTo>
                    <a:lnTo>
                      <a:pt x="24" y="373"/>
                    </a:lnTo>
                    <a:lnTo>
                      <a:pt x="23" y="379"/>
                    </a:lnTo>
                    <a:lnTo>
                      <a:pt x="16" y="395"/>
                    </a:lnTo>
                    <a:lnTo>
                      <a:pt x="9" y="414"/>
                    </a:lnTo>
                    <a:lnTo>
                      <a:pt x="4" y="429"/>
                    </a:lnTo>
                    <a:lnTo>
                      <a:pt x="0" y="43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72" name="Freeform 337">
                <a:extLst>
                  <a:ext uri="{FF2B5EF4-FFF2-40B4-BE49-F238E27FC236}">
                    <a16:creationId xmlns:a16="http://schemas.microsoft.com/office/drawing/2014/main" id="{D5A44AFA-4FCA-4B85-89AA-946254A64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" y="2006"/>
                <a:ext cx="169" cy="285"/>
              </a:xfrm>
              <a:custGeom>
                <a:avLst/>
                <a:gdLst>
                  <a:gd name="T0" fmla="*/ 166 w 169"/>
                  <a:gd name="T1" fmla="*/ 0 h 285"/>
                  <a:gd name="T2" fmla="*/ 168 w 169"/>
                  <a:gd name="T3" fmla="*/ 7 h 285"/>
                  <a:gd name="T4" fmla="*/ 169 w 169"/>
                  <a:gd name="T5" fmla="*/ 24 h 285"/>
                  <a:gd name="T6" fmla="*/ 169 w 169"/>
                  <a:gd name="T7" fmla="*/ 44 h 285"/>
                  <a:gd name="T8" fmla="*/ 168 w 169"/>
                  <a:gd name="T9" fmla="*/ 67 h 285"/>
                  <a:gd name="T10" fmla="*/ 164 w 169"/>
                  <a:gd name="T11" fmla="*/ 85 h 285"/>
                  <a:gd name="T12" fmla="*/ 164 w 169"/>
                  <a:gd name="T13" fmla="*/ 85 h 285"/>
                  <a:gd name="T14" fmla="*/ 156 w 169"/>
                  <a:gd name="T15" fmla="*/ 101 h 285"/>
                  <a:gd name="T16" fmla="*/ 143 w 169"/>
                  <a:gd name="T17" fmla="*/ 119 h 285"/>
                  <a:gd name="T18" fmla="*/ 129 w 169"/>
                  <a:gd name="T19" fmla="*/ 137 h 285"/>
                  <a:gd name="T20" fmla="*/ 118 w 169"/>
                  <a:gd name="T21" fmla="*/ 156 h 285"/>
                  <a:gd name="T22" fmla="*/ 108 w 169"/>
                  <a:gd name="T23" fmla="*/ 171 h 285"/>
                  <a:gd name="T24" fmla="*/ 108 w 169"/>
                  <a:gd name="T25" fmla="*/ 171 h 285"/>
                  <a:gd name="T26" fmla="*/ 106 w 169"/>
                  <a:gd name="T27" fmla="*/ 179 h 285"/>
                  <a:gd name="T28" fmla="*/ 104 w 169"/>
                  <a:gd name="T29" fmla="*/ 189 h 285"/>
                  <a:gd name="T30" fmla="*/ 101 w 169"/>
                  <a:gd name="T31" fmla="*/ 197 h 285"/>
                  <a:gd name="T32" fmla="*/ 98 w 169"/>
                  <a:gd name="T33" fmla="*/ 207 h 285"/>
                  <a:gd name="T34" fmla="*/ 96 w 169"/>
                  <a:gd name="T35" fmla="*/ 216 h 285"/>
                  <a:gd name="T36" fmla="*/ 93 w 169"/>
                  <a:gd name="T37" fmla="*/ 227 h 285"/>
                  <a:gd name="T38" fmla="*/ 91 w 169"/>
                  <a:gd name="T39" fmla="*/ 236 h 285"/>
                  <a:gd name="T40" fmla="*/ 89 w 169"/>
                  <a:gd name="T41" fmla="*/ 247 h 285"/>
                  <a:gd name="T42" fmla="*/ 86 w 169"/>
                  <a:gd name="T43" fmla="*/ 256 h 285"/>
                  <a:gd name="T44" fmla="*/ 84 w 169"/>
                  <a:gd name="T45" fmla="*/ 265 h 285"/>
                  <a:gd name="T46" fmla="*/ 84 w 169"/>
                  <a:gd name="T47" fmla="*/ 265 h 285"/>
                  <a:gd name="T48" fmla="*/ 79 w 169"/>
                  <a:gd name="T49" fmla="*/ 278 h 285"/>
                  <a:gd name="T50" fmla="*/ 74 w 169"/>
                  <a:gd name="T51" fmla="*/ 284 h 285"/>
                  <a:gd name="T52" fmla="*/ 65 w 169"/>
                  <a:gd name="T53" fmla="*/ 285 h 285"/>
                  <a:gd name="T54" fmla="*/ 57 w 169"/>
                  <a:gd name="T55" fmla="*/ 280 h 285"/>
                  <a:gd name="T56" fmla="*/ 49 w 169"/>
                  <a:gd name="T57" fmla="*/ 273 h 285"/>
                  <a:gd name="T58" fmla="*/ 49 w 169"/>
                  <a:gd name="T59" fmla="*/ 273 h 285"/>
                  <a:gd name="T60" fmla="*/ 41 w 169"/>
                  <a:gd name="T61" fmla="*/ 263 h 285"/>
                  <a:gd name="T62" fmla="*/ 32 w 169"/>
                  <a:gd name="T63" fmla="*/ 248 h 285"/>
                  <a:gd name="T64" fmla="*/ 21 w 169"/>
                  <a:gd name="T65" fmla="*/ 232 h 285"/>
                  <a:gd name="T66" fmla="*/ 11 w 169"/>
                  <a:gd name="T67" fmla="*/ 219 h 285"/>
                  <a:gd name="T68" fmla="*/ 0 w 169"/>
                  <a:gd name="T69" fmla="*/ 210 h 285"/>
                  <a:gd name="T70" fmla="*/ 69 w 169"/>
                  <a:gd name="T71" fmla="*/ 112 h 285"/>
                  <a:gd name="T72" fmla="*/ 166 w 169"/>
                  <a:gd name="T73" fmla="*/ 0 h 285"/>
                  <a:gd name="T74" fmla="*/ 166 w 169"/>
                  <a:gd name="T75" fmla="*/ 0 h 28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69"/>
                  <a:gd name="T115" fmla="*/ 0 h 285"/>
                  <a:gd name="T116" fmla="*/ 169 w 169"/>
                  <a:gd name="T117" fmla="*/ 285 h 28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69" h="285">
                    <a:moveTo>
                      <a:pt x="166" y="0"/>
                    </a:moveTo>
                    <a:lnTo>
                      <a:pt x="168" y="7"/>
                    </a:lnTo>
                    <a:lnTo>
                      <a:pt x="169" y="24"/>
                    </a:lnTo>
                    <a:lnTo>
                      <a:pt x="169" y="44"/>
                    </a:lnTo>
                    <a:lnTo>
                      <a:pt x="168" y="67"/>
                    </a:lnTo>
                    <a:lnTo>
                      <a:pt x="164" y="85"/>
                    </a:lnTo>
                    <a:lnTo>
                      <a:pt x="156" y="101"/>
                    </a:lnTo>
                    <a:lnTo>
                      <a:pt x="143" y="119"/>
                    </a:lnTo>
                    <a:lnTo>
                      <a:pt x="129" y="137"/>
                    </a:lnTo>
                    <a:lnTo>
                      <a:pt x="118" y="156"/>
                    </a:lnTo>
                    <a:lnTo>
                      <a:pt x="108" y="171"/>
                    </a:lnTo>
                    <a:lnTo>
                      <a:pt x="106" y="179"/>
                    </a:lnTo>
                    <a:lnTo>
                      <a:pt x="104" y="189"/>
                    </a:lnTo>
                    <a:lnTo>
                      <a:pt x="101" y="197"/>
                    </a:lnTo>
                    <a:lnTo>
                      <a:pt x="98" y="207"/>
                    </a:lnTo>
                    <a:lnTo>
                      <a:pt x="96" y="216"/>
                    </a:lnTo>
                    <a:lnTo>
                      <a:pt x="93" y="227"/>
                    </a:lnTo>
                    <a:lnTo>
                      <a:pt x="91" y="236"/>
                    </a:lnTo>
                    <a:lnTo>
                      <a:pt x="89" y="247"/>
                    </a:lnTo>
                    <a:lnTo>
                      <a:pt x="86" y="256"/>
                    </a:lnTo>
                    <a:lnTo>
                      <a:pt x="84" y="265"/>
                    </a:lnTo>
                    <a:lnTo>
                      <a:pt x="79" y="278"/>
                    </a:lnTo>
                    <a:lnTo>
                      <a:pt x="74" y="284"/>
                    </a:lnTo>
                    <a:lnTo>
                      <a:pt x="65" y="285"/>
                    </a:lnTo>
                    <a:lnTo>
                      <a:pt x="57" y="280"/>
                    </a:lnTo>
                    <a:lnTo>
                      <a:pt x="49" y="273"/>
                    </a:lnTo>
                    <a:lnTo>
                      <a:pt x="41" y="263"/>
                    </a:lnTo>
                    <a:lnTo>
                      <a:pt x="32" y="248"/>
                    </a:lnTo>
                    <a:lnTo>
                      <a:pt x="21" y="232"/>
                    </a:lnTo>
                    <a:lnTo>
                      <a:pt x="11" y="219"/>
                    </a:lnTo>
                    <a:lnTo>
                      <a:pt x="0" y="210"/>
                    </a:lnTo>
                    <a:lnTo>
                      <a:pt x="69" y="112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73" name="Freeform 338">
                <a:extLst>
                  <a:ext uri="{FF2B5EF4-FFF2-40B4-BE49-F238E27FC236}">
                    <a16:creationId xmlns:a16="http://schemas.microsoft.com/office/drawing/2014/main" id="{AF4BB535-D7BC-4982-811F-3DCE4DD9D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" y="2006"/>
                <a:ext cx="169" cy="285"/>
              </a:xfrm>
              <a:custGeom>
                <a:avLst/>
                <a:gdLst>
                  <a:gd name="T0" fmla="*/ 166 w 169"/>
                  <a:gd name="T1" fmla="*/ 0 h 285"/>
                  <a:gd name="T2" fmla="*/ 168 w 169"/>
                  <a:gd name="T3" fmla="*/ 7 h 285"/>
                  <a:gd name="T4" fmla="*/ 169 w 169"/>
                  <a:gd name="T5" fmla="*/ 24 h 285"/>
                  <a:gd name="T6" fmla="*/ 169 w 169"/>
                  <a:gd name="T7" fmla="*/ 44 h 285"/>
                  <a:gd name="T8" fmla="*/ 168 w 169"/>
                  <a:gd name="T9" fmla="*/ 67 h 285"/>
                  <a:gd name="T10" fmla="*/ 164 w 169"/>
                  <a:gd name="T11" fmla="*/ 85 h 285"/>
                  <a:gd name="T12" fmla="*/ 164 w 169"/>
                  <a:gd name="T13" fmla="*/ 85 h 285"/>
                  <a:gd name="T14" fmla="*/ 156 w 169"/>
                  <a:gd name="T15" fmla="*/ 101 h 285"/>
                  <a:gd name="T16" fmla="*/ 143 w 169"/>
                  <a:gd name="T17" fmla="*/ 119 h 285"/>
                  <a:gd name="T18" fmla="*/ 129 w 169"/>
                  <a:gd name="T19" fmla="*/ 137 h 285"/>
                  <a:gd name="T20" fmla="*/ 118 w 169"/>
                  <a:gd name="T21" fmla="*/ 156 h 285"/>
                  <a:gd name="T22" fmla="*/ 108 w 169"/>
                  <a:gd name="T23" fmla="*/ 171 h 285"/>
                  <a:gd name="T24" fmla="*/ 108 w 169"/>
                  <a:gd name="T25" fmla="*/ 171 h 285"/>
                  <a:gd name="T26" fmla="*/ 106 w 169"/>
                  <a:gd name="T27" fmla="*/ 179 h 285"/>
                  <a:gd name="T28" fmla="*/ 104 w 169"/>
                  <a:gd name="T29" fmla="*/ 189 h 285"/>
                  <a:gd name="T30" fmla="*/ 101 w 169"/>
                  <a:gd name="T31" fmla="*/ 197 h 285"/>
                  <a:gd name="T32" fmla="*/ 98 w 169"/>
                  <a:gd name="T33" fmla="*/ 207 h 285"/>
                  <a:gd name="T34" fmla="*/ 96 w 169"/>
                  <a:gd name="T35" fmla="*/ 216 h 285"/>
                  <a:gd name="T36" fmla="*/ 93 w 169"/>
                  <a:gd name="T37" fmla="*/ 227 h 285"/>
                  <a:gd name="T38" fmla="*/ 91 w 169"/>
                  <a:gd name="T39" fmla="*/ 236 h 285"/>
                  <a:gd name="T40" fmla="*/ 89 w 169"/>
                  <a:gd name="T41" fmla="*/ 247 h 285"/>
                  <a:gd name="T42" fmla="*/ 86 w 169"/>
                  <a:gd name="T43" fmla="*/ 256 h 285"/>
                  <a:gd name="T44" fmla="*/ 84 w 169"/>
                  <a:gd name="T45" fmla="*/ 265 h 285"/>
                  <a:gd name="T46" fmla="*/ 84 w 169"/>
                  <a:gd name="T47" fmla="*/ 265 h 285"/>
                  <a:gd name="T48" fmla="*/ 79 w 169"/>
                  <a:gd name="T49" fmla="*/ 278 h 285"/>
                  <a:gd name="T50" fmla="*/ 74 w 169"/>
                  <a:gd name="T51" fmla="*/ 284 h 285"/>
                  <a:gd name="T52" fmla="*/ 65 w 169"/>
                  <a:gd name="T53" fmla="*/ 285 h 285"/>
                  <a:gd name="T54" fmla="*/ 57 w 169"/>
                  <a:gd name="T55" fmla="*/ 280 h 285"/>
                  <a:gd name="T56" fmla="*/ 49 w 169"/>
                  <a:gd name="T57" fmla="*/ 273 h 285"/>
                  <a:gd name="T58" fmla="*/ 49 w 169"/>
                  <a:gd name="T59" fmla="*/ 273 h 285"/>
                  <a:gd name="T60" fmla="*/ 41 w 169"/>
                  <a:gd name="T61" fmla="*/ 263 h 285"/>
                  <a:gd name="T62" fmla="*/ 32 w 169"/>
                  <a:gd name="T63" fmla="*/ 248 h 285"/>
                  <a:gd name="T64" fmla="*/ 21 w 169"/>
                  <a:gd name="T65" fmla="*/ 232 h 285"/>
                  <a:gd name="T66" fmla="*/ 11 w 169"/>
                  <a:gd name="T67" fmla="*/ 219 h 285"/>
                  <a:gd name="T68" fmla="*/ 0 w 169"/>
                  <a:gd name="T69" fmla="*/ 210 h 285"/>
                  <a:gd name="T70" fmla="*/ 69 w 169"/>
                  <a:gd name="T71" fmla="*/ 112 h 285"/>
                  <a:gd name="T72" fmla="*/ 166 w 169"/>
                  <a:gd name="T73" fmla="*/ 0 h 285"/>
                  <a:gd name="T74" fmla="*/ 166 w 169"/>
                  <a:gd name="T75" fmla="*/ 0 h 28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69"/>
                  <a:gd name="T115" fmla="*/ 0 h 285"/>
                  <a:gd name="T116" fmla="*/ 169 w 169"/>
                  <a:gd name="T117" fmla="*/ 285 h 28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69" h="285">
                    <a:moveTo>
                      <a:pt x="166" y="0"/>
                    </a:moveTo>
                    <a:lnTo>
                      <a:pt x="168" y="7"/>
                    </a:lnTo>
                    <a:lnTo>
                      <a:pt x="169" y="24"/>
                    </a:lnTo>
                    <a:lnTo>
                      <a:pt x="169" y="44"/>
                    </a:lnTo>
                    <a:lnTo>
                      <a:pt x="168" y="67"/>
                    </a:lnTo>
                    <a:lnTo>
                      <a:pt x="164" y="85"/>
                    </a:lnTo>
                    <a:lnTo>
                      <a:pt x="156" y="101"/>
                    </a:lnTo>
                    <a:lnTo>
                      <a:pt x="143" y="119"/>
                    </a:lnTo>
                    <a:lnTo>
                      <a:pt x="129" y="137"/>
                    </a:lnTo>
                    <a:lnTo>
                      <a:pt x="118" y="156"/>
                    </a:lnTo>
                    <a:lnTo>
                      <a:pt x="108" y="171"/>
                    </a:lnTo>
                    <a:lnTo>
                      <a:pt x="106" y="179"/>
                    </a:lnTo>
                    <a:lnTo>
                      <a:pt x="104" y="189"/>
                    </a:lnTo>
                    <a:lnTo>
                      <a:pt x="101" y="197"/>
                    </a:lnTo>
                    <a:lnTo>
                      <a:pt x="98" y="207"/>
                    </a:lnTo>
                    <a:lnTo>
                      <a:pt x="96" y="216"/>
                    </a:lnTo>
                    <a:lnTo>
                      <a:pt x="93" y="227"/>
                    </a:lnTo>
                    <a:lnTo>
                      <a:pt x="91" y="236"/>
                    </a:lnTo>
                    <a:lnTo>
                      <a:pt x="89" y="247"/>
                    </a:lnTo>
                    <a:lnTo>
                      <a:pt x="86" y="256"/>
                    </a:lnTo>
                    <a:lnTo>
                      <a:pt x="84" y="265"/>
                    </a:lnTo>
                    <a:lnTo>
                      <a:pt x="79" y="278"/>
                    </a:lnTo>
                    <a:lnTo>
                      <a:pt x="74" y="284"/>
                    </a:lnTo>
                    <a:lnTo>
                      <a:pt x="65" y="285"/>
                    </a:lnTo>
                    <a:lnTo>
                      <a:pt x="57" y="280"/>
                    </a:lnTo>
                    <a:lnTo>
                      <a:pt x="49" y="273"/>
                    </a:lnTo>
                    <a:lnTo>
                      <a:pt x="41" y="263"/>
                    </a:lnTo>
                    <a:lnTo>
                      <a:pt x="32" y="248"/>
                    </a:lnTo>
                    <a:lnTo>
                      <a:pt x="21" y="232"/>
                    </a:lnTo>
                    <a:lnTo>
                      <a:pt x="11" y="219"/>
                    </a:lnTo>
                    <a:lnTo>
                      <a:pt x="0" y="210"/>
                    </a:lnTo>
                    <a:lnTo>
                      <a:pt x="69" y="112"/>
                    </a:lnTo>
                    <a:lnTo>
                      <a:pt x="166" y="0"/>
                    </a:lnTo>
                  </a:path>
                </a:pathLst>
              </a:custGeom>
              <a:noFill/>
              <a:ln w="3175">
                <a:solidFill>
                  <a:srgbClr val="00187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74" name="Freeform 339">
                <a:extLst>
                  <a:ext uri="{FF2B5EF4-FFF2-40B4-BE49-F238E27FC236}">
                    <a16:creationId xmlns:a16="http://schemas.microsoft.com/office/drawing/2014/main" id="{7C9C3F44-3B82-4309-9EC1-D5DA32A5BE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7" y="1781"/>
                <a:ext cx="71" cy="92"/>
              </a:xfrm>
              <a:custGeom>
                <a:avLst/>
                <a:gdLst>
                  <a:gd name="T0" fmla="*/ 46 w 71"/>
                  <a:gd name="T1" fmla="*/ 4 h 92"/>
                  <a:gd name="T2" fmla="*/ 55 w 71"/>
                  <a:gd name="T3" fmla="*/ 15 h 92"/>
                  <a:gd name="T4" fmla="*/ 63 w 71"/>
                  <a:gd name="T5" fmla="*/ 24 h 92"/>
                  <a:gd name="T6" fmla="*/ 69 w 71"/>
                  <a:gd name="T7" fmla="*/ 35 h 92"/>
                  <a:gd name="T8" fmla="*/ 71 w 71"/>
                  <a:gd name="T9" fmla="*/ 45 h 92"/>
                  <a:gd name="T10" fmla="*/ 70 w 71"/>
                  <a:gd name="T11" fmla="*/ 56 h 92"/>
                  <a:gd name="T12" fmla="*/ 70 w 71"/>
                  <a:gd name="T13" fmla="*/ 56 h 92"/>
                  <a:gd name="T14" fmla="*/ 68 w 71"/>
                  <a:gd name="T15" fmla="*/ 58 h 92"/>
                  <a:gd name="T16" fmla="*/ 64 w 71"/>
                  <a:gd name="T17" fmla="*/ 56 h 92"/>
                  <a:gd name="T18" fmla="*/ 59 w 71"/>
                  <a:gd name="T19" fmla="*/ 53 h 92"/>
                  <a:gd name="T20" fmla="*/ 52 w 71"/>
                  <a:gd name="T21" fmla="*/ 51 h 92"/>
                  <a:gd name="T22" fmla="*/ 43 w 71"/>
                  <a:gd name="T23" fmla="*/ 52 h 92"/>
                  <a:gd name="T24" fmla="*/ 43 w 71"/>
                  <a:gd name="T25" fmla="*/ 52 h 92"/>
                  <a:gd name="T26" fmla="*/ 35 w 71"/>
                  <a:gd name="T27" fmla="*/ 57 h 92"/>
                  <a:gd name="T28" fmla="*/ 26 w 71"/>
                  <a:gd name="T29" fmla="*/ 63 h 92"/>
                  <a:gd name="T30" fmla="*/ 19 w 71"/>
                  <a:gd name="T31" fmla="*/ 71 h 92"/>
                  <a:gd name="T32" fmla="*/ 14 w 71"/>
                  <a:gd name="T33" fmla="*/ 81 h 92"/>
                  <a:gd name="T34" fmla="*/ 13 w 71"/>
                  <a:gd name="T35" fmla="*/ 92 h 92"/>
                  <a:gd name="T36" fmla="*/ 13 w 71"/>
                  <a:gd name="T37" fmla="*/ 92 h 92"/>
                  <a:gd name="T38" fmla="*/ 12 w 71"/>
                  <a:gd name="T39" fmla="*/ 86 h 92"/>
                  <a:gd name="T40" fmla="*/ 9 w 71"/>
                  <a:gd name="T41" fmla="*/ 72 h 92"/>
                  <a:gd name="T42" fmla="*/ 5 w 71"/>
                  <a:gd name="T43" fmla="*/ 53 h 92"/>
                  <a:gd name="T44" fmla="*/ 2 w 71"/>
                  <a:gd name="T45" fmla="*/ 36 h 92"/>
                  <a:gd name="T46" fmla="*/ 0 w 71"/>
                  <a:gd name="T47" fmla="*/ 22 h 92"/>
                  <a:gd name="T48" fmla="*/ 0 w 71"/>
                  <a:gd name="T49" fmla="*/ 22 h 92"/>
                  <a:gd name="T50" fmla="*/ 5 w 71"/>
                  <a:gd name="T51" fmla="*/ 13 h 92"/>
                  <a:gd name="T52" fmla="*/ 13 w 71"/>
                  <a:gd name="T53" fmla="*/ 4 h 92"/>
                  <a:gd name="T54" fmla="*/ 25 w 71"/>
                  <a:gd name="T55" fmla="*/ 0 h 92"/>
                  <a:gd name="T56" fmla="*/ 37 w 71"/>
                  <a:gd name="T57" fmla="*/ 0 h 92"/>
                  <a:gd name="T58" fmla="*/ 46 w 71"/>
                  <a:gd name="T59" fmla="*/ 4 h 92"/>
                  <a:gd name="T60" fmla="*/ 46 w 71"/>
                  <a:gd name="T61" fmla="*/ 4 h 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1"/>
                  <a:gd name="T94" fmla="*/ 0 h 92"/>
                  <a:gd name="T95" fmla="*/ 71 w 71"/>
                  <a:gd name="T96" fmla="*/ 92 h 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1" h="92">
                    <a:moveTo>
                      <a:pt x="46" y="4"/>
                    </a:moveTo>
                    <a:lnTo>
                      <a:pt x="55" y="15"/>
                    </a:lnTo>
                    <a:lnTo>
                      <a:pt x="63" y="24"/>
                    </a:lnTo>
                    <a:lnTo>
                      <a:pt x="69" y="35"/>
                    </a:lnTo>
                    <a:lnTo>
                      <a:pt x="71" y="45"/>
                    </a:lnTo>
                    <a:lnTo>
                      <a:pt x="70" y="56"/>
                    </a:lnTo>
                    <a:lnTo>
                      <a:pt x="68" y="58"/>
                    </a:lnTo>
                    <a:lnTo>
                      <a:pt x="64" y="56"/>
                    </a:lnTo>
                    <a:lnTo>
                      <a:pt x="59" y="53"/>
                    </a:lnTo>
                    <a:lnTo>
                      <a:pt x="52" y="51"/>
                    </a:lnTo>
                    <a:lnTo>
                      <a:pt x="43" y="52"/>
                    </a:lnTo>
                    <a:lnTo>
                      <a:pt x="35" y="57"/>
                    </a:lnTo>
                    <a:lnTo>
                      <a:pt x="26" y="63"/>
                    </a:lnTo>
                    <a:lnTo>
                      <a:pt x="19" y="71"/>
                    </a:lnTo>
                    <a:lnTo>
                      <a:pt x="14" y="81"/>
                    </a:lnTo>
                    <a:lnTo>
                      <a:pt x="13" y="92"/>
                    </a:lnTo>
                    <a:lnTo>
                      <a:pt x="12" y="86"/>
                    </a:lnTo>
                    <a:lnTo>
                      <a:pt x="9" y="72"/>
                    </a:lnTo>
                    <a:lnTo>
                      <a:pt x="5" y="53"/>
                    </a:lnTo>
                    <a:lnTo>
                      <a:pt x="2" y="36"/>
                    </a:lnTo>
                    <a:lnTo>
                      <a:pt x="0" y="22"/>
                    </a:lnTo>
                    <a:lnTo>
                      <a:pt x="5" y="13"/>
                    </a:lnTo>
                    <a:lnTo>
                      <a:pt x="13" y="4"/>
                    </a:lnTo>
                    <a:lnTo>
                      <a:pt x="25" y="0"/>
                    </a:lnTo>
                    <a:lnTo>
                      <a:pt x="37" y="0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0032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75" name="Freeform 340">
                <a:extLst>
                  <a:ext uri="{FF2B5EF4-FFF2-40B4-BE49-F238E27FC236}">
                    <a16:creationId xmlns:a16="http://schemas.microsoft.com/office/drawing/2014/main" id="{B68BBF69-2F8E-4598-9F7D-DFF3DFCE4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7" y="1781"/>
                <a:ext cx="71" cy="92"/>
              </a:xfrm>
              <a:custGeom>
                <a:avLst/>
                <a:gdLst>
                  <a:gd name="T0" fmla="*/ 46 w 71"/>
                  <a:gd name="T1" fmla="*/ 4 h 92"/>
                  <a:gd name="T2" fmla="*/ 55 w 71"/>
                  <a:gd name="T3" fmla="*/ 15 h 92"/>
                  <a:gd name="T4" fmla="*/ 63 w 71"/>
                  <a:gd name="T5" fmla="*/ 24 h 92"/>
                  <a:gd name="T6" fmla="*/ 69 w 71"/>
                  <a:gd name="T7" fmla="*/ 35 h 92"/>
                  <a:gd name="T8" fmla="*/ 71 w 71"/>
                  <a:gd name="T9" fmla="*/ 45 h 92"/>
                  <a:gd name="T10" fmla="*/ 70 w 71"/>
                  <a:gd name="T11" fmla="*/ 56 h 92"/>
                  <a:gd name="T12" fmla="*/ 70 w 71"/>
                  <a:gd name="T13" fmla="*/ 56 h 92"/>
                  <a:gd name="T14" fmla="*/ 68 w 71"/>
                  <a:gd name="T15" fmla="*/ 58 h 92"/>
                  <a:gd name="T16" fmla="*/ 64 w 71"/>
                  <a:gd name="T17" fmla="*/ 56 h 92"/>
                  <a:gd name="T18" fmla="*/ 59 w 71"/>
                  <a:gd name="T19" fmla="*/ 53 h 92"/>
                  <a:gd name="T20" fmla="*/ 52 w 71"/>
                  <a:gd name="T21" fmla="*/ 51 h 92"/>
                  <a:gd name="T22" fmla="*/ 43 w 71"/>
                  <a:gd name="T23" fmla="*/ 52 h 92"/>
                  <a:gd name="T24" fmla="*/ 43 w 71"/>
                  <a:gd name="T25" fmla="*/ 52 h 92"/>
                  <a:gd name="T26" fmla="*/ 35 w 71"/>
                  <a:gd name="T27" fmla="*/ 57 h 92"/>
                  <a:gd name="T28" fmla="*/ 26 w 71"/>
                  <a:gd name="T29" fmla="*/ 63 h 92"/>
                  <a:gd name="T30" fmla="*/ 19 w 71"/>
                  <a:gd name="T31" fmla="*/ 71 h 92"/>
                  <a:gd name="T32" fmla="*/ 14 w 71"/>
                  <a:gd name="T33" fmla="*/ 81 h 92"/>
                  <a:gd name="T34" fmla="*/ 13 w 71"/>
                  <a:gd name="T35" fmla="*/ 92 h 92"/>
                  <a:gd name="T36" fmla="*/ 13 w 71"/>
                  <a:gd name="T37" fmla="*/ 92 h 92"/>
                  <a:gd name="T38" fmla="*/ 12 w 71"/>
                  <a:gd name="T39" fmla="*/ 86 h 92"/>
                  <a:gd name="T40" fmla="*/ 9 w 71"/>
                  <a:gd name="T41" fmla="*/ 72 h 92"/>
                  <a:gd name="T42" fmla="*/ 5 w 71"/>
                  <a:gd name="T43" fmla="*/ 53 h 92"/>
                  <a:gd name="T44" fmla="*/ 2 w 71"/>
                  <a:gd name="T45" fmla="*/ 36 h 92"/>
                  <a:gd name="T46" fmla="*/ 0 w 71"/>
                  <a:gd name="T47" fmla="*/ 22 h 92"/>
                  <a:gd name="T48" fmla="*/ 0 w 71"/>
                  <a:gd name="T49" fmla="*/ 22 h 92"/>
                  <a:gd name="T50" fmla="*/ 5 w 71"/>
                  <a:gd name="T51" fmla="*/ 13 h 92"/>
                  <a:gd name="T52" fmla="*/ 13 w 71"/>
                  <a:gd name="T53" fmla="*/ 4 h 92"/>
                  <a:gd name="T54" fmla="*/ 25 w 71"/>
                  <a:gd name="T55" fmla="*/ 0 h 92"/>
                  <a:gd name="T56" fmla="*/ 37 w 71"/>
                  <a:gd name="T57" fmla="*/ 0 h 92"/>
                  <a:gd name="T58" fmla="*/ 46 w 71"/>
                  <a:gd name="T59" fmla="*/ 4 h 92"/>
                  <a:gd name="T60" fmla="*/ 46 w 71"/>
                  <a:gd name="T61" fmla="*/ 4 h 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1"/>
                  <a:gd name="T94" fmla="*/ 0 h 92"/>
                  <a:gd name="T95" fmla="*/ 71 w 71"/>
                  <a:gd name="T96" fmla="*/ 92 h 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1" h="92">
                    <a:moveTo>
                      <a:pt x="46" y="4"/>
                    </a:moveTo>
                    <a:lnTo>
                      <a:pt x="55" y="15"/>
                    </a:lnTo>
                    <a:lnTo>
                      <a:pt x="63" y="24"/>
                    </a:lnTo>
                    <a:lnTo>
                      <a:pt x="69" y="35"/>
                    </a:lnTo>
                    <a:lnTo>
                      <a:pt x="71" y="45"/>
                    </a:lnTo>
                    <a:lnTo>
                      <a:pt x="70" y="56"/>
                    </a:lnTo>
                    <a:lnTo>
                      <a:pt x="68" y="58"/>
                    </a:lnTo>
                    <a:lnTo>
                      <a:pt x="64" y="56"/>
                    </a:lnTo>
                    <a:lnTo>
                      <a:pt x="59" y="53"/>
                    </a:lnTo>
                    <a:lnTo>
                      <a:pt x="52" y="51"/>
                    </a:lnTo>
                    <a:lnTo>
                      <a:pt x="43" y="52"/>
                    </a:lnTo>
                    <a:lnTo>
                      <a:pt x="35" y="57"/>
                    </a:lnTo>
                    <a:lnTo>
                      <a:pt x="26" y="63"/>
                    </a:lnTo>
                    <a:lnTo>
                      <a:pt x="19" y="71"/>
                    </a:lnTo>
                    <a:lnTo>
                      <a:pt x="14" y="81"/>
                    </a:lnTo>
                    <a:lnTo>
                      <a:pt x="13" y="92"/>
                    </a:lnTo>
                    <a:lnTo>
                      <a:pt x="12" y="86"/>
                    </a:lnTo>
                    <a:lnTo>
                      <a:pt x="9" y="72"/>
                    </a:lnTo>
                    <a:lnTo>
                      <a:pt x="5" y="53"/>
                    </a:lnTo>
                    <a:lnTo>
                      <a:pt x="2" y="36"/>
                    </a:lnTo>
                    <a:lnTo>
                      <a:pt x="0" y="22"/>
                    </a:lnTo>
                    <a:lnTo>
                      <a:pt x="5" y="13"/>
                    </a:lnTo>
                    <a:lnTo>
                      <a:pt x="13" y="4"/>
                    </a:lnTo>
                    <a:lnTo>
                      <a:pt x="25" y="0"/>
                    </a:lnTo>
                    <a:lnTo>
                      <a:pt x="37" y="0"/>
                    </a:lnTo>
                    <a:lnTo>
                      <a:pt x="46" y="4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76" name="Freeform 341">
                <a:extLst>
                  <a:ext uri="{FF2B5EF4-FFF2-40B4-BE49-F238E27FC236}">
                    <a16:creationId xmlns:a16="http://schemas.microsoft.com/office/drawing/2014/main" id="{CB6C3C30-6CF1-44B3-A878-CF5D5D9EA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1756"/>
                <a:ext cx="185" cy="367"/>
              </a:xfrm>
              <a:custGeom>
                <a:avLst/>
                <a:gdLst>
                  <a:gd name="T0" fmla="*/ 6 w 185"/>
                  <a:gd name="T1" fmla="*/ 7 h 367"/>
                  <a:gd name="T2" fmla="*/ 16 w 185"/>
                  <a:gd name="T3" fmla="*/ 22 h 367"/>
                  <a:gd name="T4" fmla="*/ 28 w 185"/>
                  <a:gd name="T5" fmla="*/ 36 h 367"/>
                  <a:gd name="T6" fmla="*/ 33 w 185"/>
                  <a:gd name="T7" fmla="*/ 43 h 367"/>
                  <a:gd name="T8" fmla="*/ 42 w 185"/>
                  <a:gd name="T9" fmla="*/ 59 h 367"/>
                  <a:gd name="T10" fmla="*/ 56 w 185"/>
                  <a:gd name="T11" fmla="*/ 76 h 367"/>
                  <a:gd name="T12" fmla="*/ 65 w 185"/>
                  <a:gd name="T13" fmla="*/ 89 h 367"/>
                  <a:gd name="T14" fmla="*/ 87 w 185"/>
                  <a:gd name="T15" fmla="*/ 124 h 367"/>
                  <a:gd name="T16" fmla="*/ 97 w 185"/>
                  <a:gd name="T17" fmla="*/ 143 h 367"/>
                  <a:gd name="T18" fmla="*/ 89 w 185"/>
                  <a:gd name="T19" fmla="*/ 152 h 367"/>
                  <a:gd name="T20" fmla="*/ 100 w 185"/>
                  <a:gd name="T21" fmla="*/ 153 h 367"/>
                  <a:gd name="T22" fmla="*/ 114 w 185"/>
                  <a:gd name="T23" fmla="*/ 160 h 367"/>
                  <a:gd name="T24" fmla="*/ 114 w 185"/>
                  <a:gd name="T25" fmla="*/ 168 h 367"/>
                  <a:gd name="T26" fmla="*/ 121 w 185"/>
                  <a:gd name="T27" fmla="*/ 149 h 367"/>
                  <a:gd name="T28" fmla="*/ 135 w 185"/>
                  <a:gd name="T29" fmla="*/ 115 h 367"/>
                  <a:gd name="T30" fmla="*/ 142 w 185"/>
                  <a:gd name="T31" fmla="*/ 102 h 367"/>
                  <a:gd name="T32" fmla="*/ 153 w 185"/>
                  <a:gd name="T33" fmla="*/ 83 h 367"/>
                  <a:gd name="T34" fmla="*/ 160 w 185"/>
                  <a:gd name="T35" fmla="*/ 69 h 367"/>
                  <a:gd name="T36" fmla="*/ 161 w 185"/>
                  <a:gd name="T37" fmla="*/ 68 h 367"/>
                  <a:gd name="T38" fmla="*/ 168 w 185"/>
                  <a:gd name="T39" fmla="*/ 75 h 367"/>
                  <a:gd name="T40" fmla="*/ 181 w 185"/>
                  <a:gd name="T41" fmla="*/ 89 h 367"/>
                  <a:gd name="T42" fmla="*/ 185 w 185"/>
                  <a:gd name="T43" fmla="*/ 95 h 367"/>
                  <a:gd name="T44" fmla="*/ 179 w 185"/>
                  <a:gd name="T45" fmla="*/ 102 h 367"/>
                  <a:gd name="T46" fmla="*/ 169 w 185"/>
                  <a:gd name="T47" fmla="*/ 110 h 367"/>
                  <a:gd name="T48" fmla="*/ 167 w 185"/>
                  <a:gd name="T49" fmla="*/ 115 h 367"/>
                  <a:gd name="T50" fmla="*/ 169 w 185"/>
                  <a:gd name="T51" fmla="*/ 125 h 367"/>
                  <a:gd name="T52" fmla="*/ 173 w 185"/>
                  <a:gd name="T53" fmla="*/ 132 h 367"/>
                  <a:gd name="T54" fmla="*/ 172 w 185"/>
                  <a:gd name="T55" fmla="*/ 136 h 367"/>
                  <a:gd name="T56" fmla="*/ 160 w 185"/>
                  <a:gd name="T57" fmla="*/ 158 h 367"/>
                  <a:gd name="T58" fmla="*/ 146 w 185"/>
                  <a:gd name="T59" fmla="*/ 185 h 367"/>
                  <a:gd name="T60" fmla="*/ 143 w 185"/>
                  <a:gd name="T61" fmla="*/ 190 h 367"/>
                  <a:gd name="T62" fmla="*/ 138 w 185"/>
                  <a:gd name="T63" fmla="*/ 205 h 367"/>
                  <a:gd name="T64" fmla="*/ 128 w 185"/>
                  <a:gd name="T65" fmla="*/ 240 h 367"/>
                  <a:gd name="T66" fmla="*/ 123 w 185"/>
                  <a:gd name="T67" fmla="*/ 258 h 367"/>
                  <a:gd name="T68" fmla="*/ 117 w 185"/>
                  <a:gd name="T69" fmla="*/ 265 h 367"/>
                  <a:gd name="T70" fmla="*/ 107 w 185"/>
                  <a:gd name="T71" fmla="*/ 277 h 367"/>
                  <a:gd name="T72" fmla="*/ 103 w 185"/>
                  <a:gd name="T73" fmla="*/ 282 h 367"/>
                  <a:gd name="T74" fmla="*/ 96 w 185"/>
                  <a:gd name="T75" fmla="*/ 297 h 367"/>
                  <a:gd name="T76" fmla="*/ 86 w 185"/>
                  <a:gd name="T77" fmla="*/ 319 h 367"/>
                  <a:gd name="T78" fmla="*/ 80 w 185"/>
                  <a:gd name="T79" fmla="*/ 326 h 367"/>
                  <a:gd name="T80" fmla="*/ 59 w 185"/>
                  <a:gd name="T81" fmla="*/ 341 h 367"/>
                  <a:gd name="T82" fmla="*/ 37 w 185"/>
                  <a:gd name="T83" fmla="*/ 360 h 367"/>
                  <a:gd name="T84" fmla="*/ 30 w 185"/>
                  <a:gd name="T85" fmla="*/ 367 h 367"/>
                  <a:gd name="T86" fmla="*/ 32 w 185"/>
                  <a:gd name="T87" fmla="*/ 360 h 367"/>
                  <a:gd name="T88" fmla="*/ 38 w 185"/>
                  <a:gd name="T89" fmla="*/ 341 h 367"/>
                  <a:gd name="T90" fmla="*/ 46 w 185"/>
                  <a:gd name="T91" fmla="*/ 317 h 367"/>
                  <a:gd name="T92" fmla="*/ 52 w 185"/>
                  <a:gd name="T93" fmla="*/ 289 h 367"/>
                  <a:gd name="T94" fmla="*/ 54 w 185"/>
                  <a:gd name="T95" fmla="*/ 261 h 367"/>
                  <a:gd name="T96" fmla="*/ 53 w 185"/>
                  <a:gd name="T97" fmla="*/ 247 h 367"/>
                  <a:gd name="T98" fmla="*/ 50 w 185"/>
                  <a:gd name="T99" fmla="*/ 214 h 367"/>
                  <a:gd name="T100" fmla="*/ 44 w 185"/>
                  <a:gd name="T101" fmla="*/ 181 h 367"/>
                  <a:gd name="T102" fmla="*/ 36 w 185"/>
                  <a:gd name="T103" fmla="*/ 146 h 367"/>
                  <a:gd name="T104" fmla="*/ 25 w 185"/>
                  <a:gd name="T105" fmla="*/ 115 h 367"/>
                  <a:gd name="T106" fmla="*/ 20 w 185"/>
                  <a:gd name="T107" fmla="*/ 103 h 367"/>
                  <a:gd name="T108" fmla="*/ 9 w 185"/>
                  <a:gd name="T109" fmla="*/ 77 h 367"/>
                  <a:gd name="T110" fmla="*/ 3 w 185"/>
                  <a:gd name="T111" fmla="*/ 49 h 367"/>
                  <a:gd name="T112" fmla="*/ 0 w 185"/>
                  <a:gd name="T113" fmla="*/ 24 h 367"/>
                  <a:gd name="T114" fmla="*/ 0 w 185"/>
                  <a:gd name="T115" fmla="*/ 6 h 367"/>
                  <a:gd name="T116" fmla="*/ 1 w 185"/>
                  <a:gd name="T117" fmla="*/ 0 h 36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5"/>
                  <a:gd name="T178" fmla="*/ 0 h 367"/>
                  <a:gd name="T179" fmla="*/ 185 w 185"/>
                  <a:gd name="T180" fmla="*/ 367 h 36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5" h="367">
                    <a:moveTo>
                      <a:pt x="1" y="0"/>
                    </a:moveTo>
                    <a:lnTo>
                      <a:pt x="6" y="7"/>
                    </a:lnTo>
                    <a:lnTo>
                      <a:pt x="11" y="14"/>
                    </a:lnTo>
                    <a:lnTo>
                      <a:pt x="16" y="22"/>
                    </a:lnTo>
                    <a:lnTo>
                      <a:pt x="22" y="29"/>
                    </a:lnTo>
                    <a:lnTo>
                      <a:pt x="28" y="36"/>
                    </a:lnTo>
                    <a:lnTo>
                      <a:pt x="33" y="43"/>
                    </a:lnTo>
                    <a:lnTo>
                      <a:pt x="38" y="52"/>
                    </a:lnTo>
                    <a:lnTo>
                      <a:pt x="42" y="59"/>
                    </a:lnTo>
                    <a:lnTo>
                      <a:pt x="47" y="68"/>
                    </a:lnTo>
                    <a:lnTo>
                      <a:pt x="56" y="76"/>
                    </a:lnTo>
                    <a:lnTo>
                      <a:pt x="65" y="89"/>
                    </a:lnTo>
                    <a:lnTo>
                      <a:pt x="76" y="106"/>
                    </a:lnTo>
                    <a:lnTo>
                      <a:pt x="87" y="124"/>
                    </a:lnTo>
                    <a:lnTo>
                      <a:pt x="94" y="138"/>
                    </a:lnTo>
                    <a:lnTo>
                      <a:pt x="97" y="143"/>
                    </a:lnTo>
                    <a:lnTo>
                      <a:pt x="89" y="152"/>
                    </a:lnTo>
                    <a:lnTo>
                      <a:pt x="93" y="152"/>
                    </a:lnTo>
                    <a:lnTo>
                      <a:pt x="100" y="153"/>
                    </a:lnTo>
                    <a:lnTo>
                      <a:pt x="108" y="155"/>
                    </a:lnTo>
                    <a:lnTo>
                      <a:pt x="114" y="160"/>
                    </a:lnTo>
                    <a:lnTo>
                      <a:pt x="114" y="168"/>
                    </a:lnTo>
                    <a:lnTo>
                      <a:pt x="116" y="162"/>
                    </a:lnTo>
                    <a:lnTo>
                      <a:pt x="121" y="149"/>
                    </a:lnTo>
                    <a:lnTo>
                      <a:pt x="128" y="132"/>
                    </a:lnTo>
                    <a:lnTo>
                      <a:pt x="135" y="115"/>
                    </a:lnTo>
                    <a:lnTo>
                      <a:pt x="142" y="102"/>
                    </a:lnTo>
                    <a:lnTo>
                      <a:pt x="149" y="92"/>
                    </a:lnTo>
                    <a:lnTo>
                      <a:pt x="153" y="83"/>
                    </a:lnTo>
                    <a:lnTo>
                      <a:pt x="158" y="75"/>
                    </a:lnTo>
                    <a:lnTo>
                      <a:pt x="160" y="69"/>
                    </a:lnTo>
                    <a:lnTo>
                      <a:pt x="161" y="68"/>
                    </a:lnTo>
                    <a:lnTo>
                      <a:pt x="162" y="69"/>
                    </a:lnTo>
                    <a:lnTo>
                      <a:pt x="168" y="75"/>
                    </a:lnTo>
                    <a:lnTo>
                      <a:pt x="175" y="82"/>
                    </a:lnTo>
                    <a:lnTo>
                      <a:pt x="181" y="89"/>
                    </a:lnTo>
                    <a:lnTo>
                      <a:pt x="185" y="95"/>
                    </a:lnTo>
                    <a:lnTo>
                      <a:pt x="183" y="98"/>
                    </a:lnTo>
                    <a:lnTo>
                      <a:pt x="179" y="102"/>
                    </a:lnTo>
                    <a:lnTo>
                      <a:pt x="174" y="106"/>
                    </a:lnTo>
                    <a:lnTo>
                      <a:pt x="169" y="110"/>
                    </a:lnTo>
                    <a:lnTo>
                      <a:pt x="167" y="115"/>
                    </a:lnTo>
                    <a:lnTo>
                      <a:pt x="168" y="120"/>
                    </a:lnTo>
                    <a:lnTo>
                      <a:pt x="169" y="125"/>
                    </a:lnTo>
                    <a:lnTo>
                      <a:pt x="172" y="128"/>
                    </a:lnTo>
                    <a:lnTo>
                      <a:pt x="173" y="132"/>
                    </a:lnTo>
                    <a:lnTo>
                      <a:pt x="172" y="136"/>
                    </a:lnTo>
                    <a:lnTo>
                      <a:pt x="167" y="146"/>
                    </a:lnTo>
                    <a:lnTo>
                      <a:pt x="160" y="158"/>
                    </a:lnTo>
                    <a:lnTo>
                      <a:pt x="152" y="174"/>
                    </a:lnTo>
                    <a:lnTo>
                      <a:pt x="146" y="185"/>
                    </a:lnTo>
                    <a:lnTo>
                      <a:pt x="143" y="190"/>
                    </a:lnTo>
                    <a:lnTo>
                      <a:pt x="142" y="193"/>
                    </a:lnTo>
                    <a:lnTo>
                      <a:pt x="138" y="205"/>
                    </a:lnTo>
                    <a:lnTo>
                      <a:pt x="133" y="221"/>
                    </a:lnTo>
                    <a:lnTo>
                      <a:pt x="128" y="240"/>
                    </a:lnTo>
                    <a:lnTo>
                      <a:pt x="123" y="258"/>
                    </a:lnTo>
                    <a:lnTo>
                      <a:pt x="122" y="261"/>
                    </a:lnTo>
                    <a:lnTo>
                      <a:pt x="117" y="265"/>
                    </a:lnTo>
                    <a:lnTo>
                      <a:pt x="111" y="271"/>
                    </a:lnTo>
                    <a:lnTo>
                      <a:pt x="107" y="277"/>
                    </a:lnTo>
                    <a:lnTo>
                      <a:pt x="103" y="282"/>
                    </a:lnTo>
                    <a:lnTo>
                      <a:pt x="101" y="287"/>
                    </a:lnTo>
                    <a:lnTo>
                      <a:pt x="96" y="297"/>
                    </a:lnTo>
                    <a:lnTo>
                      <a:pt x="92" y="308"/>
                    </a:lnTo>
                    <a:lnTo>
                      <a:pt x="86" y="319"/>
                    </a:lnTo>
                    <a:lnTo>
                      <a:pt x="80" y="326"/>
                    </a:lnTo>
                    <a:lnTo>
                      <a:pt x="71" y="333"/>
                    </a:lnTo>
                    <a:lnTo>
                      <a:pt x="59" y="341"/>
                    </a:lnTo>
                    <a:lnTo>
                      <a:pt x="47" y="350"/>
                    </a:lnTo>
                    <a:lnTo>
                      <a:pt x="37" y="360"/>
                    </a:lnTo>
                    <a:lnTo>
                      <a:pt x="30" y="367"/>
                    </a:lnTo>
                    <a:lnTo>
                      <a:pt x="30" y="364"/>
                    </a:lnTo>
                    <a:lnTo>
                      <a:pt x="32" y="360"/>
                    </a:lnTo>
                    <a:lnTo>
                      <a:pt x="35" y="351"/>
                    </a:lnTo>
                    <a:lnTo>
                      <a:pt x="38" y="341"/>
                    </a:lnTo>
                    <a:lnTo>
                      <a:pt x="43" y="329"/>
                    </a:lnTo>
                    <a:lnTo>
                      <a:pt x="46" y="317"/>
                    </a:lnTo>
                    <a:lnTo>
                      <a:pt x="50" y="303"/>
                    </a:lnTo>
                    <a:lnTo>
                      <a:pt x="52" y="289"/>
                    </a:lnTo>
                    <a:lnTo>
                      <a:pt x="53" y="275"/>
                    </a:lnTo>
                    <a:lnTo>
                      <a:pt x="54" y="261"/>
                    </a:lnTo>
                    <a:lnTo>
                      <a:pt x="53" y="247"/>
                    </a:lnTo>
                    <a:lnTo>
                      <a:pt x="52" y="232"/>
                    </a:lnTo>
                    <a:lnTo>
                      <a:pt x="50" y="214"/>
                    </a:lnTo>
                    <a:lnTo>
                      <a:pt x="47" y="198"/>
                    </a:lnTo>
                    <a:lnTo>
                      <a:pt x="44" y="181"/>
                    </a:lnTo>
                    <a:lnTo>
                      <a:pt x="40" y="163"/>
                    </a:lnTo>
                    <a:lnTo>
                      <a:pt x="36" y="146"/>
                    </a:lnTo>
                    <a:lnTo>
                      <a:pt x="31" y="131"/>
                    </a:lnTo>
                    <a:lnTo>
                      <a:pt x="25" y="115"/>
                    </a:lnTo>
                    <a:lnTo>
                      <a:pt x="20" y="103"/>
                    </a:lnTo>
                    <a:lnTo>
                      <a:pt x="14" y="91"/>
                    </a:lnTo>
                    <a:lnTo>
                      <a:pt x="9" y="77"/>
                    </a:lnTo>
                    <a:lnTo>
                      <a:pt x="6" y="63"/>
                    </a:lnTo>
                    <a:lnTo>
                      <a:pt x="3" y="49"/>
                    </a:lnTo>
                    <a:lnTo>
                      <a:pt x="1" y="35"/>
                    </a:lnTo>
                    <a:lnTo>
                      <a:pt x="0" y="24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77" name="Freeform 342">
                <a:extLst>
                  <a:ext uri="{FF2B5EF4-FFF2-40B4-BE49-F238E27FC236}">
                    <a16:creationId xmlns:a16="http://schemas.microsoft.com/office/drawing/2014/main" id="{0D6F37B6-E099-432E-B5DA-D607E2C3D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1756"/>
                <a:ext cx="185" cy="367"/>
              </a:xfrm>
              <a:custGeom>
                <a:avLst/>
                <a:gdLst>
                  <a:gd name="T0" fmla="*/ 6 w 185"/>
                  <a:gd name="T1" fmla="*/ 7 h 367"/>
                  <a:gd name="T2" fmla="*/ 16 w 185"/>
                  <a:gd name="T3" fmla="*/ 22 h 367"/>
                  <a:gd name="T4" fmla="*/ 28 w 185"/>
                  <a:gd name="T5" fmla="*/ 36 h 367"/>
                  <a:gd name="T6" fmla="*/ 33 w 185"/>
                  <a:gd name="T7" fmla="*/ 43 h 367"/>
                  <a:gd name="T8" fmla="*/ 42 w 185"/>
                  <a:gd name="T9" fmla="*/ 59 h 367"/>
                  <a:gd name="T10" fmla="*/ 56 w 185"/>
                  <a:gd name="T11" fmla="*/ 76 h 367"/>
                  <a:gd name="T12" fmla="*/ 65 w 185"/>
                  <a:gd name="T13" fmla="*/ 89 h 367"/>
                  <a:gd name="T14" fmla="*/ 87 w 185"/>
                  <a:gd name="T15" fmla="*/ 124 h 367"/>
                  <a:gd name="T16" fmla="*/ 97 w 185"/>
                  <a:gd name="T17" fmla="*/ 143 h 367"/>
                  <a:gd name="T18" fmla="*/ 89 w 185"/>
                  <a:gd name="T19" fmla="*/ 152 h 367"/>
                  <a:gd name="T20" fmla="*/ 100 w 185"/>
                  <a:gd name="T21" fmla="*/ 153 h 367"/>
                  <a:gd name="T22" fmla="*/ 114 w 185"/>
                  <a:gd name="T23" fmla="*/ 160 h 367"/>
                  <a:gd name="T24" fmla="*/ 114 w 185"/>
                  <a:gd name="T25" fmla="*/ 168 h 367"/>
                  <a:gd name="T26" fmla="*/ 121 w 185"/>
                  <a:gd name="T27" fmla="*/ 149 h 367"/>
                  <a:gd name="T28" fmla="*/ 135 w 185"/>
                  <a:gd name="T29" fmla="*/ 115 h 367"/>
                  <a:gd name="T30" fmla="*/ 142 w 185"/>
                  <a:gd name="T31" fmla="*/ 102 h 367"/>
                  <a:gd name="T32" fmla="*/ 153 w 185"/>
                  <a:gd name="T33" fmla="*/ 83 h 367"/>
                  <a:gd name="T34" fmla="*/ 160 w 185"/>
                  <a:gd name="T35" fmla="*/ 69 h 367"/>
                  <a:gd name="T36" fmla="*/ 161 w 185"/>
                  <a:gd name="T37" fmla="*/ 68 h 367"/>
                  <a:gd name="T38" fmla="*/ 168 w 185"/>
                  <a:gd name="T39" fmla="*/ 75 h 367"/>
                  <a:gd name="T40" fmla="*/ 181 w 185"/>
                  <a:gd name="T41" fmla="*/ 89 h 367"/>
                  <a:gd name="T42" fmla="*/ 185 w 185"/>
                  <a:gd name="T43" fmla="*/ 95 h 367"/>
                  <a:gd name="T44" fmla="*/ 179 w 185"/>
                  <a:gd name="T45" fmla="*/ 102 h 367"/>
                  <a:gd name="T46" fmla="*/ 169 w 185"/>
                  <a:gd name="T47" fmla="*/ 110 h 367"/>
                  <a:gd name="T48" fmla="*/ 167 w 185"/>
                  <a:gd name="T49" fmla="*/ 115 h 367"/>
                  <a:gd name="T50" fmla="*/ 169 w 185"/>
                  <a:gd name="T51" fmla="*/ 125 h 367"/>
                  <a:gd name="T52" fmla="*/ 173 w 185"/>
                  <a:gd name="T53" fmla="*/ 132 h 367"/>
                  <a:gd name="T54" fmla="*/ 172 w 185"/>
                  <a:gd name="T55" fmla="*/ 136 h 367"/>
                  <a:gd name="T56" fmla="*/ 160 w 185"/>
                  <a:gd name="T57" fmla="*/ 158 h 367"/>
                  <a:gd name="T58" fmla="*/ 146 w 185"/>
                  <a:gd name="T59" fmla="*/ 185 h 367"/>
                  <a:gd name="T60" fmla="*/ 143 w 185"/>
                  <a:gd name="T61" fmla="*/ 190 h 367"/>
                  <a:gd name="T62" fmla="*/ 138 w 185"/>
                  <a:gd name="T63" fmla="*/ 205 h 367"/>
                  <a:gd name="T64" fmla="*/ 128 w 185"/>
                  <a:gd name="T65" fmla="*/ 240 h 367"/>
                  <a:gd name="T66" fmla="*/ 123 w 185"/>
                  <a:gd name="T67" fmla="*/ 258 h 367"/>
                  <a:gd name="T68" fmla="*/ 117 w 185"/>
                  <a:gd name="T69" fmla="*/ 265 h 367"/>
                  <a:gd name="T70" fmla="*/ 107 w 185"/>
                  <a:gd name="T71" fmla="*/ 277 h 367"/>
                  <a:gd name="T72" fmla="*/ 103 w 185"/>
                  <a:gd name="T73" fmla="*/ 282 h 367"/>
                  <a:gd name="T74" fmla="*/ 96 w 185"/>
                  <a:gd name="T75" fmla="*/ 297 h 367"/>
                  <a:gd name="T76" fmla="*/ 86 w 185"/>
                  <a:gd name="T77" fmla="*/ 319 h 367"/>
                  <a:gd name="T78" fmla="*/ 80 w 185"/>
                  <a:gd name="T79" fmla="*/ 326 h 367"/>
                  <a:gd name="T80" fmla="*/ 59 w 185"/>
                  <a:gd name="T81" fmla="*/ 341 h 367"/>
                  <a:gd name="T82" fmla="*/ 37 w 185"/>
                  <a:gd name="T83" fmla="*/ 360 h 367"/>
                  <a:gd name="T84" fmla="*/ 30 w 185"/>
                  <a:gd name="T85" fmla="*/ 367 h 367"/>
                  <a:gd name="T86" fmla="*/ 32 w 185"/>
                  <a:gd name="T87" fmla="*/ 360 h 367"/>
                  <a:gd name="T88" fmla="*/ 38 w 185"/>
                  <a:gd name="T89" fmla="*/ 341 h 367"/>
                  <a:gd name="T90" fmla="*/ 46 w 185"/>
                  <a:gd name="T91" fmla="*/ 317 h 367"/>
                  <a:gd name="T92" fmla="*/ 52 w 185"/>
                  <a:gd name="T93" fmla="*/ 289 h 367"/>
                  <a:gd name="T94" fmla="*/ 54 w 185"/>
                  <a:gd name="T95" fmla="*/ 261 h 367"/>
                  <a:gd name="T96" fmla="*/ 53 w 185"/>
                  <a:gd name="T97" fmla="*/ 247 h 367"/>
                  <a:gd name="T98" fmla="*/ 50 w 185"/>
                  <a:gd name="T99" fmla="*/ 214 h 367"/>
                  <a:gd name="T100" fmla="*/ 44 w 185"/>
                  <a:gd name="T101" fmla="*/ 181 h 367"/>
                  <a:gd name="T102" fmla="*/ 36 w 185"/>
                  <a:gd name="T103" fmla="*/ 146 h 367"/>
                  <a:gd name="T104" fmla="*/ 25 w 185"/>
                  <a:gd name="T105" fmla="*/ 115 h 367"/>
                  <a:gd name="T106" fmla="*/ 20 w 185"/>
                  <a:gd name="T107" fmla="*/ 103 h 367"/>
                  <a:gd name="T108" fmla="*/ 9 w 185"/>
                  <a:gd name="T109" fmla="*/ 77 h 367"/>
                  <a:gd name="T110" fmla="*/ 3 w 185"/>
                  <a:gd name="T111" fmla="*/ 49 h 367"/>
                  <a:gd name="T112" fmla="*/ 0 w 185"/>
                  <a:gd name="T113" fmla="*/ 24 h 367"/>
                  <a:gd name="T114" fmla="*/ 0 w 185"/>
                  <a:gd name="T115" fmla="*/ 6 h 367"/>
                  <a:gd name="T116" fmla="*/ 1 w 185"/>
                  <a:gd name="T117" fmla="*/ 0 h 367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85"/>
                  <a:gd name="T178" fmla="*/ 0 h 367"/>
                  <a:gd name="T179" fmla="*/ 185 w 185"/>
                  <a:gd name="T180" fmla="*/ 367 h 367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85" h="367">
                    <a:moveTo>
                      <a:pt x="1" y="0"/>
                    </a:moveTo>
                    <a:lnTo>
                      <a:pt x="6" y="7"/>
                    </a:lnTo>
                    <a:lnTo>
                      <a:pt x="11" y="14"/>
                    </a:lnTo>
                    <a:lnTo>
                      <a:pt x="16" y="22"/>
                    </a:lnTo>
                    <a:lnTo>
                      <a:pt x="22" y="29"/>
                    </a:lnTo>
                    <a:lnTo>
                      <a:pt x="28" y="36"/>
                    </a:lnTo>
                    <a:lnTo>
                      <a:pt x="33" y="43"/>
                    </a:lnTo>
                    <a:lnTo>
                      <a:pt x="38" y="52"/>
                    </a:lnTo>
                    <a:lnTo>
                      <a:pt x="42" y="59"/>
                    </a:lnTo>
                    <a:lnTo>
                      <a:pt x="47" y="68"/>
                    </a:lnTo>
                    <a:lnTo>
                      <a:pt x="56" y="76"/>
                    </a:lnTo>
                    <a:lnTo>
                      <a:pt x="65" y="89"/>
                    </a:lnTo>
                    <a:lnTo>
                      <a:pt x="76" y="106"/>
                    </a:lnTo>
                    <a:lnTo>
                      <a:pt x="87" y="124"/>
                    </a:lnTo>
                    <a:lnTo>
                      <a:pt x="94" y="138"/>
                    </a:lnTo>
                    <a:lnTo>
                      <a:pt x="97" y="143"/>
                    </a:lnTo>
                    <a:lnTo>
                      <a:pt x="89" y="152"/>
                    </a:lnTo>
                    <a:lnTo>
                      <a:pt x="93" y="152"/>
                    </a:lnTo>
                    <a:lnTo>
                      <a:pt x="100" y="153"/>
                    </a:lnTo>
                    <a:lnTo>
                      <a:pt x="108" y="155"/>
                    </a:lnTo>
                    <a:lnTo>
                      <a:pt x="114" y="160"/>
                    </a:lnTo>
                    <a:lnTo>
                      <a:pt x="114" y="168"/>
                    </a:lnTo>
                    <a:lnTo>
                      <a:pt x="116" y="162"/>
                    </a:lnTo>
                    <a:lnTo>
                      <a:pt x="121" y="149"/>
                    </a:lnTo>
                    <a:lnTo>
                      <a:pt x="128" y="132"/>
                    </a:lnTo>
                    <a:lnTo>
                      <a:pt x="135" y="115"/>
                    </a:lnTo>
                    <a:lnTo>
                      <a:pt x="142" y="102"/>
                    </a:lnTo>
                    <a:lnTo>
                      <a:pt x="149" y="92"/>
                    </a:lnTo>
                    <a:lnTo>
                      <a:pt x="153" y="83"/>
                    </a:lnTo>
                    <a:lnTo>
                      <a:pt x="158" y="75"/>
                    </a:lnTo>
                    <a:lnTo>
                      <a:pt x="160" y="69"/>
                    </a:lnTo>
                    <a:lnTo>
                      <a:pt x="161" y="68"/>
                    </a:lnTo>
                    <a:lnTo>
                      <a:pt x="162" y="69"/>
                    </a:lnTo>
                    <a:lnTo>
                      <a:pt x="168" y="75"/>
                    </a:lnTo>
                    <a:lnTo>
                      <a:pt x="175" y="82"/>
                    </a:lnTo>
                    <a:lnTo>
                      <a:pt x="181" y="89"/>
                    </a:lnTo>
                    <a:lnTo>
                      <a:pt x="185" y="95"/>
                    </a:lnTo>
                    <a:lnTo>
                      <a:pt x="183" y="98"/>
                    </a:lnTo>
                    <a:lnTo>
                      <a:pt x="179" y="102"/>
                    </a:lnTo>
                    <a:lnTo>
                      <a:pt x="174" y="106"/>
                    </a:lnTo>
                    <a:lnTo>
                      <a:pt x="169" y="110"/>
                    </a:lnTo>
                    <a:lnTo>
                      <a:pt x="167" y="115"/>
                    </a:lnTo>
                    <a:lnTo>
                      <a:pt x="168" y="120"/>
                    </a:lnTo>
                    <a:lnTo>
                      <a:pt x="169" y="125"/>
                    </a:lnTo>
                    <a:lnTo>
                      <a:pt x="172" y="128"/>
                    </a:lnTo>
                    <a:lnTo>
                      <a:pt x="173" y="132"/>
                    </a:lnTo>
                    <a:lnTo>
                      <a:pt x="172" y="136"/>
                    </a:lnTo>
                    <a:lnTo>
                      <a:pt x="167" y="146"/>
                    </a:lnTo>
                    <a:lnTo>
                      <a:pt x="160" y="158"/>
                    </a:lnTo>
                    <a:lnTo>
                      <a:pt x="152" y="174"/>
                    </a:lnTo>
                    <a:lnTo>
                      <a:pt x="146" y="185"/>
                    </a:lnTo>
                    <a:lnTo>
                      <a:pt x="143" y="190"/>
                    </a:lnTo>
                    <a:lnTo>
                      <a:pt x="142" y="193"/>
                    </a:lnTo>
                    <a:lnTo>
                      <a:pt x="138" y="205"/>
                    </a:lnTo>
                    <a:lnTo>
                      <a:pt x="133" y="221"/>
                    </a:lnTo>
                    <a:lnTo>
                      <a:pt x="128" y="240"/>
                    </a:lnTo>
                    <a:lnTo>
                      <a:pt x="123" y="258"/>
                    </a:lnTo>
                    <a:lnTo>
                      <a:pt x="122" y="261"/>
                    </a:lnTo>
                    <a:lnTo>
                      <a:pt x="117" y="265"/>
                    </a:lnTo>
                    <a:lnTo>
                      <a:pt x="111" y="271"/>
                    </a:lnTo>
                    <a:lnTo>
                      <a:pt x="107" y="277"/>
                    </a:lnTo>
                    <a:lnTo>
                      <a:pt x="103" y="282"/>
                    </a:lnTo>
                    <a:lnTo>
                      <a:pt x="101" y="287"/>
                    </a:lnTo>
                    <a:lnTo>
                      <a:pt x="96" y="297"/>
                    </a:lnTo>
                    <a:lnTo>
                      <a:pt x="92" y="308"/>
                    </a:lnTo>
                    <a:lnTo>
                      <a:pt x="86" y="319"/>
                    </a:lnTo>
                    <a:lnTo>
                      <a:pt x="80" y="326"/>
                    </a:lnTo>
                    <a:lnTo>
                      <a:pt x="71" y="333"/>
                    </a:lnTo>
                    <a:lnTo>
                      <a:pt x="59" y="341"/>
                    </a:lnTo>
                    <a:lnTo>
                      <a:pt x="47" y="350"/>
                    </a:lnTo>
                    <a:lnTo>
                      <a:pt x="37" y="360"/>
                    </a:lnTo>
                    <a:lnTo>
                      <a:pt x="30" y="367"/>
                    </a:lnTo>
                    <a:lnTo>
                      <a:pt x="30" y="364"/>
                    </a:lnTo>
                    <a:lnTo>
                      <a:pt x="32" y="360"/>
                    </a:lnTo>
                    <a:lnTo>
                      <a:pt x="35" y="351"/>
                    </a:lnTo>
                    <a:lnTo>
                      <a:pt x="38" y="341"/>
                    </a:lnTo>
                    <a:lnTo>
                      <a:pt x="43" y="329"/>
                    </a:lnTo>
                    <a:lnTo>
                      <a:pt x="46" y="317"/>
                    </a:lnTo>
                    <a:lnTo>
                      <a:pt x="50" y="303"/>
                    </a:lnTo>
                    <a:lnTo>
                      <a:pt x="52" y="289"/>
                    </a:lnTo>
                    <a:lnTo>
                      <a:pt x="53" y="275"/>
                    </a:lnTo>
                    <a:lnTo>
                      <a:pt x="54" y="261"/>
                    </a:lnTo>
                    <a:lnTo>
                      <a:pt x="53" y="247"/>
                    </a:lnTo>
                    <a:lnTo>
                      <a:pt x="52" y="232"/>
                    </a:lnTo>
                    <a:lnTo>
                      <a:pt x="50" y="214"/>
                    </a:lnTo>
                    <a:lnTo>
                      <a:pt x="47" y="198"/>
                    </a:lnTo>
                    <a:lnTo>
                      <a:pt x="44" y="181"/>
                    </a:lnTo>
                    <a:lnTo>
                      <a:pt x="40" y="163"/>
                    </a:lnTo>
                    <a:lnTo>
                      <a:pt x="36" y="146"/>
                    </a:lnTo>
                    <a:lnTo>
                      <a:pt x="31" y="131"/>
                    </a:lnTo>
                    <a:lnTo>
                      <a:pt x="25" y="115"/>
                    </a:lnTo>
                    <a:lnTo>
                      <a:pt x="20" y="103"/>
                    </a:lnTo>
                    <a:lnTo>
                      <a:pt x="14" y="91"/>
                    </a:lnTo>
                    <a:lnTo>
                      <a:pt x="9" y="77"/>
                    </a:lnTo>
                    <a:lnTo>
                      <a:pt x="6" y="63"/>
                    </a:lnTo>
                    <a:lnTo>
                      <a:pt x="3" y="49"/>
                    </a:lnTo>
                    <a:lnTo>
                      <a:pt x="1" y="35"/>
                    </a:lnTo>
                    <a:lnTo>
                      <a:pt x="0" y="24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78" name="Freeform 343">
                <a:extLst>
                  <a:ext uri="{FF2B5EF4-FFF2-40B4-BE49-F238E27FC236}">
                    <a16:creationId xmlns:a16="http://schemas.microsoft.com/office/drawing/2014/main" id="{9D0D48D3-2A0C-4F87-AA67-BF1E7D208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7" y="2881"/>
                <a:ext cx="180" cy="290"/>
              </a:xfrm>
              <a:custGeom>
                <a:avLst/>
                <a:gdLst>
                  <a:gd name="T0" fmla="*/ 4 w 180"/>
                  <a:gd name="T1" fmla="*/ 14 h 290"/>
                  <a:gd name="T2" fmla="*/ 8 w 180"/>
                  <a:gd name="T3" fmla="*/ 38 h 290"/>
                  <a:gd name="T4" fmla="*/ 5 w 180"/>
                  <a:gd name="T5" fmla="*/ 56 h 290"/>
                  <a:gd name="T6" fmla="*/ 3 w 180"/>
                  <a:gd name="T7" fmla="*/ 61 h 290"/>
                  <a:gd name="T8" fmla="*/ 0 w 180"/>
                  <a:gd name="T9" fmla="*/ 77 h 290"/>
                  <a:gd name="T10" fmla="*/ 0 w 180"/>
                  <a:gd name="T11" fmla="*/ 97 h 290"/>
                  <a:gd name="T12" fmla="*/ 1 w 180"/>
                  <a:gd name="T13" fmla="*/ 120 h 290"/>
                  <a:gd name="T14" fmla="*/ 6 w 180"/>
                  <a:gd name="T15" fmla="*/ 142 h 290"/>
                  <a:gd name="T16" fmla="*/ 10 w 180"/>
                  <a:gd name="T17" fmla="*/ 152 h 290"/>
                  <a:gd name="T18" fmla="*/ 19 w 180"/>
                  <a:gd name="T19" fmla="*/ 186 h 290"/>
                  <a:gd name="T20" fmla="*/ 24 w 180"/>
                  <a:gd name="T21" fmla="*/ 213 h 290"/>
                  <a:gd name="T22" fmla="*/ 25 w 180"/>
                  <a:gd name="T23" fmla="*/ 222 h 290"/>
                  <a:gd name="T24" fmla="*/ 27 w 180"/>
                  <a:gd name="T25" fmla="*/ 253 h 290"/>
                  <a:gd name="T26" fmla="*/ 39 w 180"/>
                  <a:gd name="T27" fmla="*/ 283 h 290"/>
                  <a:gd name="T28" fmla="*/ 54 w 180"/>
                  <a:gd name="T29" fmla="*/ 290 h 290"/>
                  <a:gd name="T30" fmla="*/ 76 w 180"/>
                  <a:gd name="T31" fmla="*/ 290 h 290"/>
                  <a:gd name="T32" fmla="*/ 101 w 180"/>
                  <a:gd name="T33" fmla="*/ 286 h 290"/>
                  <a:gd name="T34" fmla="*/ 128 w 180"/>
                  <a:gd name="T35" fmla="*/ 282 h 290"/>
                  <a:gd name="T36" fmla="*/ 153 w 180"/>
                  <a:gd name="T37" fmla="*/ 275 h 290"/>
                  <a:gd name="T38" fmla="*/ 169 w 180"/>
                  <a:gd name="T39" fmla="*/ 268 h 290"/>
                  <a:gd name="T40" fmla="*/ 178 w 180"/>
                  <a:gd name="T41" fmla="*/ 256 h 290"/>
                  <a:gd name="T42" fmla="*/ 179 w 180"/>
                  <a:gd name="T43" fmla="*/ 225 h 290"/>
                  <a:gd name="T44" fmla="*/ 173 w 180"/>
                  <a:gd name="T45" fmla="*/ 200 h 290"/>
                  <a:gd name="T46" fmla="*/ 172 w 180"/>
                  <a:gd name="T47" fmla="*/ 196 h 290"/>
                  <a:gd name="T48" fmla="*/ 166 w 180"/>
                  <a:gd name="T49" fmla="*/ 177 h 290"/>
                  <a:gd name="T50" fmla="*/ 161 w 180"/>
                  <a:gd name="T51" fmla="*/ 152 h 290"/>
                  <a:gd name="T52" fmla="*/ 157 w 180"/>
                  <a:gd name="T53" fmla="*/ 123 h 290"/>
                  <a:gd name="T54" fmla="*/ 155 w 180"/>
                  <a:gd name="T55" fmla="*/ 98 h 290"/>
                  <a:gd name="T56" fmla="*/ 156 w 180"/>
                  <a:gd name="T57" fmla="*/ 90 h 290"/>
                  <a:gd name="T58" fmla="*/ 160 w 180"/>
                  <a:gd name="T59" fmla="*/ 62 h 290"/>
                  <a:gd name="T60" fmla="*/ 161 w 180"/>
                  <a:gd name="T61" fmla="*/ 38 h 290"/>
                  <a:gd name="T62" fmla="*/ 161 w 180"/>
                  <a:gd name="T63" fmla="*/ 27 h 290"/>
                  <a:gd name="T64" fmla="*/ 142 w 180"/>
                  <a:gd name="T65" fmla="*/ 30 h 290"/>
                  <a:gd name="T66" fmla="*/ 104 w 180"/>
                  <a:gd name="T67" fmla="*/ 27 h 290"/>
                  <a:gd name="T68" fmla="*/ 83 w 180"/>
                  <a:gd name="T69" fmla="*/ 23 h 290"/>
                  <a:gd name="T70" fmla="*/ 39 w 180"/>
                  <a:gd name="T71" fmla="*/ 11 h 290"/>
                  <a:gd name="T72" fmla="*/ 6 w 180"/>
                  <a:gd name="T73" fmla="*/ 2 h 290"/>
                  <a:gd name="T74" fmla="*/ 0 w 180"/>
                  <a:gd name="T75" fmla="*/ 0 h 2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80"/>
                  <a:gd name="T115" fmla="*/ 0 h 290"/>
                  <a:gd name="T116" fmla="*/ 180 w 180"/>
                  <a:gd name="T117" fmla="*/ 290 h 29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80" h="290">
                    <a:moveTo>
                      <a:pt x="0" y="0"/>
                    </a:moveTo>
                    <a:lnTo>
                      <a:pt x="4" y="14"/>
                    </a:lnTo>
                    <a:lnTo>
                      <a:pt x="6" y="27"/>
                    </a:lnTo>
                    <a:lnTo>
                      <a:pt x="8" y="38"/>
                    </a:lnTo>
                    <a:lnTo>
                      <a:pt x="7" y="48"/>
                    </a:lnTo>
                    <a:lnTo>
                      <a:pt x="5" y="56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6"/>
                    </a:lnTo>
                    <a:lnTo>
                      <a:pt x="0" y="97"/>
                    </a:lnTo>
                    <a:lnTo>
                      <a:pt x="0" y="109"/>
                    </a:lnTo>
                    <a:lnTo>
                      <a:pt x="1" y="120"/>
                    </a:lnTo>
                    <a:lnTo>
                      <a:pt x="4" y="132"/>
                    </a:lnTo>
                    <a:lnTo>
                      <a:pt x="6" y="142"/>
                    </a:lnTo>
                    <a:lnTo>
                      <a:pt x="10" y="152"/>
                    </a:lnTo>
                    <a:lnTo>
                      <a:pt x="14" y="170"/>
                    </a:lnTo>
                    <a:lnTo>
                      <a:pt x="19" y="186"/>
                    </a:lnTo>
                    <a:lnTo>
                      <a:pt x="21" y="200"/>
                    </a:lnTo>
                    <a:lnTo>
                      <a:pt x="24" y="213"/>
                    </a:lnTo>
                    <a:lnTo>
                      <a:pt x="25" y="222"/>
                    </a:lnTo>
                    <a:lnTo>
                      <a:pt x="26" y="235"/>
                    </a:lnTo>
                    <a:lnTo>
                      <a:pt x="27" y="253"/>
                    </a:lnTo>
                    <a:lnTo>
                      <a:pt x="31" y="270"/>
                    </a:lnTo>
                    <a:lnTo>
                      <a:pt x="39" y="283"/>
                    </a:lnTo>
                    <a:lnTo>
                      <a:pt x="54" y="290"/>
                    </a:lnTo>
                    <a:lnTo>
                      <a:pt x="64" y="290"/>
                    </a:lnTo>
                    <a:lnTo>
                      <a:pt x="76" y="290"/>
                    </a:lnTo>
                    <a:lnTo>
                      <a:pt x="89" y="289"/>
                    </a:lnTo>
                    <a:lnTo>
                      <a:pt x="101" y="286"/>
                    </a:lnTo>
                    <a:lnTo>
                      <a:pt x="115" y="284"/>
                    </a:lnTo>
                    <a:lnTo>
                      <a:pt x="128" y="282"/>
                    </a:lnTo>
                    <a:lnTo>
                      <a:pt x="141" y="278"/>
                    </a:lnTo>
                    <a:lnTo>
                      <a:pt x="153" y="275"/>
                    </a:lnTo>
                    <a:lnTo>
                      <a:pt x="162" y="271"/>
                    </a:lnTo>
                    <a:lnTo>
                      <a:pt x="169" y="268"/>
                    </a:lnTo>
                    <a:lnTo>
                      <a:pt x="178" y="256"/>
                    </a:lnTo>
                    <a:lnTo>
                      <a:pt x="180" y="241"/>
                    </a:lnTo>
                    <a:lnTo>
                      <a:pt x="179" y="225"/>
                    </a:lnTo>
                    <a:lnTo>
                      <a:pt x="177" y="210"/>
                    </a:lnTo>
                    <a:lnTo>
                      <a:pt x="173" y="200"/>
                    </a:lnTo>
                    <a:lnTo>
                      <a:pt x="172" y="196"/>
                    </a:lnTo>
                    <a:lnTo>
                      <a:pt x="170" y="188"/>
                    </a:lnTo>
                    <a:lnTo>
                      <a:pt x="166" y="177"/>
                    </a:lnTo>
                    <a:lnTo>
                      <a:pt x="164" y="164"/>
                    </a:lnTo>
                    <a:lnTo>
                      <a:pt x="161" y="152"/>
                    </a:lnTo>
                    <a:lnTo>
                      <a:pt x="158" y="136"/>
                    </a:lnTo>
                    <a:lnTo>
                      <a:pt x="157" y="123"/>
                    </a:lnTo>
                    <a:lnTo>
                      <a:pt x="155" y="110"/>
                    </a:lnTo>
                    <a:lnTo>
                      <a:pt x="155" y="98"/>
                    </a:lnTo>
                    <a:lnTo>
                      <a:pt x="156" y="90"/>
                    </a:lnTo>
                    <a:lnTo>
                      <a:pt x="158" y="75"/>
                    </a:lnTo>
                    <a:lnTo>
                      <a:pt x="160" y="62"/>
                    </a:lnTo>
                    <a:lnTo>
                      <a:pt x="161" y="49"/>
                    </a:lnTo>
                    <a:lnTo>
                      <a:pt x="161" y="38"/>
                    </a:lnTo>
                    <a:lnTo>
                      <a:pt x="161" y="27"/>
                    </a:lnTo>
                    <a:lnTo>
                      <a:pt x="155" y="28"/>
                    </a:lnTo>
                    <a:lnTo>
                      <a:pt x="142" y="30"/>
                    </a:lnTo>
                    <a:lnTo>
                      <a:pt x="125" y="30"/>
                    </a:lnTo>
                    <a:lnTo>
                      <a:pt x="104" y="27"/>
                    </a:lnTo>
                    <a:lnTo>
                      <a:pt x="83" y="23"/>
                    </a:lnTo>
                    <a:lnTo>
                      <a:pt x="61" y="17"/>
                    </a:lnTo>
                    <a:lnTo>
                      <a:pt x="39" y="11"/>
                    </a:lnTo>
                    <a:lnTo>
                      <a:pt x="20" y="5"/>
                    </a:lnTo>
                    <a:lnTo>
                      <a:pt x="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5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79" name="Freeform 344">
                <a:extLst>
                  <a:ext uri="{FF2B5EF4-FFF2-40B4-BE49-F238E27FC236}">
                    <a16:creationId xmlns:a16="http://schemas.microsoft.com/office/drawing/2014/main" id="{9A577941-51F9-44D0-A749-0D5959A57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7" y="2881"/>
                <a:ext cx="180" cy="290"/>
              </a:xfrm>
              <a:custGeom>
                <a:avLst/>
                <a:gdLst>
                  <a:gd name="T0" fmla="*/ 4 w 180"/>
                  <a:gd name="T1" fmla="*/ 14 h 290"/>
                  <a:gd name="T2" fmla="*/ 8 w 180"/>
                  <a:gd name="T3" fmla="*/ 38 h 290"/>
                  <a:gd name="T4" fmla="*/ 5 w 180"/>
                  <a:gd name="T5" fmla="*/ 56 h 290"/>
                  <a:gd name="T6" fmla="*/ 3 w 180"/>
                  <a:gd name="T7" fmla="*/ 61 h 290"/>
                  <a:gd name="T8" fmla="*/ 0 w 180"/>
                  <a:gd name="T9" fmla="*/ 77 h 290"/>
                  <a:gd name="T10" fmla="*/ 0 w 180"/>
                  <a:gd name="T11" fmla="*/ 97 h 290"/>
                  <a:gd name="T12" fmla="*/ 1 w 180"/>
                  <a:gd name="T13" fmla="*/ 120 h 290"/>
                  <a:gd name="T14" fmla="*/ 6 w 180"/>
                  <a:gd name="T15" fmla="*/ 142 h 290"/>
                  <a:gd name="T16" fmla="*/ 10 w 180"/>
                  <a:gd name="T17" fmla="*/ 152 h 290"/>
                  <a:gd name="T18" fmla="*/ 19 w 180"/>
                  <a:gd name="T19" fmla="*/ 186 h 290"/>
                  <a:gd name="T20" fmla="*/ 24 w 180"/>
                  <a:gd name="T21" fmla="*/ 213 h 290"/>
                  <a:gd name="T22" fmla="*/ 25 w 180"/>
                  <a:gd name="T23" fmla="*/ 222 h 290"/>
                  <a:gd name="T24" fmla="*/ 27 w 180"/>
                  <a:gd name="T25" fmla="*/ 253 h 290"/>
                  <a:gd name="T26" fmla="*/ 39 w 180"/>
                  <a:gd name="T27" fmla="*/ 283 h 290"/>
                  <a:gd name="T28" fmla="*/ 54 w 180"/>
                  <a:gd name="T29" fmla="*/ 290 h 290"/>
                  <a:gd name="T30" fmla="*/ 76 w 180"/>
                  <a:gd name="T31" fmla="*/ 290 h 290"/>
                  <a:gd name="T32" fmla="*/ 101 w 180"/>
                  <a:gd name="T33" fmla="*/ 286 h 290"/>
                  <a:gd name="T34" fmla="*/ 128 w 180"/>
                  <a:gd name="T35" fmla="*/ 282 h 290"/>
                  <a:gd name="T36" fmla="*/ 153 w 180"/>
                  <a:gd name="T37" fmla="*/ 275 h 290"/>
                  <a:gd name="T38" fmla="*/ 169 w 180"/>
                  <a:gd name="T39" fmla="*/ 268 h 290"/>
                  <a:gd name="T40" fmla="*/ 178 w 180"/>
                  <a:gd name="T41" fmla="*/ 256 h 290"/>
                  <a:gd name="T42" fmla="*/ 179 w 180"/>
                  <a:gd name="T43" fmla="*/ 225 h 290"/>
                  <a:gd name="T44" fmla="*/ 173 w 180"/>
                  <a:gd name="T45" fmla="*/ 200 h 290"/>
                  <a:gd name="T46" fmla="*/ 172 w 180"/>
                  <a:gd name="T47" fmla="*/ 196 h 290"/>
                  <a:gd name="T48" fmla="*/ 166 w 180"/>
                  <a:gd name="T49" fmla="*/ 177 h 290"/>
                  <a:gd name="T50" fmla="*/ 161 w 180"/>
                  <a:gd name="T51" fmla="*/ 152 h 290"/>
                  <a:gd name="T52" fmla="*/ 157 w 180"/>
                  <a:gd name="T53" fmla="*/ 123 h 290"/>
                  <a:gd name="T54" fmla="*/ 155 w 180"/>
                  <a:gd name="T55" fmla="*/ 98 h 290"/>
                  <a:gd name="T56" fmla="*/ 156 w 180"/>
                  <a:gd name="T57" fmla="*/ 90 h 290"/>
                  <a:gd name="T58" fmla="*/ 160 w 180"/>
                  <a:gd name="T59" fmla="*/ 62 h 290"/>
                  <a:gd name="T60" fmla="*/ 161 w 180"/>
                  <a:gd name="T61" fmla="*/ 38 h 290"/>
                  <a:gd name="T62" fmla="*/ 161 w 180"/>
                  <a:gd name="T63" fmla="*/ 27 h 290"/>
                  <a:gd name="T64" fmla="*/ 142 w 180"/>
                  <a:gd name="T65" fmla="*/ 30 h 290"/>
                  <a:gd name="T66" fmla="*/ 104 w 180"/>
                  <a:gd name="T67" fmla="*/ 27 h 290"/>
                  <a:gd name="T68" fmla="*/ 83 w 180"/>
                  <a:gd name="T69" fmla="*/ 23 h 290"/>
                  <a:gd name="T70" fmla="*/ 39 w 180"/>
                  <a:gd name="T71" fmla="*/ 11 h 290"/>
                  <a:gd name="T72" fmla="*/ 6 w 180"/>
                  <a:gd name="T73" fmla="*/ 2 h 290"/>
                  <a:gd name="T74" fmla="*/ 0 w 180"/>
                  <a:gd name="T75" fmla="*/ 0 h 29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80"/>
                  <a:gd name="T115" fmla="*/ 0 h 290"/>
                  <a:gd name="T116" fmla="*/ 180 w 180"/>
                  <a:gd name="T117" fmla="*/ 290 h 29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80" h="290">
                    <a:moveTo>
                      <a:pt x="0" y="0"/>
                    </a:moveTo>
                    <a:lnTo>
                      <a:pt x="4" y="14"/>
                    </a:lnTo>
                    <a:lnTo>
                      <a:pt x="6" y="27"/>
                    </a:lnTo>
                    <a:lnTo>
                      <a:pt x="8" y="38"/>
                    </a:lnTo>
                    <a:lnTo>
                      <a:pt x="7" y="48"/>
                    </a:lnTo>
                    <a:lnTo>
                      <a:pt x="5" y="56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6"/>
                    </a:lnTo>
                    <a:lnTo>
                      <a:pt x="0" y="97"/>
                    </a:lnTo>
                    <a:lnTo>
                      <a:pt x="0" y="109"/>
                    </a:lnTo>
                    <a:lnTo>
                      <a:pt x="1" y="120"/>
                    </a:lnTo>
                    <a:lnTo>
                      <a:pt x="4" y="132"/>
                    </a:lnTo>
                    <a:lnTo>
                      <a:pt x="6" y="142"/>
                    </a:lnTo>
                    <a:lnTo>
                      <a:pt x="10" y="152"/>
                    </a:lnTo>
                    <a:lnTo>
                      <a:pt x="14" y="170"/>
                    </a:lnTo>
                    <a:lnTo>
                      <a:pt x="19" y="186"/>
                    </a:lnTo>
                    <a:lnTo>
                      <a:pt x="21" y="200"/>
                    </a:lnTo>
                    <a:lnTo>
                      <a:pt x="24" y="213"/>
                    </a:lnTo>
                    <a:lnTo>
                      <a:pt x="25" y="222"/>
                    </a:lnTo>
                    <a:lnTo>
                      <a:pt x="26" y="235"/>
                    </a:lnTo>
                    <a:lnTo>
                      <a:pt x="27" y="253"/>
                    </a:lnTo>
                    <a:lnTo>
                      <a:pt x="31" y="270"/>
                    </a:lnTo>
                    <a:lnTo>
                      <a:pt x="39" y="283"/>
                    </a:lnTo>
                    <a:lnTo>
                      <a:pt x="54" y="290"/>
                    </a:lnTo>
                    <a:lnTo>
                      <a:pt x="64" y="290"/>
                    </a:lnTo>
                    <a:lnTo>
                      <a:pt x="76" y="290"/>
                    </a:lnTo>
                    <a:lnTo>
                      <a:pt x="89" y="289"/>
                    </a:lnTo>
                    <a:lnTo>
                      <a:pt x="101" y="286"/>
                    </a:lnTo>
                    <a:lnTo>
                      <a:pt x="115" y="284"/>
                    </a:lnTo>
                    <a:lnTo>
                      <a:pt x="128" y="282"/>
                    </a:lnTo>
                    <a:lnTo>
                      <a:pt x="141" y="278"/>
                    </a:lnTo>
                    <a:lnTo>
                      <a:pt x="153" y="275"/>
                    </a:lnTo>
                    <a:lnTo>
                      <a:pt x="162" y="271"/>
                    </a:lnTo>
                    <a:lnTo>
                      <a:pt x="169" y="268"/>
                    </a:lnTo>
                    <a:lnTo>
                      <a:pt x="178" y="256"/>
                    </a:lnTo>
                    <a:lnTo>
                      <a:pt x="180" y="241"/>
                    </a:lnTo>
                    <a:lnTo>
                      <a:pt x="179" y="225"/>
                    </a:lnTo>
                    <a:lnTo>
                      <a:pt x="177" y="210"/>
                    </a:lnTo>
                    <a:lnTo>
                      <a:pt x="173" y="200"/>
                    </a:lnTo>
                    <a:lnTo>
                      <a:pt x="172" y="196"/>
                    </a:lnTo>
                    <a:lnTo>
                      <a:pt x="170" y="188"/>
                    </a:lnTo>
                    <a:lnTo>
                      <a:pt x="166" y="177"/>
                    </a:lnTo>
                    <a:lnTo>
                      <a:pt x="164" y="164"/>
                    </a:lnTo>
                    <a:lnTo>
                      <a:pt x="161" y="152"/>
                    </a:lnTo>
                    <a:lnTo>
                      <a:pt x="158" y="136"/>
                    </a:lnTo>
                    <a:lnTo>
                      <a:pt x="157" y="123"/>
                    </a:lnTo>
                    <a:lnTo>
                      <a:pt x="155" y="110"/>
                    </a:lnTo>
                    <a:lnTo>
                      <a:pt x="155" y="98"/>
                    </a:lnTo>
                    <a:lnTo>
                      <a:pt x="156" y="90"/>
                    </a:lnTo>
                    <a:lnTo>
                      <a:pt x="158" y="75"/>
                    </a:lnTo>
                    <a:lnTo>
                      <a:pt x="160" y="62"/>
                    </a:lnTo>
                    <a:lnTo>
                      <a:pt x="161" y="49"/>
                    </a:lnTo>
                    <a:lnTo>
                      <a:pt x="161" y="38"/>
                    </a:lnTo>
                    <a:lnTo>
                      <a:pt x="161" y="27"/>
                    </a:lnTo>
                    <a:lnTo>
                      <a:pt x="155" y="28"/>
                    </a:lnTo>
                    <a:lnTo>
                      <a:pt x="142" y="30"/>
                    </a:lnTo>
                    <a:lnTo>
                      <a:pt x="125" y="30"/>
                    </a:lnTo>
                    <a:lnTo>
                      <a:pt x="104" y="27"/>
                    </a:lnTo>
                    <a:lnTo>
                      <a:pt x="83" y="23"/>
                    </a:lnTo>
                    <a:lnTo>
                      <a:pt x="61" y="17"/>
                    </a:lnTo>
                    <a:lnTo>
                      <a:pt x="39" y="11"/>
                    </a:lnTo>
                    <a:lnTo>
                      <a:pt x="20" y="5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80" name="Freeform 345">
                <a:extLst>
                  <a:ext uri="{FF2B5EF4-FFF2-40B4-BE49-F238E27FC236}">
                    <a16:creationId xmlns:a16="http://schemas.microsoft.com/office/drawing/2014/main" id="{CFE1505F-C79C-4B3C-BD6C-BA9A78C6CB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" y="3203"/>
                <a:ext cx="22" cy="56"/>
              </a:xfrm>
              <a:custGeom>
                <a:avLst/>
                <a:gdLst>
                  <a:gd name="T0" fmla="*/ 0 w 22"/>
                  <a:gd name="T1" fmla="*/ 0 h 56"/>
                  <a:gd name="T2" fmla="*/ 1 w 22"/>
                  <a:gd name="T3" fmla="*/ 5 h 56"/>
                  <a:gd name="T4" fmla="*/ 4 w 22"/>
                  <a:gd name="T5" fmla="*/ 17 h 56"/>
                  <a:gd name="T6" fmla="*/ 10 w 22"/>
                  <a:gd name="T7" fmla="*/ 31 h 56"/>
                  <a:gd name="T8" fmla="*/ 16 w 22"/>
                  <a:gd name="T9" fmla="*/ 46 h 56"/>
                  <a:gd name="T10" fmla="*/ 22 w 22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56"/>
                  <a:gd name="T20" fmla="*/ 22 w 22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56">
                    <a:moveTo>
                      <a:pt x="0" y="0"/>
                    </a:moveTo>
                    <a:lnTo>
                      <a:pt x="1" y="5"/>
                    </a:lnTo>
                    <a:lnTo>
                      <a:pt x="4" y="17"/>
                    </a:lnTo>
                    <a:lnTo>
                      <a:pt x="10" y="31"/>
                    </a:lnTo>
                    <a:lnTo>
                      <a:pt x="16" y="46"/>
                    </a:lnTo>
                    <a:lnTo>
                      <a:pt x="22" y="5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81" name="Freeform 346">
                <a:extLst>
                  <a:ext uri="{FF2B5EF4-FFF2-40B4-BE49-F238E27FC236}">
                    <a16:creationId xmlns:a16="http://schemas.microsoft.com/office/drawing/2014/main" id="{109E1C6E-B84D-4F26-81B1-DECE61612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1" y="3155"/>
                <a:ext cx="25" cy="22"/>
              </a:xfrm>
              <a:custGeom>
                <a:avLst/>
                <a:gdLst>
                  <a:gd name="T0" fmla="*/ 25 w 25"/>
                  <a:gd name="T1" fmla="*/ 0 h 22"/>
                  <a:gd name="T2" fmla="*/ 24 w 25"/>
                  <a:gd name="T3" fmla="*/ 2 h 22"/>
                  <a:gd name="T4" fmla="*/ 21 w 25"/>
                  <a:gd name="T5" fmla="*/ 5 h 22"/>
                  <a:gd name="T6" fmla="*/ 15 w 25"/>
                  <a:gd name="T7" fmla="*/ 11 h 22"/>
                  <a:gd name="T8" fmla="*/ 8 w 25"/>
                  <a:gd name="T9" fmla="*/ 16 h 22"/>
                  <a:gd name="T10" fmla="*/ 0 w 25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22"/>
                  <a:gd name="T20" fmla="*/ 25 w 25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22">
                    <a:moveTo>
                      <a:pt x="25" y="0"/>
                    </a:moveTo>
                    <a:lnTo>
                      <a:pt x="24" y="2"/>
                    </a:lnTo>
                    <a:lnTo>
                      <a:pt x="21" y="5"/>
                    </a:lnTo>
                    <a:lnTo>
                      <a:pt x="15" y="11"/>
                    </a:lnTo>
                    <a:lnTo>
                      <a:pt x="8" y="16"/>
                    </a:lnTo>
                    <a:lnTo>
                      <a:pt x="0" y="2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82" name="Freeform 347">
                <a:extLst>
                  <a:ext uri="{FF2B5EF4-FFF2-40B4-BE49-F238E27FC236}">
                    <a16:creationId xmlns:a16="http://schemas.microsoft.com/office/drawing/2014/main" id="{239DB4EE-6A64-4EE7-B9D5-2D58F310C4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0" y="2229"/>
                <a:ext cx="4" cy="93"/>
              </a:xfrm>
              <a:custGeom>
                <a:avLst/>
                <a:gdLst>
                  <a:gd name="T0" fmla="*/ 0 w 4"/>
                  <a:gd name="T1" fmla="*/ 93 h 93"/>
                  <a:gd name="T2" fmla="*/ 1 w 4"/>
                  <a:gd name="T3" fmla="*/ 90 h 93"/>
                  <a:gd name="T4" fmla="*/ 2 w 4"/>
                  <a:gd name="T5" fmla="*/ 82 h 93"/>
                  <a:gd name="T6" fmla="*/ 3 w 4"/>
                  <a:gd name="T7" fmla="*/ 71 h 93"/>
                  <a:gd name="T8" fmla="*/ 4 w 4"/>
                  <a:gd name="T9" fmla="*/ 57 h 93"/>
                  <a:gd name="T10" fmla="*/ 3 w 4"/>
                  <a:gd name="T11" fmla="*/ 46 h 93"/>
                  <a:gd name="T12" fmla="*/ 3 w 4"/>
                  <a:gd name="T13" fmla="*/ 46 h 93"/>
                  <a:gd name="T14" fmla="*/ 2 w 4"/>
                  <a:gd name="T15" fmla="*/ 34 h 93"/>
                  <a:gd name="T16" fmla="*/ 1 w 4"/>
                  <a:gd name="T17" fmla="*/ 24 h 93"/>
                  <a:gd name="T18" fmla="*/ 2 w 4"/>
                  <a:gd name="T19" fmla="*/ 16 h 93"/>
                  <a:gd name="T20" fmla="*/ 2 w 4"/>
                  <a:gd name="T21" fmla="*/ 7 h 93"/>
                  <a:gd name="T22" fmla="*/ 3 w 4"/>
                  <a:gd name="T23" fmla="*/ 0 h 9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"/>
                  <a:gd name="T37" fmla="*/ 0 h 93"/>
                  <a:gd name="T38" fmla="*/ 4 w 4"/>
                  <a:gd name="T39" fmla="*/ 93 h 9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" h="93">
                    <a:moveTo>
                      <a:pt x="0" y="93"/>
                    </a:moveTo>
                    <a:lnTo>
                      <a:pt x="1" y="90"/>
                    </a:lnTo>
                    <a:lnTo>
                      <a:pt x="2" y="82"/>
                    </a:lnTo>
                    <a:lnTo>
                      <a:pt x="3" y="71"/>
                    </a:lnTo>
                    <a:lnTo>
                      <a:pt x="4" y="57"/>
                    </a:lnTo>
                    <a:lnTo>
                      <a:pt x="3" y="46"/>
                    </a:lnTo>
                    <a:lnTo>
                      <a:pt x="2" y="34"/>
                    </a:lnTo>
                    <a:lnTo>
                      <a:pt x="1" y="24"/>
                    </a:lnTo>
                    <a:lnTo>
                      <a:pt x="2" y="16"/>
                    </a:lnTo>
                    <a:lnTo>
                      <a:pt x="2" y="7"/>
                    </a:lnTo>
                    <a:lnTo>
                      <a:pt x="3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83" name="Freeform 348">
                <a:extLst>
                  <a:ext uri="{FF2B5EF4-FFF2-40B4-BE49-F238E27FC236}">
                    <a16:creationId xmlns:a16="http://schemas.microsoft.com/office/drawing/2014/main" id="{DA8E7BCC-AC1F-4676-800C-9B10D9182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" y="3015"/>
                <a:ext cx="126" cy="133"/>
              </a:xfrm>
              <a:custGeom>
                <a:avLst/>
                <a:gdLst>
                  <a:gd name="T0" fmla="*/ 5 w 126"/>
                  <a:gd name="T1" fmla="*/ 0 h 133"/>
                  <a:gd name="T2" fmla="*/ 1 w 126"/>
                  <a:gd name="T3" fmla="*/ 4 h 133"/>
                  <a:gd name="T4" fmla="*/ 0 w 126"/>
                  <a:gd name="T5" fmla="*/ 12 h 133"/>
                  <a:gd name="T6" fmla="*/ 1 w 126"/>
                  <a:gd name="T7" fmla="*/ 23 h 133"/>
                  <a:gd name="T8" fmla="*/ 5 w 126"/>
                  <a:gd name="T9" fmla="*/ 37 h 133"/>
                  <a:gd name="T10" fmla="*/ 8 w 126"/>
                  <a:gd name="T11" fmla="*/ 54 h 133"/>
                  <a:gd name="T12" fmla="*/ 13 w 126"/>
                  <a:gd name="T13" fmla="*/ 70 h 133"/>
                  <a:gd name="T14" fmla="*/ 18 w 126"/>
                  <a:gd name="T15" fmla="*/ 85 h 133"/>
                  <a:gd name="T16" fmla="*/ 21 w 126"/>
                  <a:gd name="T17" fmla="*/ 98 h 133"/>
                  <a:gd name="T18" fmla="*/ 22 w 126"/>
                  <a:gd name="T19" fmla="*/ 108 h 133"/>
                  <a:gd name="T20" fmla="*/ 22 w 126"/>
                  <a:gd name="T21" fmla="*/ 114 h 133"/>
                  <a:gd name="T22" fmla="*/ 22 w 126"/>
                  <a:gd name="T23" fmla="*/ 114 h 133"/>
                  <a:gd name="T24" fmla="*/ 22 w 126"/>
                  <a:gd name="T25" fmla="*/ 122 h 133"/>
                  <a:gd name="T26" fmla="*/ 26 w 126"/>
                  <a:gd name="T27" fmla="*/ 129 h 133"/>
                  <a:gd name="T28" fmla="*/ 33 w 126"/>
                  <a:gd name="T29" fmla="*/ 133 h 133"/>
                  <a:gd name="T30" fmla="*/ 43 w 126"/>
                  <a:gd name="T31" fmla="*/ 130 h 133"/>
                  <a:gd name="T32" fmla="*/ 56 w 126"/>
                  <a:gd name="T33" fmla="*/ 121 h 133"/>
                  <a:gd name="T34" fmla="*/ 56 w 126"/>
                  <a:gd name="T35" fmla="*/ 121 h 133"/>
                  <a:gd name="T36" fmla="*/ 70 w 126"/>
                  <a:gd name="T37" fmla="*/ 108 h 133"/>
                  <a:gd name="T38" fmla="*/ 83 w 126"/>
                  <a:gd name="T39" fmla="*/ 98 h 133"/>
                  <a:gd name="T40" fmla="*/ 97 w 126"/>
                  <a:gd name="T41" fmla="*/ 90 h 133"/>
                  <a:gd name="T42" fmla="*/ 108 w 126"/>
                  <a:gd name="T43" fmla="*/ 84 h 133"/>
                  <a:gd name="T44" fmla="*/ 119 w 126"/>
                  <a:gd name="T45" fmla="*/ 80 h 133"/>
                  <a:gd name="T46" fmla="*/ 119 w 126"/>
                  <a:gd name="T47" fmla="*/ 80 h 133"/>
                  <a:gd name="T48" fmla="*/ 126 w 126"/>
                  <a:gd name="T49" fmla="*/ 73 h 133"/>
                  <a:gd name="T50" fmla="*/ 124 w 126"/>
                  <a:gd name="T51" fmla="*/ 61 h 133"/>
                  <a:gd name="T52" fmla="*/ 116 w 126"/>
                  <a:gd name="T53" fmla="*/ 47 h 133"/>
                  <a:gd name="T54" fmla="*/ 101 w 126"/>
                  <a:gd name="T55" fmla="*/ 37 h 133"/>
                  <a:gd name="T56" fmla="*/ 81 w 126"/>
                  <a:gd name="T57" fmla="*/ 37 h 133"/>
                  <a:gd name="T58" fmla="*/ 81 w 126"/>
                  <a:gd name="T59" fmla="*/ 37 h 133"/>
                  <a:gd name="T60" fmla="*/ 60 w 126"/>
                  <a:gd name="T61" fmla="*/ 36 h 133"/>
                  <a:gd name="T62" fmla="*/ 43 w 126"/>
                  <a:gd name="T63" fmla="*/ 28 h 133"/>
                  <a:gd name="T64" fmla="*/ 29 w 126"/>
                  <a:gd name="T65" fmla="*/ 15 h 133"/>
                  <a:gd name="T66" fmla="*/ 16 w 126"/>
                  <a:gd name="T67" fmla="*/ 4 h 133"/>
                  <a:gd name="T68" fmla="*/ 5 w 126"/>
                  <a:gd name="T69" fmla="*/ 0 h 133"/>
                  <a:gd name="T70" fmla="*/ 5 w 126"/>
                  <a:gd name="T71" fmla="*/ 0 h 1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6"/>
                  <a:gd name="T109" fmla="*/ 0 h 133"/>
                  <a:gd name="T110" fmla="*/ 126 w 126"/>
                  <a:gd name="T111" fmla="*/ 133 h 1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6" h="133">
                    <a:moveTo>
                      <a:pt x="5" y="0"/>
                    </a:moveTo>
                    <a:lnTo>
                      <a:pt x="1" y="4"/>
                    </a:lnTo>
                    <a:lnTo>
                      <a:pt x="0" y="12"/>
                    </a:lnTo>
                    <a:lnTo>
                      <a:pt x="1" y="23"/>
                    </a:lnTo>
                    <a:lnTo>
                      <a:pt x="5" y="37"/>
                    </a:lnTo>
                    <a:lnTo>
                      <a:pt x="8" y="54"/>
                    </a:lnTo>
                    <a:lnTo>
                      <a:pt x="13" y="70"/>
                    </a:lnTo>
                    <a:lnTo>
                      <a:pt x="18" y="85"/>
                    </a:lnTo>
                    <a:lnTo>
                      <a:pt x="21" y="98"/>
                    </a:lnTo>
                    <a:lnTo>
                      <a:pt x="22" y="108"/>
                    </a:lnTo>
                    <a:lnTo>
                      <a:pt x="22" y="114"/>
                    </a:lnTo>
                    <a:lnTo>
                      <a:pt x="22" y="122"/>
                    </a:lnTo>
                    <a:lnTo>
                      <a:pt x="26" y="129"/>
                    </a:lnTo>
                    <a:lnTo>
                      <a:pt x="33" y="133"/>
                    </a:lnTo>
                    <a:lnTo>
                      <a:pt x="43" y="130"/>
                    </a:lnTo>
                    <a:lnTo>
                      <a:pt x="56" y="121"/>
                    </a:lnTo>
                    <a:lnTo>
                      <a:pt x="70" y="108"/>
                    </a:lnTo>
                    <a:lnTo>
                      <a:pt x="83" y="98"/>
                    </a:lnTo>
                    <a:lnTo>
                      <a:pt x="97" y="90"/>
                    </a:lnTo>
                    <a:lnTo>
                      <a:pt x="108" y="84"/>
                    </a:lnTo>
                    <a:lnTo>
                      <a:pt x="119" y="80"/>
                    </a:lnTo>
                    <a:lnTo>
                      <a:pt x="126" y="73"/>
                    </a:lnTo>
                    <a:lnTo>
                      <a:pt x="124" y="61"/>
                    </a:lnTo>
                    <a:lnTo>
                      <a:pt x="116" y="47"/>
                    </a:lnTo>
                    <a:lnTo>
                      <a:pt x="101" y="37"/>
                    </a:lnTo>
                    <a:lnTo>
                      <a:pt x="81" y="37"/>
                    </a:lnTo>
                    <a:lnTo>
                      <a:pt x="60" y="36"/>
                    </a:lnTo>
                    <a:lnTo>
                      <a:pt x="43" y="28"/>
                    </a:lnTo>
                    <a:lnTo>
                      <a:pt x="29" y="15"/>
                    </a:lnTo>
                    <a:lnTo>
                      <a:pt x="16" y="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98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84" name="Freeform 349">
                <a:extLst>
                  <a:ext uri="{FF2B5EF4-FFF2-40B4-BE49-F238E27FC236}">
                    <a16:creationId xmlns:a16="http://schemas.microsoft.com/office/drawing/2014/main" id="{38527E4D-7145-49D2-A1BA-A202CAC13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7" y="3015"/>
                <a:ext cx="126" cy="133"/>
              </a:xfrm>
              <a:custGeom>
                <a:avLst/>
                <a:gdLst>
                  <a:gd name="T0" fmla="*/ 5 w 126"/>
                  <a:gd name="T1" fmla="*/ 0 h 133"/>
                  <a:gd name="T2" fmla="*/ 1 w 126"/>
                  <a:gd name="T3" fmla="*/ 4 h 133"/>
                  <a:gd name="T4" fmla="*/ 0 w 126"/>
                  <a:gd name="T5" fmla="*/ 12 h 133"/>
                  <a:gd name="T6" fmla="*/ 1 w 126"/>
                  <a:gd name="T7" fmla="*/ 23 h 133"/>
                  <a:gd name="T8" fmla="*/ 5 w 126"/>
                  <a:gd name="T9" fmla="*/ 37 h 133"/>
                  <a:gd name="T10" fmla="*/ 8 w 126"/>
                  <a:gd name="T11" fmla="*/ 54 h 133"/>
                  <a:gd name="T12" fmla="*/ 13 w 126"/>
                  <a:gd name="T13" fmla="*/ 70 h 133"/>
                  <a:gd name="T14" fmla="*/ 18 w 126"/>
                  <a:gd name="T15" fmla="*/ 85 h 133"/>
                  <a:gd name="T16" fmla="*/ 21 w 126"/>
                  <a:gd name="T17" fmla="*/ 98 h 133"/>
                  <a:gd name="T18" fmla="*/ 22 w 126"/>
                  <a:gd name="T19" fmla="*/ 108 h 133"/>
                  <a:gd name="T20" fmla="*/ 22 w 126"/>
                  <a:gd name="T21" fmla="*/ 114 h 133"/>
                  <a:gd name="T22" fmla="*/ 22 w 126"/>
                  <a:gd name="T23" fmla="*/ 114 h 133"/>
                  <a:gd name="T24" fmla="*/ 22 w 126"/>
                  <a:gd name="T25" fmla="*/ 122 h 133"/>
                  <a:gd name="T26" fmla="*/ 26 w 126"/>
                  <a:gd name="T27" fmla="*/ 129 h 133"/>
                  <a:gd name="T28" fmla="*/ 33 w 126"/>
                  <a:gd name="T29" fmla="*/ 133 h 133"/>
                  <a:gd name="T30" fmla="*/ 43 w 126"/>
                  <a:gd name="T31" fmla="*/ 130 h 133"/>
                  <a:gd name="T32" fmla="*/ 56 w 126"/>
                  <a:gd name="T33" fmla="*/ 121 h 133"/>
                  <a:gd name="T34" fmla="*/ 56 w 126"/>
                  <a:gd name="T35" fmla="*/ 121 h 133"/>
                  <a:gd name="T36" fmla="*/ 70 w 126"/>
                  <a:gd name="T37" fmla="*/ 108 h 133"/>
                  <a:gd name="T38" fmla="*/ 83 w 126"/>
                  <a:gd name="T39" fmla="*/ 98 h 133"/>
                  <a:gd name="T40" fmla="*/ 97 w 126"/>
                  <a:gd name="T41" fmla="*/ 90 h 133"/>
                  <a:gd name="T42" fmla="*/ 108 w 126"/>
                  <a:gd name="T43" fmla="*/ 84 h 133"/>
                  <a:gd name="T44" fmla="*/ 119 w 126"/>
                  <a:gd name="T45" fmla="*/ 80 h 133"/>
                  <a:gd name="T46" fmla="*/ 119 w 126"/>
                  <a:gd name="T47" fmla="*/ 80 h 133"/>
                  <a:gd name="T48" fmla="*/ 126 w 126"/>
                  <a:gd name="T49" fmla="*/ 73 h 133"/>
                  <a:gd name="T50" fmla="*/ 124 w 126"/>
                  <a:gd name="T51" fmla="*/ 61 h 133"/>
                  <a:gd name="T52" fmla="*/ 116 w 126"/>
                  <a:gd name="T53" fmla="*/ 47 h 133"/>
                  <a:gd name="T54" fmla="*/ 101 w 126"/>
                  <a:gd name="T55" fmla="*/ 37 h 133"/>
                  <a:gd name="T56" fmla="*/ 81 w 126"/>
                  <a:gd name="T57" fmla="*/ 37 h 133"/>
                  <a:gd name="T58" fmla="*/ 81 w 126"/>
                  <a:gd name="T59" fmla="*/ 37 h 133"/>
                  <a:gd name="T60" fmla="*/ 60 w 126"/>
                  <a:gd name="T61" fmla="*/ 36 h 133"/>
                  <a:gd name="T62" fmla="*/ 43 w 126"/>
                  <a:gd name="T63" fmla="*/ 28 h 133"/>
                  <a:gd name="T64" fmla="*/ 29 w 126"/>
                  <a:gd name="T65" fmla="*/ 15 h 133"/>
                  <a:gd name="T66" fmla="*/ 16 w 126"/>
                  <a:gd name="T67" fmla="*/ 4 h 133"/>
                  <a:gd name="T68" fmla="*/ 5 w 126"/>
                  <a:gd name="T69" fmla="*/ 0 h 133"/>
                  <a:gd name="T70" fmla="*/ 5 w 126"/>
                  <a:gd name="T71" fmla="*/ 0 h 13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26"/>
                  <a:gd name="T109" fmla="*/ 0 h 133"/>
                  <a:gd name="T110" fmla="*/ 126 w 126"/>
                  <a:gd name="T111" fmla="*/ 133 h 13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26" h="133">
                    <a:moveTo>
                      <a:pt x="5" y="0"/>
                    </a:moveTo>
                    <a:lnTo>
                      <a:pt x="1" y="4"/>
                    </a:lnTo>
                    <a:lnTo>
                      <a:pt x="0" y="12"/>
                    </a:lnTo>
                    <a:lnTo>
                      <a:pt x="1" y="23"/>
                    </a:lnTo>
                    <a:lnTo>
                      <a:pt x="5" y="37"/>
                    </a:lnTo>
                    <a:lnTo>
                      <a:pt x="8" y="54"/>
                    </a:lnTo>
                    <a:lnTo>
                      <a:pt x="13" y="70"/>
                    </a:lnTo>
                    <a:lnTo>
                      <a:pt x="18" y="85"/>
                    </a:lnTo>
                    <a:lnTo>
                      <a:pt x="21" y="98"/>
                    </a:lnTo>
                    <a:lnTo>
                      <a:pt x="22" y="108"/>
                    </a:lnTo>
                    <a:lnTo>
                      <a:pt x="22" y="114"/>
                    </a:lnTo>
                    <a:lnTo>
                      <a:pt x="22" y="122"/>
                    </a:lnTo>
                    <a:lnTo>
                      <a:pt x="26" y="129"/>
                    </a:lnTo>
                    <a:lnTo>
                      <a:pt x="33" y="133"/>
                    </a:lnTo>
                    <a:lnTo>
                      <a:pt x="43" y="130"/>
                    </a:lnTo>
                    <a:lnTo>
                      <a:pt x="56" y="121"/>
                    </a:lnTo>
                    <a:lnTo>
                      <a:pt x="70" y="108"/>
                    </a:lnTo>
                    <a:lnTo>
                      <a:pt x="83" y="98"/>
                    </a:lnTo>
                    <a:lnTo>
                      <a:pt x="97" y="90"/>
                    </a:lnTo>
                    <a:lnTo>
                      <a:pt x="108" y="84"/>
                    </a:lnTo>
                    <a:lnTo>
                      <a:pt x="119" y="80"/>
                    </a:lnTo>
                    <a:lnTo>
                      <a:pt x="126" y="73"/>
                    </a:lnTo>
                    <a:lnTo>
                      <a:pt x="124" y="61"/>
                    </a:lnTo>
                    <a:lnTo>
                      <a:pt x="116" y="47"/>
                    </a:lnTo>
                    <a:lnTo>
                      <a:pt x="101" y="37"/>
                    </a:lnTo>
                    <a:lnTo>
                      <a:pt x="81" y="37"/>
                    </a:lnTo>
                    <a:lnTo>
                      <a:pt x="60" y="36"/>
                    </a:lnTo>
                    <a:lnTo>
                      <a:pt x="43" y="28"/>
                    </a:lnTo>
                    <a:lnTo>
                      <a:pt x="29" y="15"/>
                    </a:lnTo>
                    <a:lnTo>
                      <a:pt x="16" y="4"/>
                    </a:lnTo>
                    <a:lnTo>
                      <a:pt x="5" y="0"/>
                    </a:lnTo>
                  </a:path>
                </a:pathLst>
              </a:custGeom>
              <a:noFill/>
              <a:ln w="3175">
                <a:solidFill>
                  <a:srgbClr val="0098E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85" name="Freeform 350">
                <a:extLst>
                  <a:ext uri="{FF2B5EF4-FFF2-40B4-BE49-F238E27FC236}">
                    <a16:creationId xmlns:a16="http://schemas.microsoft.com/office/drawing/2014/main" id="{CB9C0D38-2EBF-48D9-AB51-8CABADF55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9" y="3100"/>
                <a:ext cx="99" cy="165"/>
              </a:xfrm>
              <a:custGeom>
                <a:avLst/>
                <a:gdLst>
                  <a:gd name="T0" fmla="*/ 29 w 99"/>
                  <a:gd name="T1" fmla="*/ 77 h 165"/>
                  <a:gd name="T2" fmla="*/ 41 w 99"/>
                  <a:gd name="T3" fmla="*/ 89 h 165"/>
                  <a:gd name="T4" fmla="*/ 50 w 99"/>
                  <a:gd name="T5" fmla="*/ 100 h 165"/>
                  <a:gd name="T6" fmla="*/ 57 w 99"/>
                  <a:gd name="T7" fmla="*/ 109 h 165"/>
                  <a:gd name="T8" fmla="*/ 63 w 99"/>
                  <a:gd name="T9" fmla="*/ 117 h 165"/>
                  <a:gd name="T10" fmla="*/ 67 w 99"/>
                  <a:gd name="T11" fmla="*/ 127 h 165"/>
                  <a:gd name="T12" fmla="*/ 67 w 99"/>
                  <a:gd name="T13" fmla="*/ 127 h 165"/>
                  <a:gd name="T14" fmla="*/ 73 w 99"/>
                  <a:gd name="T15" fmla="*/ 136 h 165"/>
                  <a:gd name="T16" fmla="*/ 79 w 99"/>
                  <a:gd name="T17" fmla="*/ 142 h 165"/>
                  <a:gd name="T18" fmla="*/ 85 w 99"/>
                  <a:gd name="T19" fmla="*/ 148 h 165"/>
                  <a:gd name="T20" fmla="*/ 90 w 99"/>
                  <a:gd name="T21" fmla="*/ 155 h 165"/>
                  <a:gd name="T22" fmla="*/ 99 w 99"/>
                  <a:gd name="T23" fmla="*/ 165 h 165"/>
                  <a:gd name="T24" fmla="*/ 99 w 99"/>
                  <a:gd name="T25" fmla="*/ 165 h 165"/>
                  <a:gd name="T26" fmla="*/ 82 w 99"/>
                  <a:gd name="T27" fmla="*/ 159 h 165"/>
                  <a:gd name="T28" fmla="*/ 66 w 99"/>
                  <a:gd name="T29" fmla="*/ 151 h 165"/>
                  <a:gd name="T30" fmla="*/ 52 w 99"/>
                  <a:gd name="T31" fmla="*/ 139 h 165"/>
                  <a:gd name="T32" fmla="*/ 38 w 99"/>
                  <a:gd name="T33" fmla="*/ 127 h 165"/>
                  <a:gd name="T34" fmla="*/ 25 w 99"/>
                  <a:gd name="T35" fmla="*/ 112 h 165"/>
                  <a:gd name="T36" fmla="*/ 16 w 99"/>
                  <a:gd name="T37" fmla="*/ 93 h 165"/>
                  <a:gd name="T38" fmla="*/ 8 w 99"/>
                  <a:gd name="T39" fmla="*/ 73 h 165"/>
                  <a:gd name="T40" fmla="*/ 2 w 99"/>
                  <a:gd name="T41" fmla="*/ 51 h 165"/>
                  <a:gd name="T42" fmla="*/ 0 w 99"/>
                  <a:gd name="T43" fmla="*/ 27 h 165"/>
                  <a:gd name="T44" fmla="*/ 1 w 99"/>
                  <a:gd name="T45" fmla="*/ 0 h 165"/>
                  <a:gd name="T46" fmla="*/ 1 w 99"/>
                  <a:gd name="T47" fmla="*/ 0 h 165"/>
                  <a:gd name="T48" fmla="*/ 4 w 99"/>
                  <a:gd name="T49" fmla="*/ 13 h 165"/>
                  <a:gd name="T50" fmla="*/ 8 w 99"/>
                  <a:gd name="T51" fmla="*/ 27 h 165"/>
                  <a:gd name="T52" fmla="*/ 11 w 99"/>
                  <a:gd name="T53" fmla="*/ 43 h 165"/>
                  <a:gd name="T54" fmla="*/ 17 w 99"/>
                  <a:gd name="T55" fmla="*/ 60 h 165"/>
                  <a:gd name="T56" fmla="*/ 29 w 99"/>
                  <a:gd name="T57" fmla="*/ 77 h 165"/>
                  <a:gd name="T58" fmla="*/ 29 w 99"/>
                  <a:gd name="T59" fmla="*/ 77 h 16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9"/>
                  <a:gd name="T91" fmla="*/ 0 h 165"/>
                  <a:gd name="T92" fmla="*/ 99 w 99"/>
                  <a:gd name="T93" fmla="*/ 165 h 16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9" h="165">
                    <a:moveTo>
                      <a:pt x="29" y="77"/>
                    </a:moveTo>
                    <a:lnTo>
                      <a:pt x="41" y="89"/>
                    </a:lnTo>
                    <a:lnTo>
                      <a:pt x="50" y="100"/>
                    </a:lnTo>
                    <a:lnTo>
                      <a:pt x="57" y="109"/>
                    </a:lnTo>
                    <a:lnTo>
                      <a:pt x="63" y="117"/>
                    </a:lnTo>
                    <a:lnTo>
                      <a:pt x="67" y="127"/>
                    </a:lnTo>
                    <a:lnTo>
                      <a:pt x="73" y="136"/>
                    </a:lnTo>
                    <a:lnTo>
                      <a:pt x="79" y="142"/>
                    </a:lnTo>
                    <a:lnTo>
                      <a:pt x="85" y="148"/>
                    </a:lnTo>
                    <a:lnTo>
                      <a:pt x="90" y="155"/>
                    </a:lnTo>
                    <a:lnTo>
                      <a:pt x="99" y="165"/>
                    </a:lnTo>
                    <a:lnTo>
                      <a:pt x="82" y="159"/>
                    </a:lnTo>
                    <a:lnTo>
                      <a:pt x="66" y="151"/>
                    </a:lnTo>
                    <a:lnTo>
                      <a:pt x="52" y="139"/>
                    </a:lnTo>
                    <a:lnTo>
                      <a:pt x="38" y="127"/>
                    </a:lnTo>
                    <a:lnTo>
                      <a:pt x="25" y="112"/>
                    </a:lnTo>
                    <a:lnTo>
                      <a:pt x="16" y="93"/>
                    </a:lnTo>
                    <a:lnTo>
                      <a:pt x="8" y="73"/>
                    </a:lnTo>
                    <a:lnTo>
                      <a:pt x="2" y="51"/>
                    </a:lnTo>
                    <a:lnTo>
                      <a:pt x="0" y="27"/>
                    </a:lnTo>
                    <a:lnTo>
                      <a:pt x="1" y="0"/>
                    </a:lnTo>
                    <a:lnTo>
                      <a:pt x="4" y="13"/>
                    </a:lnTo>
                    <a:lnTo>
                      <a:pt x="8" y="27"/>
                    </a:lnTo>
                    <a:lnTo>
                      <a:pt x="11" y="43"/>
                    </a:lnTo>
                    <a:lnTo>
                      <a:pt x="17" y="60"/>
                    </a:lnTo>
                    <a:lnTo>
                      <a:pt x="29" y="77"/>
                    </a:lnTo>
                    <a:close/>
                  </a:path>
                </a:pathLst>
              </a:custGeom>
              <a:solidFill>
                <a:srgbClr val="0065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86" name="Freeform 351">
                <a:extLst>
                  <a:ext uri="{FF2B5EF4-FFF2-40B4-BE49-F238E27FC236}">
                    <a16:creationId xmlns:a16="http://schemas.microsoft.com/office/drawing/2014/main" id="{3DD834E8-661E-4925-9D83-30DDB6378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9" y="3100"/>
                <a:ext cx="99" cy="165"/>
              </a:xfrm>
              <a:custGeom>
                <a:avLst/>
                <a:gdLst>
                  <a:gd name="T0" fmla="*/ 29 w 99"/>
                  <a:gd name="T1" fmla="*/ 77 h 165"/>
                  <a:gd name="T2" fmla="*/ 41 w 99"/>
                  <a:gd name="T3" fmla="*/ 89 h 165"/>
                  <a:gd name="T4" fmla="*/ 50 w 99"/>
                  <a:gd name="T5" fmla="*/ 100 h 165"/>
                  <a:gd name="T6" fmla="*/ 57 w 99"/>
                  <a:gd name="T7" fmla="*/ 109 h 165"/>
                  <a:gd name="T8" fmla="*/ 63 w 99"/>
                  <a:gd name="T9" fmla="*/ 117 h 165"/>
                  <a:gd name="T10" fmla="*/ 67 w 99"/>
                  <a:gd name="T11" fmla="*/ 127 h 165"/>
                  <a:gd name="T12" fmla="*/ 67 w 99"/>
                  <a:gd name="T13" fmla="*/ 127 h 165"/>
                  <a:gd name="T14" fmla="*/ 73 w 99"/>
                  <a:gd name="T15" fmla="*/ 136 h 165"/>
                  <a:gd name="T16" fmla="*/ 79 w 99"/>
                  <a:gd name="T17" fmla="*/ 142 h 165"/>
                  <a:gd name="T18" fmla="*/ 85 w 99"/>
                  <a:gd name="T19" fmla="*/ 148 h 165"/>
                  <a:gd name="T20" fmla="*/ 90 w 99"/>
                  <a:gd name="T21" fmla="*/ 155 h 165"/>
                  <a:gd name="T22" fmla="*/ 99 w 99"/>
                  <a:gd name="T23" fmla="*/ 165 h 165"/>
                  <a:gd name="T24" fmla="*/ 99 w 99"/>
                  <a:gd name="T25" fmla="*/ 165 h 165"/>
                  <a:gd name="T26" fmla="*/ 82 w 99"/>
                  <a:gd name="T27" fmla="*/ 159 h 165"/>
                  <a:gd name="T28" fmla="*/ 66 w 99"/>
                  <a:gd name="T29" fmla="*/ 151 h 165"/>
                  <a:gd name="T30" fmla="*/ 52 w 99"/>
                  <a:gd name="T31" fmla="*/ 139 h 165"/>
                  <a:gd name="T32" fmla="*/ 38 w 99"/>
                  <a:gd name="T33" fmla="*/ 127 h 165"/>
                  <a:gd name="T34" fmla="*/ 25 w 99"/>
                  <a:gd name="T35" fmla="*/ 112 h 165"/>
                  <a:gd name="T36" fmla="*/ 16 w 99"/>
                  <a:gd name="T37" fmla="*/ 93 h 165"/>
                  <a:gd name="T38" fmla="*/ 8 w 99"/>
                  <a:gd name="T39" fmla="*/ 73 h 165"/>
                  <a:gd name="T40" fmla="*/ 2 w 99"/>
                  <a:gd name="T41" fmla="*/ 51 h 165"/>
                  <a:gd name="T42" fmla="*/ 0 w 99"/>
                  <a:gd name="T43" fmla="*/ 27 h 165"/>
                  <a:gd name="T44" fmla="*/ 1 w 99"/>
                  <a:gd name="T45" fmla="*/ 0 h 165"/>
                  <a:gd name="T46" fmla="*/ 1 w 99"/>
                  <a:gd name="T47" fmla="*/ 0 h 165"/>
                  <a:gd name="T48" fmla="*/ 4 w 99"/>
                  <a:gd name="T49" fmla="*/ 13 h 165"/>
                  <a:gd name="T50" fmla="*/ 8 w 99"/>
                  <a:gd name="T51" fmla="*/ 27 h 165"/>
                  <a:gd name="T52" fmla="*/ 11 w 99"/>
                  <a:gd name="T53" fmla="*/ 43 h 165"/>
                  <a:gd name="T54" fmla="*/ 17 w 99"/>
                  <a:gd name="T55" fmla="*/ 60 h 165"/>
                  <a:gd name="T56" fmla="*/ 29 w 99"/>
                  <a:gd name="T57" fmla="*/ 77 h 165"/>
                  <a:gd name="T58" fmla="*/ 29 w 99"/>
                  <a:gd name="T59" fmla="*/ 77 h 16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9"/>
                  <a:gd name="T91" fmla="*/ 0 h 165"/>
                  <a:gd name="T92" fmla="*/ 99 w 99"/>
                  <a:gd name="T93" fmla="*/ 165 h 16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9" h="165">
                    <a:moveTo>
                      <a:pt x="29" y="77"/>
                    </a:moveTo>
                    <a:lnTo>
                      <a:pt x="41" y="89"/>
                    </a:lnTo>
                    <a:lnTo>
                      <a:pt x="50" y="100"/>
                    </a:lnTo>
                    <a:lnTo>
                      <a:pt x="57" y="109"/>
                    </a:lnTo>
                    <a:lnTo>
                      <a:pt x="63" y="117"/>
                    </a:lnTo>
                    <a:lnTo>
                      <a:pt x="67" y="127"/>
                    </a:lnTo>
                    <a:lnTo>
                      <a:pt x="73" y="136"/>
                    </a:lnTo>
                    <a:lnTo>
                      <a:pt x="79" y="142"/>
                    </a:lnTo>
                    <a:lnTo>
                      <a:pt x="85" y="148"/>
                    </a:lnTo>
                    <a:lnTo>
                      <a:pt x="90" y="155"/>
                    </a:lnTo>
                    <a:lnTo>
                      <a:pt x="99" y="165"/>
                    </a:lnTo>
                    <a:lnTo>
                      <a:pt x="82" y="159"/>
                    </a:lnTo>
                    <a:lnTo>
                      <a:pt x="66" y="151"/>
                    </a:lnTo>
                    <a:lnTo>
                      <a:pt x="52" y="139"/>
                    </a:lnTo>
                    <a:lnTo>
                      <a:pt x="38" y="127"/>
                    </a:lnTo>
                    <a:lnTo>
                      <a:pt x="25" y="112"/>
                    </a:lnTo>
                    <a:lnTo>
                      <a:pt x="16" y="93"/>
                    </a:lnTo>
                    <a:lnTo>
                      <a:pt x="8" y="73"/>
                    </a:lnTo>
                    <a:lnTo>
                      <a:pt x="2" y="51"/>
                    </a:lnTo>
                    <a:lnTo>
                      <a:pt x="0" y="27"/>
                    </a:lnTo>
                    <a:lnTo>
                      <a:pt x="1" y="0"/>
                    </a:lnTo>
                    <a:lnTo>
                      <a:pt x="4" y="13"/>
                    </a:lnTo>
                    <a:lnTo>
                      <a:pt x="8" y="27"/>
                    </a:lnTo>
                    <a:lnTo>
                      <a:pt x="11" y="43"/>
                    </a:lnTo>
                    <a:lnTo>
                      <a:pt x="17" y="60"/>
                    </a:lnTo>
                    <a:lnTo>
                      <a:pt x="29" y="77"/>
                    </a:lnTo>
                  </a:path>
                </a:pathLst>
              </a:custGeom>
              <a:noFill/>
              <a:ln w="3175">
                <a:solidFill>
                  <a:srgbClr val="0065B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87" name="Freeform 352">
                <a:extLst>
                  <a:ext uri="{FF2B5EF4-FFF2-40B4-BE49-F238E27FC236}">
                    <a16:creationId xmlns:a16="http://schemas.microsoft.com/office/drawing/2014/main" id="{9696B4B9-CE51-4BD4-9C50-7B24A257E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9" y="2802"/>
                <a:ext cx="37" cy="92"/>
              </a:xfrm>
              <a:custGeom>
                <a:avLst/>
                <a:gdLst>
                  <a:gd name="T0" fmla="*/ 6 w 37"/>
                  <a:gd name="T1" fmla="*/ 0 h 92"/>
                  <a:gd name="T2" fmla="*/ 6 w 37"/>
                  <a:gd name="T3" fmla="*/ 5 h 92"/>
                  <a:gd name="T4" fmla="*/ 6 w 37"/>
                  <a:gd name="T5" fmla="*/ 20 h 92"/>
                  <a:gd name="T6" fmla="*/ 6 w 37"/>
                  <a:gd name="T7" fmla="*/ 38 h 92"/>
                  <a:gd name="T8" fmla="*/ 7 w 37"/>
                  <a:gd name="T9" fmla="*/ 54 h 92"/>
                  <a:gd name="T10" fmla="*/ 9 w 37"/>
                  <a:gd name="T11" fmla="*/ 64 h 92"/>
                  <a:gd name="T12" fmla="*/ 9 w 37"/>
                  <a:gd name="T13" fmla="*/ 64 h 92"/>
                  <a:gd name="T14" fmla="*/ 9 w 37"/>
                  <a:gd name="T15" fmla="*/ 69 h 92"/>
                  <a:gd name="T16" fmla="*/ 8 w 37"/>
                  <a:gd name="T17" fmla="*/ 74 h 92"/>
                  <a:gd name="T18" fmla="*/ 6 w 37"/>
                  <a:gd name="T19" fmla="*/ 77 h 92"/>
                  <a:gd name="T20" fmla="*/ 3 w 37"/>
                  <a:gd name="T21" fmla="*/ 79 h 92"/>
                  <a:gd name="T22" fmla="*/ 0 w 37"/>
                  <a:gd name="T23" fmla="*/ 83 h 92"/>
                  <a:gd name="T24" fmla="*/ 0 w 37"/>
                  <a:gd name="T25" fmla="*/ 83 h 92"/>
                  <a:gd name="T26" fmla="*/ 2 w 37"/>
                  <a:gd name="T27" fmla="*/ 84 h 92"/>
                  <a:gd name="T28" fmla="*/ 7 w 37"/>
                  <a:gd name="T29" fmla="*/ 88 h 92"/>
                  <a:gd name="T30" fmla="*/ 15 w 37"/>
                  <a:gd name="T31" fmla="*/ 90 h 92"/>
                  <a:gd name="T32" fmla="*/ 24 w 37"/>
                  <a:gd name="T33" fmla="*/ 92 h 92"/>
                  <a:gd name="T34" fmla="*/ 34 w 37"/>
                  <a:gd name="T35" fmla="*/ 92 h 92"/>
                  <a:gd name="T36" fmla="*/ 34 w 37"/>
                  <a:gd name="T37" fmla="*/ 92 h 92"/>
                  <a:gd name="T38" fmla="*/ 37 w 37"/>
                  <a:gd name="T39" fmla="*/ 89 h 92"/>
                  <a:gd name="T40" fmla="*/ 36 w 37"/>
                  <a:gd name="T41" fmla="*/ 83 h 92"/>
                  <a:gd name="T42" fmla="*/ 30 w 37"/>
                  <a:gd name="T43" fmla="*/ 76 h 92"/>
                  <a:gd name="T44" fmla="*/ 23 w 37"/>
                  <a:gd name="T45" fmla="*/ 68 h 92"/>
                  <a:gd name="T46" fmla="*/ 18 w 37"/>
                  <a:gd name="T47" fmla="*/ 60 h 92"/>
                  <a:gd name="T48" fmla="*/ 18 w 37"/>
                  <a:gd name="T49" fmla="*/ 60 h 92"/>
                  <a:gd name="T50" fmla="*/ 15 w 37"/>
                  <a:gd name="T51" fmla="*/ 48 h 92"/>
                  <a:gd name="T52" fmla="*/ 11 w 37"/>
                  <a:gd name="T53" fmla="*/ 33 h 92"/>
                  <a:gd name="T54" fmla="*/ 9 w 37"/>
                  <a:gd name="T55" fmla="*/ 17 h 92"/>
                  <a:gd name="T56" fmla="*/ 6 w 37"/>
                  <a:gd name="T57" fmla="*/ 5 h 92"/>
                  <a:gd name="T58" fmla="*/ 6 w 37"/>
                  <a:gd name="T59" fmla="*/ 0 h 92"/>
                  <a:gd name="T60" fmla="*/ 6 w 37"/>
                  <a:gd name="T61" fmla="*/ 0 h 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7"/>
                  <a:gd name="T94" fmla="*/ 0 h 92"/>
                  <a:gd name="T95" fmla="*/ 37 w 37"/>
                  <a:gd name="T96" fmla="*/ 92 h 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7" h="92">
                    <a:moveTo>
                      <a:pt x="6" y="0"/>
                    </a:moveTo>
                    <a:lnTo>
                      <a:pt x="6" y="5"/>
                    </a:lnTo>
                    <a:lnTo>
                      <a:pt x="6" y="20"/>
                    </a:lnTo>
                    <a:lnTo>
                      <a:pt x="6" y="38"/>
                    </a:lnTo>
                    <a:lnTo>
                      <a:pt x="7" y="54"/>
                    </a:lnTo>
                    <a:lnTo>
                      <a:pt x="9" y="64"/>
                    </a:lnTo>
                    <a:lnTo>
                      <a:pt x="9" y="69"/>
                    </a:lnTo>
                    <a:lnTo>
                      <a:pt x="8" y="74"/>
                    </a:lnTo>
                    <a:lnTo>
                      <a:pt x="6" y="77"/>
                    </a:lnTo>
                    <a:lnTo>
                      <a:pt x="3" y="79"/>
                    </a:lnTo>
                    <a:lnTo>
                      <a:pt x="0" y="83"/>
                    </a:lnTo>
                    <a:lnTo>
                      <a:pt x="2" y="84"/>
                    </a:lnTo>
                    <a:lnTo>
                      <a:pt x="7" y="88"/>
                    </a:lnTo>
                    <a:lnTo>
                      <a:pt x="15" y="90"/>
                    </a:lnTo>
                    <a:lnTo>
                      <a:pt x="24" y="92"/>
                    </a:lnTo>
                    <a:lnTo>
                      <a:pt x="34" y="92"/>
                    </a:lnTo>
                    <a:lnTo>
                      <a:pt x="37" y="89"/>
                    </a:lnTo>
                    <a:lnTo>
                      <a:pt x="36" y="83"/>
                    </a:lnTo>
                    <a:lnTo>
                      <a:pt x="30" y="76"/>
                    </a:lnTo>
                    <a:lnTo>
                      <a:pt x="23" y="68"/>
                    </a:lnTo>
                    <a:lnTo>
                      <a:pt x="18" y="60"/>
                    </a:lnTo>
                    <a:lnTo>
                      <a:pt x="15" y="48"/>
                    </a:lnTo>
                    <a:lnTo>
                      <a:pt x="11" y="33"/>
                    </a:lnTo>
                    <a:lnTo>
                      <a:pt x="9" y="17"/>
                    </a:lnTo>
                    <a:lnTo>
                      <a:pt x="6" y="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65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88" name="Freeform 353">
                <a:extLst>
                  <a:ext uri="{FF2B5EF4-FFF2-40B4-BE49-F238E27FC236}">
                    <a16:creationId xmlns:a16="http://schemas.microsoft.com/office/drawing/2014/main" id="{F9926FFA-1E4F-47B1-89EE-582DD1FD5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9" y="2802"/>
                <a:ext cx="37" cy="92"/>
              </a:xfrm>
              <a:custGeom>
                <a:avLst/>
                <a:gdLst>
                  <a:gd name="T0" fmla="*/ 6 w 37"/>
                  <a:gd name="T1" fmla="*/ 0 h 92"/>
                  <a:gd name="T2" fmla="*/ 6 w 37"/>
                  <a:gd name="T3" fmla="*/ 5 h 92"/>
                  <a:gd name="T4" fmla="*/ 6 w 37"/>
                  <a:gd name="T5" fmla="*/ 20 h 92"/>
                  <a:gd name="T6" fmla="*/ 6 w 37"/>
                  <a:gd name="T7" fmla="*/ 38 h 92"/>
                  <a:gd name="T8" fmla="*/ 7 w 37"/>
                  <a:gd name="T9" fmla="*/ 54 h 92"/>
                  <a:gd name="T10" fmla="*/ 9 w 37"/>
                  <a:gd name="T11" fmla="*/ 64 h 92"/>
                  <a:gd name="T12" fmla="*/ 9 w 37"/>
                  <a:gd name="T13" fmla="*/ 64 h 92"/>
                  <a:gd name="T14" fmla="*/ 9 w 37"/>
                  <a:gd name="T15" fmla="*/ 69 h 92"/>
                  <a:gd name="T16" fmla="*/ 8 w 37"/>
                  <a:gd name="T17" fmla="*/ 74 h 92"/>
                  <a:gd name="T18" fmla="*/ 6 w 37"/>
                  <a:gd name="T19" fmla="*/ 77 h 92"/>
                  <a:gd name="T20" fmla="*/ 3 w 37"/>
                  <a:gd name="T21" fmla="*/ 79 h 92"/>
                  <a:gd name="T22" fmla="*/ 0 w 37"/>
                  <a:gd name="T23" fmla="*/ 83 h 92"/>
                  <a:gd name="T24" fmla="*/ 0 w 37"/>
                  <a:gd name="T25" fmla="*/ 83 h 92"/>
                  <a:gd name="T26" fmla="*/ 2 w 37"/>
                  <a:gd name="T27" fmla="*/ 84 h 92"/>
                  <a:gd name="T28" fmla="*/ 7 w 37"/>
                  <a:gd name="T29" fmla="*/ 88 h 92"/>
                  <a:gd name="T30" fmla="*/ 15 w 37"/>
                  <a:gd name="T31" fmla="*/ 90 h 92"/>
                  <a:gd name="T32" fmla="*/ 24 w 37"/>
                  <a:gd name="T33" fmla="*/ 92 h 92"/>
                  <a:gd name="T34" fmla="*/ 34 w 37"/>
                  <a:gd name="T35" fmla="*/ 92 h 92"/>
                  <a:gd name="T36" fmla="*/ 34 w 37"/>
                  <a:gd name="T37" fmla="*/ 92 h 92"/>
                  <a:gd name="T38" fmla="*/ 37 w 37"/>
                  <a:gd name="T39" fmla="*/ 89 h 92"/>
                  <a:gd name="T40" fmla="*/ 36 w 37"/>
                  <a:gd name="T41" fmla="*/ 83 h 92"/>
                  <a:gd name="T42" fmla="*/ 30 w 37"/>
                  <a:gd name="T43" fmla="*/ 76 h 92"/>
                  <a:gd name="T44" fmla="*/ 23 w 37"/>
                  <a:gd name="T45" fmla="*/ 68 h 92"/>
                  <a:gd name="T46" fmla="*/ 18 w 37"/>
                  <a:gd name="T47" fmla="*/ 60 h 92"/>
                  <a:gd name="T48" fmla="*/ 18 w 37"/>
                  <a:gd name="T49" fmla="*/ 60 h 92"/>
                  <a:gd name="T50" fmla="*/ 15 w 37"/>
                  <a:gd name="T51" fmla="*/ 48 h 92"/>
                  <a:gd name="T52" fmla="*/ 11 w 37"/>
                  <a:gd name="T53" fmla="*/ 33 h 92"/>
                  <a:gd name="T54" fmla="*/ 9 w 37"/>
                  <a:gd name="T55" fmla="*/ 17 h 92"/>
                  <a:gd name="T56" fmla="*/ 6 w 37"/>
                  <a:gd name="T57" fmla="*/ 5 h 92"/>
                  <a:gd name="T58" fmla="*/ 6 w 37"/>
                  <a:gd name="T59" fmla="*/ 0 h 92"/>
                  <a:gd name="T60" fmla="*/ 6 w 37"/>
                  <a:gd name="T61" fmla="*/ 0 h 9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7"/>
                  <a:gd name="T94" fmla="*/ 0 h 92"/>
                  <a:gd name="T95" fmla="*/ 37 w 37"/>
                  <a:gd name="T96" fmla="*/ 92 h 9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7" h="92">
                    <a:moveTo>
                      <a:pt x="6" y="0"/>
                    </a:moveTo>
                    <a:lnTo>
                      <a:pt x="6" y="5"/>
                    </a:lnTo>
                    <a:lnTo>
                      <a:pt x="6" y="20"/>
                    </a:lnTo>
                    <a:lnTo>
                      <a:pt x="6" y="38"/>
                    </a:lnTo>
                    <a:lnTo>
                      <a:pt x="7" y="54"/>
                    </a:lnTo>
                    <a:lnTo>
                      <a:pt x="9" y="64"/>
                    </a:lnTo>
                    <a:lnTo>
                      <a:pt x="9" y="69"/>
                    </a:lnTo>
                    <a:lnTo>
                      <a:pt x="8" y="74"/>
                    </a:lnTo>
                    <a:lnTo>
                      <a:pt x="6" y="77"/>
                    </a:lnTo>
                    <a:lnTo>
                      <a:pt x="3" y="79"/>
                    </a:lnTo>
                    <a:lnTo>
                      <a:pt x="0" y="83"/>
                    </a:lnTo>
                    <a:lnTo>
                      <a:pt x="2" y="84"/>
                    </a:lnTo>
                    <a:lnTo>
                      <a:pt x="7" y="88"/>
                    </a:lnTo>
                    <a:lnTo>
                      <a:pt x="15" y="90"/>
                    </a:lnTo>
                    <a:lnTo>
                      <a:pt x="24" y="92"/>
                    </a:lnTo>
                    <a:lnTo>
                      <a:pt x="34" y="92"/>
                    </a:lnTo>
                    <a:lnTo>
                      <a:pt x="37" y="89"/>
                    </a:lnTo>
                    <a:lnTo>
                      <a:pt x="36" y="83"/>
                    </a:lnTo>
                    <a:lnTo>
                      <a:pt x="30" y="76"/>
                    </a:lnTo>
                    <a:lnTo>
                      <a:pt x="23" y="68"/>
                    </a:lnTo>
                    <a:lnTo>
                      <a:pt x="18" y="60"/>
                    </a:lnTo>
                    <a:lnTo>
                      <a:pt x="15" y="48"/>
                    </a:lnTo>
                    <a:lnTo>
                      <a:pt x="11" y="33"/>
                    </a:lnTo>
                    <a:lnTo>
                      <a:pt x="9" y="17"/>
                    </a:lnTo>
                    <a:lnTo>
                      <a:pt x="6" y="5"/>
                    </a:lnTo>
                    <a:lnTo>
                      <a:pt x="6" y="0"/>
                    </a:lnTo>
                  </a:path>
                </a:pathLst>
              </a:custGeom>
              <a:noFill/>
              <a:ln w="3175">
                <a:solidFill>
                  <a:srgbClr val="0065B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89" name="Freeform 354">
                <a:extLst>
                  <a:ext uri="{FF2B5EF4-FFF2-40B4-BE49-F238E27FC236}">
                    <a16:creationId xmlns:a16="http://schemas.microsoft.com/office/drawing/2014/main" id="{02F68DED-3846-4CA2-84F1-A39C734E2F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8" y="2417"/>
                <a:ext cx="67" cy="83"/>
              </a:xfrm>
              <a:custGeom>
                <a:avLst/>
                <a:gdLst>
                  <a:gd name="T0" fmla="*/ 0 w 67"/>
                  <a:gd name="T1" fmla="*/ 0 h 83"/>
                  <a:gd name="T2" fmla="*/ 2 w 67"/>
                  <a:gd name="T3" fmla="*/ 3 h 83"/>
                  <a:gd name="T4" fmla="*/ 8 w 67"/>
                  <a:gd name="T5" fmla="*/ 14 h 83"/>
                  <a:gd name="T6" fmla="*/ 14 w 67"/>
                  <a:gd name="T7" fmla="*/ 27 h 83"/>
                  <a:gd name="T8" fmla="*/ 19 w 67"/>
                  <a:gd name="T9" fmla="*/ 40 h 83"/>
                  <a:gd name="T10" fmla="*/ 19 w 67"/>
                  <a:gd name="T11" fmla="*/ 52 h 83"/>
                  <a:gd name="T12" fmla="*/ 19 w 67"/>
                  <a:gd name="T13" fmla="*/ 52 h 83"/>
                  <a:gd name="T14" fmla="*/ 16 w 67"/>
                  <a:gd name="T15" fmla="*/ 60 h 83"/>
                  <a:gd name="T16" fmla="*/ 13 w 67"/>
                  <a:gd name="T17" fmla="*/ 69 h 83"/>
                  <a:gd name="T18" fmla="*/ 10 w 67"/>
                  <a:gd name="T19" fmla="*/ 76 h 83"/>
                  <a:gd name="T20" fmla="*/ 8 w 67"/>
                  <a:gd name="T21" fmla="*/ 81 h 83"/>
                  <a:gd name="T22" fmla="*/ 7 w 67"/>
                  <a:gd name="T23" fmla="*/ 83 h 83"/>
                  <a:gd name="T24" fmla="*/ 7 w 67"/>
                  <a:gd name="T25" fmla="*/ 83 h 83"/>
                  <a:gd name="T26" fmla="*/ 10 w 67"/>
                  <a:gd name="T27" fmla="*/ 82 h 83"/>
                  <a:gd name="T28" fmla="*/ 17 w 67"/>
                  <a:gd name="T29" fmla="*/ 80 h 83"/>
                  <a:gd name="T30" fmla="*/ 29 w 67"/>
                  <a:gd name="T31" fmla="*/ 79 h 83"/>
                  <a:gd name="T32" fmla="*/ 41 w 67"/>
                  <a:gd name="T33" fmla="*/ 79 h 83"/>
                  <a:gd name="T34" fmla="*/ 55 w 67"/>
                  <a:gd name="T35" fmla="*/ 81 h 83"/>
                  <a:gd name="T36" fmla="*/ 55 w 67"/>
                  <a:gd name="T37" fmla="*/ 81 h 83"/>
                  <a:gd name="T38" fmla="*/ 64 w 67"/>
                  <a:gd name="T39" fmla="*/ 82 h 83"/>
                  <a:gd name="T40" fmla="*/ 67 w 67"/>
                  <a:gd name="T41" fmla="*/ 79 h 83"/>
                  <a:gd name="T42" fmla="*/ 67 w 67"/>
                  <a:gd name="T43" fmla="*/ 73 h 83"/>
                  <a:gd name="T44" fmla="*/ 63 w 67"/>
                  <a:gd name="T45" fmla="*/ 65 h 83"/>
                  <a:gd name="T46" fmla="*/ 56 w 67"/>
                  <a:gd name="T47" fmla="*/ 58 h 83"/>
                  <a:gd name="T48" fmla="*/ 56 w 67"/>
                  <a:gd name="T49" fmla="*/ 58 h 83"/>
                  <a:gd name="T50" fmla="*/ 46 w 67"/>
                  <a:gd name="T51" fmla="*/ 48 h 83"/>
                  <a:gd name="T52" fmla="*/ 32 w 67"/>
                  <a:gd name="T53" fmla="*/ 37 h 83"/>
                  <a:gd name="T54" fmla="*/ 19 w 67"/>
                  <a:gd name="T55" fmla="*/ 24 h 83"/>
                  <a:gd name="T56" fmla="*/ 7 w 67"/>
                  <a:gd name="T57" fmla="*/ 11 h 83"/>
                  <a:gd name="T58" fmla="*/ 0 w 67"/>
                  <a:gd name="T59" fmla="*/ 0 h 83"/>
                  <a:gd name="T60" fmla="*/ 0 w 67"/>
                  <a:gd name="T61" fmla="*/ 0 h 8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7"/>
                  <a:gd name="T94" fmla="*/ 0 h 83"/>
                  <a:gd name="T95" fmla="*/ 67 w 67"/>
                  <a:gd name="T96" fmla="*/ 83 h 8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7" h="83">
                    <a:moveTo>
                      <a:pt x="0" y="0"/>
                    </a:moveTo>
                    <a:lnTo>
                      <a:pt x="2" y="3"/>
                    </a:lnTo>
                    <a:lnTo>
                      <a:pt x="8" y="14"/>
                    </a:lnTo>
                    <a:lnTo>
                      <a:pt x="14" y="27"/>
                    </a:lnTo>
                    <a:lnTo>
                      <a:pt x="19" y="40"/>
                    </a:lnTo>
                    <a:lnTo>
                      <a:pt x="19" y="52"/>
                    </a:lnTo>
                    <a:lnTo>
                      <a:pt x="16" y="60"/>
                    </a:lnTo>
                    <a:lnTo>
                      <a:pt x="13" y="69"/>
                    </a:lnTo>
                    <a:lnTo>
                      <a:pt x="10" y="76"/>
                    </a:lnTo>
                    <a:lnTo>
                      <a:pt x="8" y="81"/>
                    </a:lnTo>
                    <a:lnTo>
                      <a:pt x="7" y="83"/>
                    </a:lnTo>
                    <a:lnTo>
                      <a:pt x="10" y="82"/>
                    </a:lnTo>
                    <a:lnTo>
                      <a:pt x="17" y="80"/>
                    </a:lnTo>
                    <a:lnTo>
                      <a:pt x="29" y="79"/>
                    </a:lnTo>
                    <a:lnTo>
                      <a:pt x="41" y="79"/>
                    </a:lnTo>
                    <a:lnTo>
                      <a:pt x="55" y="81"/>
                    </a:lnTo>
                    <a:lnTo>
                      <a:pt x="64" y="82"/>
                    </a:lnTo>
                    <a:lnTo>
                      <a:pt x="67" y="79"/>
                    </a:lnTo>
                    <a:lnTo>
                      <a:pt x="67" y="73"/>
                    </a:lnTo>
                    <a:lnTo>
                      <a:pt x="63" y="65"/>
                    </a:lnTo>
                    <a:lnTo>
                      <a:pt x="56" y="58"/>
                    </a:lnTo>
                    <a:lnTo>
                      <a:pt x="46" y="48"/>
                    </a:lnTo>
                    <a:lnTo>
                      <a:pt x="32" y="37"/>
                    </a:lnTo>
                    <a:lnTo>
                      <a:pt x="19" y="24"/>
                    </a:lnTo>
                    <a:lnTo>
                      <a:pt x="7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5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90" name="Freeform 355">
                <a:extLst>
                  <a:ext uri="{FF2B5EF4-FFF2-40B4-BE49-F238E27FC236}">
                    <a16:creationId xmlns:a16="http://schemas.microsoft.com/office/drawing/2014/main" id="{CE48A992-9C90-4476-AD3E-D3AD37526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8" y="2417"/>
                <a:ext cx="67" cy="83"/>
              </a:xfrm>
              <a:custGeom>
                <a:avLst/>
                <a:gdLst>
                  <a:gd name="T0" fmla="*/ 0 w 67"/>
                  <a:gd name="T1" fmla="*/ 0 h 83"/>
                  <a:gd name="T2" fmla="*/ 2 w 67"/>
                  <a:gd name="T3" fmla="*/ 3 h 83"/>
                  <a:gd name="T4" fmla="*/ 8 w 67"/>
                  <a:gd name="T5" fmla="*/ 14 h 83"/>
                  <a:gd name="T6" fmla="*/ 14 w 67"/>
                  <a:gd name="T7" fmla="*/ 27 h 83"/>
                  <a:gd name="T8" fmla="*/ 19 w 67"/>
                  <a:gd name="T9" fmla="*/ 40 h 83"/>
                  <a:gd name="T10" fmla="*/ 19 w 67"/>
                  <a:gd name="T11" fmla="*/ 52 h 83"/>
                  <a:gd name="T12" fmla="*/ 19 w 67"/>
                  <a:gd name="T13" fmla="*/ 52 h 83"/>
                  <a:gd name="T14" fmla="*/ 16 w 67"/>
                  <a:gd name="T15" fmla="*/ 60 h 83"/>
                  <a:gd name="T16" fmla="*/ 13 w 67"/>
                  <a:gd name="T17" fmla="*/ 69 h 83"/>
                  <a:gd name="T18" fmla="*/ 10 w 67"/>
                  <a:gd name="T19" fmla="*/ 76 h 83"/>
                  <a:gd name="T20" fmla="*/ 8 w 67"/>
                  <a:gd name="T21" fmla="*/ 81 h 83"/>
                  <a:gd name="T22" fmla="*/ 7 w 67"/>
                  <a:gd name="T23" fmla="*/ 83 h 83"/>
                  <a:gd name="T24" fmla="*/ 7 w 67"/>
                  <a:gd name="T25" fmla="*/ 83 h 83"/>
                  <a:gd name="T26" fmla="*/ 10 w 67"/>
                  <a:gd name="T27" fmla="*/ 82 h 83"/>
                  <a:gd name="T28" fmla="*/ 17 w 67"/>
                  <a:gd name="T29" fmla="*/ 80 h 83"/>
                  <a:gd name="T30" fmla="*/ 29 w 67"/>
                  <a:gd name="T31" fmla="*/ 79 h 83"/>
                  <a:gd name="T32" fmla="*/ 41 w 67"/>
                  <a:gd name="T33" fmla="*/ 79 h 83"/>
                  <a:gd name="T34" fmla="*/ 55 w 67"/>
                  <a:gd name="T35" fmla="*/ 81 h 83"/>
                  <a:gd name="T36" fmla="*/ 55 w 67"/>
                  <a:gd name="T37" fmla="*/ 81 h 83"/>
                  <a:gd name="T38" fmla="*/ 64 w 67"/>
                  <a:gd name="T39" fmla="*/ 82 h 83"/>
                  <a:gd name="T40" fmla="*/ 67 w 67"/>
                  <a:gd name="T41" fmla="*/ 79 h 83"/>
                  <a:gd name="T42" fmla="*/ 67 w 67"/>
                  <a:gd name="T43" fmla="*/ 73 h 83"/>
                  <a:gd name="T44" fmla="*/ 63 w 67"/>
                  <a:gd name="T45" fmla="*/ 65 h 83"/>
                  <a:gd name="T46" fmla="*/ 56 w 67"/>
                  <a:gd name="T47" fmla="*/ 58 h 83"/>
                  <a:gd name="T48" fmla="*/ 56 w 67"/>
                  <a:gd name="T49" fmla="*/ 58 h 83"/>
                  <a:gd name="T50" fmla="*/ 46 w 67"/>
                  <a:gd name="T51" fmla="*/ 48 h 83"/>
                  <a:gd name="T52" fmla="*/ 32 w 67"/>
                  <a:gd name="T53" fmla="*/ 37 h 83"/>
                  <a:gd name="T54" fmla="*/ 19 w 67"/>
                  <a:gd name="T55" fmla="*/ 24 h 83"/>
                  <a:gd name="T56" fmla="*/ 7 w 67"/>
                  <a:gd name="T57" fmla="*/ 11 h 83"/>
                  <a:gd name="T58" fmla="*/ 0 w 67"/>
                  <a:gd name="T59" fmla="*/ 0 h 83"/>
                  <a:gd name="T60" fmla="*/ 0 w 67"/>
                  <a:gd name="T61" fmla="*/ 0 h 8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7"/>
                  <a:gd name="T94" fmla="*/ 0 h 83"/>
                  <a:gd name="T95" fmla="*/ 67 w 67"/>
                  <a:gd name="T96" fmla="*/ 83 h 8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7" h="83">
                    <a:moveTo>
                      <a:pt x="0" y="0"/>
                    </a:moveTo>
                    <a:lnTo>
                      <a:pt x="2" y="3"/>
                    </a:lnTo>
                    <a:lnTo>
                      <a:pt x="8" y="14"/>
                    </a:lnTo>
                    <a:lnTo>
                      <a:pt x="14" y="27"/>
                    </a:lnTo>
                    <a:lnTo>
                      <a:pt x="19" y="40"/>
                    </a:lnTo>
                    <a:lnTo>
                      <a:pt x="19" y="52"/>
                    </a:lnTo>
                    <a:lnTo>
                      <a:pt x="16" y="60"/>
                    </a:lnTo>
                    <a:lnTo>
                      <a:pt x="13" y="69"/>
                    </a:lnTo>
                    <a:lnTo>
                      <a:pt x="10" y="76"/>
                    </a:lnTo>
                    <a:lnTo>
                      <a:pt x="8" y="81"/>
                    </a:lnTo>
                    <a:lnTo>
                      <a:pt x="7" y="83"/>
                    </a:lnTo>
                    <a:lnTo>
                      <a:pt x="10" y="82"/>
                    </a:lnTo>
                    <a:lnTo>
                      <a:pt x="17" y="80"/>
                    </a:lnTo>
                    <a:lnTo>
                      <a:pt x="29" y="79"/>
                    </a:lnTo>
                    <a:lnTo>
                      <a:pt x="41" y="79"/>
                    </a:lnTo>
                    <a:lnTo>
                      <a:pt x="55" y="81"/>
                    </a:lnTo>
                    <a:lnTo>
                      <a:pt x="64" y="82"/>
                    </a:lnTo>
                    <a:lnTo>
                      <a:pt x="67" y="79"/>
                    </a:lnTo>
                    <a:lnTo>
                      <a:pt x="67" y="73"/>
                    </a:lnTo>
                    <a:lnTo>
                      <a:pt x="63" y="65"/>
                    </a:lnTo>
                    <a:lnTo>
                      <a:pt x="56" y="58"/>
                    </a:lnTo>
                    <a:lnTo>
                      <a:pt x="46" y="48"/>
                    </a:lnTo>
                    <a:lnTo>
                      <a:pt x="32" y="37"/>
                    </a:lnTo>
                    <a:lnTo>
                      <a:pt x="19" y="24"/>
                    </a:lnTo>
                    <a:lnTo>
                      <a:pt x="7" y="11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065B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91" name="Freeform 356">
                <a:extLst>
                  <a:ext uri="{FF2B5EF4-FFF2-40B4-BE49-F238E27FC236}">
                    <a16:creationId xmlns:a16="http://schemas.microsoft.com/office/drawing/2014/main" id="{3667CA8D-2896-4E07-BCF7-5C7BE044C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7" y="2942"/>
                <a:ext cx="97" cy="36"/>
              </a:xfrm>
              <a:custGeom>
                <a:avLst/>
                <a:gdLst>
                  <a:gd name="T0" fmla="*/ 11 w 97"/>
                  <a:gd name="T1" fmla="*/ 1 h 36"/>
                  <a:gd name="T2" fmla="*/ 10 w 97"/>
                  <a:gd name="T3" fmla="*/ 2 h 36"/>
                  <a:gd name="T4" fmla="*/ 5 w 97"/>
                  <a:gd name="T5" fmla="*/ 6 h 36"/>
                  <a:gd name="T6" fmla="*/ 2 w 97"/>
                  <a:gd name="T7" fmla="*/ 12 h 36"/>
                  <a:gd name="T8" fmla="*/ 0 w 97"/>
                  <a:gd name="T9" fmla="*/ 19 h 36"/>
                  <a:gd name="T10" fmla="*/ 2 w 97"/>
                  <a:gd name="T11" fmla="*/ 28 h 36"/>
                  <a:gd name="T12" fmla="*/ 2 w 97"/>
                  <a:gd name="T13" fmla="*/ 28 h 36"/>
                  <a:gd name="T14" fmla="*/ 6 w 97"/>
                  <a:gd name="T15" fmla="*/ 34 h 36"/>
                  <a:gd name="T16" fmla="*/ 10 w 97"/>
                  <a:gd name="T17" fmla="*/ 34 h 36"/>
                  <a:gd name="T18" fmla="*/ 13 w 97"/>
                  <a:gd name="T19" fmla="*/ 31 h 36"/>
                  <a:gd name="T20" fmla="*/ 19 w 97"/>
                  <a:gd name="T21" fmla="*/ 28 h 36"/>
                  <a:gd name="T22" fmla="*/ 29 w 97"/>
                  <a:gd name="T23" fmla="*/ 28 h 36"/>
                  <a:gd name="T24" fmla="*/ 29 w 97"/>
                  <a:gd name="T25" fmla="*/ 28 h 36"/>
                  <a:gd name="T26" fmla="*/ 40 w 97"/>
                  <a:gd name="T27" fmla="*/ 30 h 36"/>
                  <a:gd name="T28" fmla="*/ 53 w 97"/>
                  <a:gd name="T29" fmla="*/ 32 h 36"/>
                  <a:gd name="T30" fmla="*/ 66 w 97"/>
                  <a:gd name="T31" fmla="*/ 35 h 36"/>
                  <a:gd name="T32" fmla="*/ 80 w 97"/>
                  <a:gd name="T33" fmla="*/ 36 h 36"/>
                  <a:gd name="T34" fmla="*/ 92 w 97"/>
                  <a:gd name="T35" fmla="*/ 35 h 36"/>
                  <a:gd name="T36" fmla="*/ 92 w 97"/>
                  <a:gd name="T37" fmla="*/ 35 h 36"/>
                  <a:gd name="T38" fmla="*/ 95 w 97"/>
                  <a:gd name="T39" fmla="*/ 35 h 36"/>
                  <a:gd name="T40" fmla="*/ 97 w 97"/>
                  <a:gd name="T41" fmla="*/ 32 h 36"/>
                  <a:gd name="T42" fmla="*/ 97 w 97"/>
                  <a:gd name="T43" fmla="*/ 30 h 36"/>
                  <a:gd name="T44" fmla="*/ 90 w 97"/>
                  <a:gd name="T45" fmla="*/ 28 h 36"/>
                  <a:gd name="T46" fmla="*/ 74 w 97"/>
                  <a:gd name="T47" fmla="*/ 27 h 36"/>
                  <a:gd name="T48" fmla="*/ 74 w 97"/>
                  <a:gd name="T49" fmla="*/ 27 h 36"/>
                  <a:gd name="T50" fmla="*/ 55 w 97"/>
                  <a:gd name="T51" fmla="*/ 24 h 36"/>
                  <a:gd name="T52" fmla="*/ 45 w 97"/>
                  <a:gd name="T53" fmla="*/ 21 h 36"/>
                  <a:gd name="T54" fmla="*/ 39 w 97"/>
                  <a:gd name="T55" fmla="*/ 16 h 36"/>
                  <a:gd name="T56" fmla="*/ 36 w 97"/>
                  <a:gd name="T57" fmla="*/ 12 h 36"/>
                  <a:gd name="T58" fmla="*/ 33 w 97"/>
                  <a:gd name="T59" fmla="*/ 8 h 36"/>
                  <a:gd name="T60" fmla="*/ 33 w 97"/>
                  <a:gd name="T61" fmla="*/ 8 h 36"/>
                  <a:gd name="T62" fmla="*/ 29 w 97"/>
                  <a:gd name="T63" fmla="*/ 5 h 36"/>
                  <a:gd name="T64" fmla="*/ 24 w 97"/>
                  <a:gd name="T65" fmla="*/ 2 h 36"/>
                  <a:gd name="T66" fmla="*/ 19 w 97"/>
                  <a:gd name="T67" fmla="*/ 0 h 36"/>
                  <a:gd name="T68" fmla="*/ 15 w 97"/>
                  <a:gd name="T69" fmla="*/ 0 h 36"/>
                  <a:gd name="T70" fmla="*/ 11 w 97"/>
                  <a:gd name="T71" fmla="*/ 1 h 36"/>
                  <a:gd name="T72" fmla="*/ 11 w 97"/>
                  <a:gd name="T73" fmla="*/ 1 h 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7"/>
                  <a:gd name="T112" fmla="*/ 0 h 36"/>
                  <a:gd name="T113" fmla="*/ 97 w 97"/>
                  <a:gd name="T114" fmla="*/ 36 h 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7" h="36">
                    <a:moveTo>
                      <a:pt x="11" y="1"/>
                    </a:move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8"/>
                    </a:lnTo>
                    <a:lnTo>
                      <a:pt x="6" y="34"/>
                    </a:lnTo>
                    <a:lnTo>
                      <a:pt x="10" y="34"/>
                    </a:lnTo>
                    <a:lnTo>
                      <a:pt x="13" y="31"/>
                    </a:lnTo>
                    <a:lnTo>
                      <a:pt x="19" y="28"/>
                    </a:lnTo>
                    <a:lnTo>
                      <a:pt x="29" y="28"/>
                    </a:lnTo>
                    <a:lnTo>
                      <a:pt x="40" y="30"/>
                    </a:lnTo>
                    <a:lnTo>
                      <a:pt x="53" y="32"/>
                    </a:lnTo>
                    <a:lnTo>
                      <a:pt x="66" y="35"/>
                    </a:lnTo>
                    <a:lnTo>
                      <a:pt x="80" y="36"/>
                    </a:lnTo>
                    <a:lnTo>
                      <a:pt x="92" y="35"/>
                    </a:lnTo>
                    <a:lnTo>
                      <a:pt x="95" y="35"/>
                    </a:lnTo>
                    <a:lnTo>
                      <a:pt x="97" y="32"/>
                    </a:lnTo>
                    <a:lnTo>
                      <a:pt x="97" y="30"/>
                    </a:lnTo>
                    <a:lnTo>
                      <a:pt x="90" y="28"/>
                    </a:lnTo>
                    <a:lnTo>
                      <a:pt x="74" y="27"/>
                    </a:lnTo>
                    <a:lnTo>
                      <a:pt x="55" y="24"/>
                    </a:lnTo>
                    <a:lnTo>
                      <a:pt x="45" y="21"/>
                    </a:lnTo>
                    <a:lnTo>
                      <a:pt x="39" y="16"/>
                    </a:lnTo>
                    <a:lnTo>
                      <a:pt x="36" y="12"/>
                    </a:lnTo>
                    <a:lnTo>
                      <a:pt x="33" y="8"/>
                    </a:lnTo>
                    <a:lnTo>
                      <a:pt x="29" y="5"/>
                    </a:lnTo>
                    <a:lnTo>
                      <a:pt x="24" y="2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18C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92" name="Freeform 357">
                <a:extLst>
                  <a:ext uri="{FF2B5EF4-FFF2-40B4-BE49-F238E27FC236}">
                    <a16:creationId xmlns:a16="http://schemas.microsoft.com/office/drawing/2014/main" id="{5AE6023C-0A19-4636-975F-B24D4C2D7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7" y="2942"/>
                <a:ext cx="97" cy="36"/>
              </a:xfrm>
              <a:custGeom>
                <a:avLst/>
                <a:gdLst>
                  <a:gd name="T0" fmla="*/ 11 w 97"/>
                  <a:gd name="T1" fmla="*/ 1 h 36"/>
                  <a:gd name="T2" fmla="*/ 10 w 97"/>
                  <a:gd name="T3" fmla="*/ 2 h 36"/>
                  <a:gd name="T4" fmla="*/ 5 w 97"/>
                  <a:gd name="T5" fmla="*/ 6 h 36"/>
                  <a:gd name="T6" fmla="*/ 2 w 97"/>
                  <a:gd name="T7" fmla="*/ 12 h 36"/>
                  <a:gd name="T8" fmla="*/ 0 w 97"/>
                  <a:gd name="T9" fmla="*/ 19 h 36"/>
                  <a:gd name="T10" fmla="*/ 2 w 97"/>
                  <a:gd name="T11" fmla="*/ 28 h 36"/>
                  <a:gd name="T12" fmla="*/ 2 w 97"/>
                  <a:gd name="T13" fmla="*/ 28 h 36"/>
                  <a:gd name="T14" fmla="*/ 6 w 97"/>
                  <a:gd name="T15" fmla="*/ 34 h 36"/>
                  <a:gd name="T16" fmla="*/ 10 w 97"/>
                  <a:gd name="T17" fmla="*/ 34 h 36"/>
                  <a:gd name="T18" fmla="*/ 13 w 97"/>
                  <a:gd name="T19" fmla="*/ 31 h 36"/>
                  <a:gd name="T20" fmla="*/ 19 w 97"/>
                  <a:gd name="T21" fmla="*/ 28 h 36"/>
                  <a:gd name="T22" fmla="*/ 29 w 97"/>
                  <a:gd name="T23" fmla="*/ 28 h 36"/>
                  <a:gd name="T24" fmla="*/ 29 w 97"/>
                  <a:gd name="T25" fmla="*/ 28 h 36"/>
                  <a:gd name="T26" fmla="*/ 40 w 97"/>
                  <a:gd name="T27" fmla="*/ 30 h 36"/>
                  <a:gd name="T28" fmla="*/ 53 w 97"/>
                  <a:gd name="T29" fmla="*/ 32 h 36"/>
                  <a:gd name="T30" fmla="*/ 66 w 97"/>
                  <a:gd name="T31" fmla="*/ 35 h 36"/>
                  <a:gd name="T32" fmla="*/ 80 w 97"/>
                  <a:gd name="T33" fmla="*/ 36 h 36"/>
                  <a:gd name="T34" fmla="*/ 92 w 97"/>
                  <a:gd name="T35" fmla="*/ 35 h 36"/>
                  <a:gd name="T36" fmla="*/ 92 w 97"/>
                  <a:gd name="T37" fmla="*/ 35 h 36"/>
                  <a:gd name="T38" fmla="*/ 95 w 97"/>
                  <a:gd name="T39" fmla="*/ 35 h 36"/>
                  <a:gd name="T40" fmla="*/ 97 w 97"/>
                  <a:gd name="T41" fmla="*/ 32 h 36"/>
                  <a:gd name="T42" fmla="*/ 97 w 97"/>
                  <a:gd name="T43" fmla="*/ 30 h 36"/>
                  <a:gd name="T44" fmla="*/ 90 w 97"/>
                  <a:gd name="T45" fmla="*/ 28 h 36"/>
                  <a:gd name="T46" fmla="*/ 74 w 97"/>
                  <a:gd name="T47" fmla="*/ 27 h 36"/>
                  <a:gd name="T48" fmla="*/ 74 w 97"/>
                  <a:gd name="T49" fmla="*/ 27 h 36"/>
                  <a:gd name="T50" fmla="*/ 55 w 97"/>
                  <a:gd name="T51" fmla="*/ 24 h 36"/>
                  <a:gd name="T52" fmla="*/ 45 w 97"/>
                  <a:gd name="T53" fmla="*/ 21 h 36"/>
                  <a:gd name="T54" fmla="*/ 39 w 97"/>
                  <a:gd name="T55" fmla="*/ 16 h 36"/>
                  <a:gd name="T56" fmla="*/ 36 w 97"/>
                  <a:gd name="T57" fmla="*/ 12 h 36"/>
                  <a:gd name="T58" fmla="*/ 33 w 97"/>
                  <a:gd name="T59" fmla="*/ 8 h 36"/>
                  <a:gd name="T60" fmla="*/ 33 w 97"/>
                  <a:gd name="T61" fmla="*/ 8 h 36"/>
                  <a:gd name="T62" fmla="*/ 29 w 97"/>
                  <a:gd name="T63" fmla="*/ 5 h 36"/>
                  <a:gd name="T64" fmla="*/ 24 w 97"/>
                  <a:gd name="T65" fmla="*/ 2 h 36"/>
                  <a:gd name="T66" fmla="*/ 19 w 97"/>
                  <a:gd name="T67" fmla="*/ 0 h 36"/>
                  <a:gd name="T68" fmla="*/ 15 w 97"/>
                  <a:gd name="T69" fmla="*/ 0 h 36"/>
                  <a:gd name="T70" fmla="*/ 11 w 97"/>
                  <a:gd name="T71" fmla="*/ 1 h 36"/>
                  <a:gd name="T72" fmla="*/ 11 w 97"/>
                  <a:gd name="T73" fmla="*/ 1 h 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97"/>
                  <a:gd name="T112" fmla="*/ 0 h 36"/>
                  <a:gd name="T113" fmla="*/ 97 w 97"/>
                  <a:gd name="T114" fmla="*/ 36 h 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97" h="36">
                    <a:moveTo>
                      <a:pt x="11" y="1"/>
                    </a:moveTo>
                    <a:lnTo>
                      <a:pt x="10" y="2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8"/>
                    </a:lnTo>
                    <a:lnTo>
                      <a:pt x="6" y="34"/>
                    </a:lnTo>
                    <a:lnTo>
                      <a:pt x="10" y="34"/>
                    </a:lnTo>
                    <a:lnTo>
                      <a:pt x="13" y="31"/>
                    </a:lnTo>
                    <a:lnTo>
                      <a:pt x="19" y="28"/>
                    </a:lnTo>
                    <a:lnTo>
                      <a:pt x="29" y="28"/>
                    </a:lnTo>
                    <a:lnTo>
                      <a:pt x="40" y="30"/>
                    </a:lnTo>
                    <a:lnTo>
                      <a:pt x="53" y="32"/>
                    </a:lnTo>
                    <a:lnTo>
                      <a:pt x="66" y="35"/>
                    </a:lnTo>
                    <a:lnTo>
                      <a:pt x="80" y="36"/>
                    </a:lnTo>
                    <a:lnTo>
                      <a:pt x="92" y="35"/>
                    </a:lnTo>
                    <a:lnTo>
                      <a:pt x="95" y="35"/>
                    </a:lnTo>
                    <a:lnTo>
                      <a:pt x="97" y="32"/>
                    </a:lnTo>
                    <a:lnTo>
                      <a:pt x="97" y="30"/>
                    </a:lnTo>
                    <a:lnTo>
                      <a:pt x="90" y="28"/>
                    </a:lnTo>
                    <a:lnTo>
                      <a:pt x="74" y="27"/>
                    </a:lnTo>
                    <a:lnTo>
                      <a:pt x="55" y="24"/>
                    </a:lnTo>
                    <a:lnTo>
                      <a:pt x="45" y="21"/>
                    </a:lnTo>
                    <a:lnTo>
                      <a:pt x="39" y="16"/>
                    </a:lnTo>
                    <a:lnTo>
                      <a:pt x="36" y="12"/>
                    </a:lnTo>
                    <a:lnTo>
                      <a:pt x="33" y="8"/>
                    </a:lnTo>
                    <a:lnTo>
                      <a:pt x="29" y="5"/>
                    </a:lnTo>
                    <a:lnTo>
                      <a:pt x="24" y="2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1"/>
                    </a:lnTo>
                  </a:path>
                </a:pathLst>
              </a:custGeom>
              <a:noFill/>
              <a:ln w="3175">
                <a:solidFill>
                  <a:srgbClr val="18CB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93" name="Freeform 358">
                <a:extLst>
                  <a:ext uri="{FF2B5EF4-FFF2-40B4-BE49-F238E27FC236}">
                    <a16:creationId xmlns:a16="http://schemas.microsoft.com/office/drawing/2014/main" id="{D66024D7-7F43-47D9-881E-D1D94D6FE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" y="2299"/>
                <a:ext cx="58" cy="156"/>
              </a:xfrm>
              <a:custGeom>
                <a:avLst/>
                <a:gdLst>
                  <a:gd name="T0" fmla="*/ 12 w 58"/>
                  <a:gd name="T1" fmla="*/ 5 h 156"/>
                  <a:gd name="T2" fmla="*/ 11 w 58"/>
                  <a:gd name="T3" fmla="*/ 12 h 156"/>
                  <a:gd name="T4" fmla="*/ 8 w 58"/>
                  <a:gd name="T5" fmla="*/ 28 h 156"/>
                  <a:gd name="T6" fmla="*/ 6 w 58"/>
                  <a:gd name="T7" fmla="*/ 49 h 156"/>
                  <a:gd name="T8" fmla="*/ 4 w 58"/>
                  <a:gd name="T9" fmla="*/ 68 h 156"/>
                  <a:gd name="T10" fmla="*/ 3 w 58"/>
                  <a:gd name="T11" fmla="*/ 80 h 156"/>
                  <a:gd name="T12" fmla="*/ 3 w 58"/>
                  <a:gd name="T13" fmla="*/ 80 h 156"/>
                  <a:gd name="T14" fmla="*/ 3 w 58"/>
                  <a:gd name="T15" fmla="*/ 83 h 156"/>
                  <a:gd name="T16" fmla="*/ 0 w 58"/>
                  <a:gd name="T17" fmla="*/ 87 h 156"/>
                  <a:gd name="T18" fmla="*/ 0 w 58"/>
                  <a:gd name="T19" fmla="*/ 94 h 156"/>
                  <a:gd name="T20" fmla="*/ 4 w 58"/>
                  <a:gd name="T21" fmla="*/ 102 h 156"/>
                  <a:gd name="T22" fmla="*/ 12 w 58"/>
                  <a:gd name="T23" fmla="*/ 114 h 156"/>
                  <a:gd name="T24" fmla="*/ 12 w 58"/>
                  <a:gd name="T25" fmla="*/ 114 h 156"/>
                  <a:gd name="T26" fmla="*/ 25 w 58"/>
                  <a:gd name="T27" fmla="*/ 125 h 156"/>
                  <a:gd name="T28" fmla="*/ 37 w 58"/>
                  <a:gd name="T29" fmla="*/ 134 h 156"/>
                  <a:gd name="T30" fmla="*/ 48 w 58"/>
                  <a:gd name="T31" fmla="*/ 141 h 156"/>
                  <a:gd name="T32" fmla="*/ 56 w 58"/>
                  <a:gd name="T33" fmla="*/ 148 h 156"/>
                  <a:gd name="T34" fmla="*/ 58 w 58"/>
                  <a:gd name="T35" fmla="*/ 154 h 156"/>
                  <a:gd name="T36" fmla="*/ 58 w 58"/>
                  <a:gd name="T37" fmla="*/ 154 h 156"/>
                  <a:gd name="T38" fmla="*/ 56 w 58"/>
                  <a:gd name="T39" fmla="*/ 156 h 156"/>
                  <a:gd name="T40" fmla="*/ 50 w 58"/>
                  <a:gd name="T41" fmla="*/ 150 h 156"/>
                  <a:gd name="T42" fmla="*/ 42 w 58"/>
                  <a:gd name="T43" fmla="*/ 136 h 156"/>
                  <a:gd name="T44" fmla="*/ 34 w 58"/>
                  <a:gd name="T45" fmla="*/ 116 h 156"/>
                  <a:gd name="T46" fmla="*/ 28 w 58"/>
                  <a:gd name="T47" fmla="*/ 92 h 156"/>
                  <a:gd name="T48" fmla="*/ 28 w 58"/>
                  <a:gd name="T49" fmla="*/ 92 h 156"/>
                  <a:gd name="T50" fmla="*/ 25 w 58"/>
                  <a:gd name="T51" fmla="*/ 69 h 156"/>
                  <a:gd name="T52" fmla="*/ 24 w 58"/>
                  <a:gd name="T53" fmla="*/ 50 h 156"/>
                  <a:gd name="T54" fmla="*/ 25 w 58"/>
                  <a:gd name="T55" fmla="*/ 36 h 156"/>
                  <a:gd name="T56" fmla="*/ 26 w 58"/>
                  <a:gd name="T57" fmla="*/ 26 h 156"/>
                  <a:gd name="T58" fmla="*/ 26 w 58"/>
                  <a:gd name="T59" fmla="*/ 19 h 156"/>
                  <a:gd name="T60" fmla="*/ 26 w 58"/>
                  <a:gd name="T61" fmla="*/ 19 h 156"/>
                  <a:gd name="T62" fmla="*/ 25 w 58"/>
                  <a:gd name="T63" fmla="*/ 12 h 156"/>
                  <a:gd name="T64" fmla="*/ 22 w 58"/>
                  <a:gd name="T65" fmla="*/ 5 h 156"/>
                  <a:gd name="T66" fmla="*/ 21 w 58"/>
                  <a:gd name="T67" fmla="*/ 1 h 156"/>
                  <a:gd name="T68" fmla="*/ 18 w 58"/>
                  <a:gd name="T69" fmla="*/ 0 h 156"/>
                  <a:gd name="T70" fmla="*/ 12 w 58"/>
                  <a:gd name="T71" fmla="*/ 5 h 156"/>
                  <a:gd name="T72" fmla="*/ 12 w 58"/>
                  <a:gd name="T73" fmla="*/ 5 h 1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8"/>
                  <a:gd name="T112" fmla="*/ 0 h 156"/>
                  <a:gd name="T113" fmla="*/ 58 w 58"/>
                  <a:gd name="T114" fmla="*/ 156 h 1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8" h="156">
                    <a:moveTo>
                      <a:pt x="12" y="5"/>
                    </a:moveTo>
                    <a:lnTo>
                      <a:pt x="11" y="12"/>
                    </a:lnTo>
                    <a:lnTo>
                      <a:pt x="8" y="28"/>
                    </a:lnTo>
                    <a:lnTo>
                      <a:pt x="6" y="49"/>
                    </a:lnTo>
                    <a:lnTo>
                      <a:pt x="4" y="68"/>
                    </a:lnTo>
                    <a:lnTo>
                      <a:pt x="3" y="80"/>
                    </a:lnTo>
                    <a:lnTo>
                      <a:pt x="3" y="83"/>
                    </a:lnTo>
                    <a:lnTo>
                      <a:pt x="0" y="87"/>
                    </a:lnTo>
                    <a:lnTo>
                      <a:pt x="0" y="94"/>
                    </a:lnTo>
                    <a:lnTo>
                      <a:pt x="4" y="102"/>
                    </a:lnTo>
                    <a:lnTo>
                      <a:pt x="12" y="114"/>
                    </a:lnTo>
                    <a:lnTo>
                      <a:pt x="25" y="125"/>
                    </a:lnTo>
                    <a:lnTo>
                      <a:pt x="37" y="134"/>
                    </a:lnTo>
                    <a:lnTo>
                      <a:pt x="48" y="141"/>
                    </a:lnTo>
                    <a:lnTo>
                      <a:pt x="56" y="148"/>
                    </a:lnTo>
                    <a:lnTo>
                      <a:pt x="58" y="154"/>
                    </a:lnTo>
                    <a:lnTo>
                      <a:pt x="56" y="156"/>
                    </a:lnTo>
                    <a:lnTo>
                      <a:pt x="50" y="150"/>
                    </a:lnTo>
                    <a:lnTo>
                      <a:pt x="42" y="136"/>
                    </a:lnTo>
                    <a:lnTo>
                      <a:pt x="34" y="116"/>
                    </a:lnTo>
                    <a:lnTo>
                      <a:pt x="28" y="92"/>
                    </a:lnTo>
                    <a:lnTo>
                      <a:pt x="25" y="69"/>
                    </a:lnTo>
                    <a:lnTo>
                      <a:pt x="24" y="50"/>
                    </a:lnTo>
                    <a:lnTo>
                      <a:pt x="25" y="36"/>
                    </a:lnTo>
                    <a:lnTo>
                      <a:pt x="26" y="26"/>
                    </a:lnTo>
                    <a:lnTo>
                      <a:pt x="26" y="19"/>
                    </a:lnTo>
                    <a:lnTo>
                      <a:pt x="25" y="12"/>
                    </a:lnTo>
                    <a:lnTo>
                      <a:pt x="22" y="5"/>
                    </a:lnTo>
                    <a:lnTo>
                      <a:pt x="21" y="1"/>
                    </a:lnTo>
                    <a:lnTo>
                      <a:pt x="18" y="0"/>
                    </a:lnTo>
                    <a:lnTo>
                      <a:pt x="12" y="5"/>
                    </a:lnTo>
                    <a:close/>
                  </a:path>
                </a:pathLst>
              </a:custGeom>
              <a:solidFill>
                <a:srgbClr val="18C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94" name="Freeform 359">
                <a:extLst>
                  <a:ext uri="{FF2B5EF4-FFF2-40B4-BE49-F238E27FC236}">
                    <a16:creationId xmlns:a16="http://schemas.microsoft.com/office/drawing/2014/main" id="{64C37E30-1266-4245-9FBB-95E4A8853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" y="2299"/>
                <a:ext cx="58" cy="156"/>
              </a:xfrm>
              <a:custGeom>
                <a:avLst/>
                <a:gdLst>
                  <a:gd name="T0" fmla="*/ 12 w 58"/>
                  <a:gd name="T1" fmla="*/ 5 h 156"/>
                  <a:gd name="T2" fmla="*/ 11 w 58"/>
                  <a:gd name="T3" fmla="*/ 12 h 156"/>
                  <a:gd name="T4" fmla="*/ 8 w 58"/>
                  <a:gd name="T5" fmla="*/ 28 h 156"/>
                  <a:gd name="T6" fmla="*/ 6 w 58"/>
                  <a:gd name="T7" fmla="*/ 49 h 156"/>
                  <a:gd name="T8" fmla="*/ 4 w 58"/>
                  <a:gd name="T9" fmla="*/ 68 h 156"/>
                  <a:gd name="T10" fmla="*/ 3 w 58"/>
                  <a:gd name="T11" fmla="*/ 80 h 156"/>
                  <a:gd name="T12" fmla="*/ 3 w 58"/>
                  <a:gd name="T13" fmla="*/ 80 h 156"/>
                  <a:gd name="T14" fmla="*/ 3 w 58"/>
                  <a:gd name="T15" fmla="*/ 83 h 156"/>
                  <a:gd name="T16" fmla="*/ 0 w 58"/>
                  <a:gd name="T17" fmla="*/ 87 h 156"/>
                  <a:gd name="T18" fmla="*/ 0 w 58"/>
                  <a:gd name="T19" fmla="*/ 94 h 156"/>
                  <a:gd name="T20" fmla="*/ 4 w 58"/>
                  <a:gd name="T21" fmla="*/ 102 h 156"/>
                  <a:gd name="T22" fmla="*/ 12 w 58"/>
                  <a:gd name="T23" fmla="*/ 114 h 156"/>
                  <a:gd name="T24" fmla="*/ 12 w 58"/>
                  <a:gd name="T25" fmla="*/ 114 h 156"/>
                  <a:gd name="T26" fmla="*/ 25 w 58"/>
                  <a:gd name="T27" fmla="*/ 125 h 156"/>
                  <a:gd name="T28" fmla="*/ 37 w 58"/>
                  <a:gd name="T29" fmla="*/ 134 h 156"/>
                  <a:gd name="T30" fmla="*/ 48 w 58"/>
                  <a:gd name="T31" fmla="*/ 141 h 156"/>
                  <a:gd name="T32" fmla="*/ 56 w 58"/>
                  <a:gd name="T33" fmla="*/ 148 h 156"/>
                  <a:gd name="T34" fmla="*/ 58 w 58"/>
                  <a:gd name="T35" fmla="*/ 154 h 156"/>
                  <a:gd name="T36" fmla="*/ 58 w 58"/>
                  <a:gd name="T37" fmla="*/ 154 h 156"/>
                  <a:gd name="T38" fmla="*/ 56 w 58"/>
                  <a:gd name="T39" fmla="*/ 156 h 156"/>
                  <a:gd name="T40" fmla="*/ 50 w 58"/>
                  <a:gd name="T41" fmla="*/ 150 h 156"/>
                  <a:gd name="T42" fmla="*/ 42 w 58"/>
                  <a:gd name="T43" fmla="*/ 136 h 156"/>
                  <a:gd name="T44" fmla="*/ 34 w 58"/>
                  <a:gd name="T45" fmla="*/ 116 h 156"/>
                  <a:gd name="T46" fmla="*/ 28 w 58"/>
                  <a:gd name="T47" fmla="*/ 92 h 156"/>
                  <a:gd name="T48" fmla="*/ 28 w 58"/>
                  <a:gd name="T49" fmla="*/ 92 h 156"/>
                  <a:gd name="T50" fmla="*/ 25 w 58"/>
                  <a:gd name="T51" fmla="*/ 69 h 156"/>
                  <a:gd name="T52" fmla="*/ 24 w 58"/>
                  <a:gd name="T53" fmla="*/ 50 h 156"/>
                  <a:gd name="T54" fmla="*/ 25 w 58"/>
                  <a:gd name="T55" fmla="*/ 36 h 156"/>
                  <a:gd name="T56" fmla="*/ 26 w 58"/>
                  <a:gd name="T57" fmla="*/ 26 h 156"/>
                  <a:gd name="T58" fmla="*/ 26 w 58"/>
                  <a:gd name="T59" fmla="*/ 19 h 156"/>
                  <a:gd name="T60" fmla="*/ 26 w 58"/>
                  <a:gd name="T61" fmla="*/ 19 h 156"/>
                  <a:gd name="T62" fmla="*/ 25 w 58"/>
                  <a:gd name="T63" fmla="*/ 12 h 156"/>
                  <a:gd name="T64" fmla="*/ 22 w 58"/>
                  <a:gd name="T65" fmla="*/ 5 h 156"/>
                  <a:gd name="T66" fmla="*/ 21 w 58"/>
                  <a:gd name="T67" fmla="*/ 1 h 156"/>
                  <a:gd name="T68" fmla="*/ 18 w 58"/>
                  <a:gd name="T69" fmla="*/ 0 h 156"/>
                  <a:gd name="T70" fmla="*/ 12 w 58"/>
                  <a:gd name="T71" fmla="*/ 5 h 156"/>
                  <a:gd name="T72" fmla="*/ 12 w 58"/>
                  <a:gd name="T73" fmla="*/ 5 h 1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8"/>
                  <a:gd name="T112" fmla="*/ 0 h 156"/>
                  <a:gd name="T113" fmla="*/ 58 w 58"/>
                  <a:gd name="T114" fmla="*/ 156 h 1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8" h="156">
                    <a:moveTo>
                      <a:pt x="12" y="5"/>
                    </a:moveTo>
                    <a:lnTo>
                      <a:pt x="11" y="12"/>
                    </a:lnTo>
                    <a:lnTo>
                      <a:pt x="8" y="28"/>
                    </a:lnTo>
                    <a:lnTo>
                      <a:pt x="6" y="49"/>
                    </a:lnTo>
                    <a:lnTo>
                      <a:pt x="4" y="68"/>
                    </a:lnTo>
                    <a:lnTo>
                      <a:pt x="3" y="80"/>
                    </a:lnTo>
                    <a:lnTo>
                      <a:pt x="3" y="83"/>
                    </a:lnTo>
                    <a:lnTo>
                      <a:pt x="0" y="87"/>
                    </a:lnTo>
                    <a:lnTo>
                      <a:pt x="0" y="94"/>
                    </a:lnTo>
                    <a:lnTo>
                      <a:pt x="4" y="102"/>
                    </a:lnTo>
                    <a:lnTo>
                      <a:pt x="12" y="114"/>
                    </a:lnTo>
                    <a:lnTo>
                      <a:pt x="25" y="125"/>
                    </a:lnTo>
                    <a:lnTo>
                      <a:pt x="37" y="134"/>
                    </a:lnTo>
                    <a:lnTo>
                      <a:pt x="48" y="141"/>
                    </a:lnTo>
                    <a:lnTo>
                      <a:pt x="56" y="148"/>
                    </a:lnTo>
                    <a:lnTo>
                      <a:pt x="58" y="154"/>
                    </a:lnTo>
                    <a:lnTo>
                      <a:pt x="56" y="156"/>
                    </a:lnTo>
                    <a:lnTo>
                      <a:pt x="50" y="150"/>
                    </a:lnTo>
                    <a:lnTo>
                      <a:pt x="42" y="136"/>
                    </a:lnTo>
                    <a:lnTo>
                      <a:pt x="34" y="116"/>
                    </a:lnTo>
                    <a:lnTo>
                      <a:pt x="28" y="92"/>
                    </a:lnTo>
                    <a:lnTo>
                      <a:pt x="25" y="69"/>
                    </a:lnTo>
                    <a:lnTo>
                      <a:pt x="24" y="50"/>
                    </a:lnTo>
                    <a:lnTo>
                      <a:pt x="25" y="36"/>
                    </a:lnTo>
                    <a:lnTo>
                      <a:pt x="26" y="26"/>
                    </a:lnTo>
                    <a:lnTo>
                      <a:pt x="26" y="19"/>
                    </a:lnTo>
                    <a:lnTo>
                      <a:pt x="25" y="12"/>
                    </a:lnTo>
                    <a:lnTo>
                      <a:pt x="22" y="5"/>
                    </a:lnTo>
                    <a:lnTo>
                      <a:pt x="21" y="1"/>
                    </a:lnTo>
                    <a:lnTo>
                      <a:pt x="18" y="0"/>
                    </a:lnTo>
                    <a:lnTo>
                      <a:pt x="12" y="5"/>
                    </a:lnTo>
                  </a:path>
                </a:pathLst>
              </a:custGeom>
              <a:noFill/>
              <a:ln w="3175">
                <a:solidFill>
                  <a:srgbClr val="18CB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95" name="Freeform 360">
                <a:extLst>
                  <a:ext uri="{FF2B5EF4-FFF2-40B4-BE49-F238E27FC236}">
                    <a16:creationId xmlns:a16="http://schemas.microsoft.com/office/drawing/2014/main" id="{F89F15CE-093B-41E0-8668-B83C3D64DC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6" y="3144"/>
                <a:ext cx="54" cy="122"/>
              </a:xfrm>
              <a:custGeom>
                <a:avLst/>
                <a:gdLst>
                  <a:gd name="T0" fmla="*/ 0 w 54"/>
                  <a:gd name="T1" fmla="*/ 0 h 122"/>
                  <a:gd name="T2" fmla="*/ 1 w 54"/>
                  <a:gd name="T3" fmla="*/ 6 h 122"/>
                  <a:gd name="T4" fmla="*/ 1 w 54"/>
                  <a:gd name="T5" fmla="*/ 15 h 122"/>
                  <a:gd name="T6" fmla="*/ 4 w 54"/>
                  <a:gd name="T7" fmla="*/ 27 h 122"/>
                  <a:gd name="T8" fmla="*/ 6 w 54"/>
                  <a:gd name="T9" fmla="*/ 41 h 122"/>
                  <a:gd name="T10" fmla="*/ 8 w 54"/>
                  <a:gd name="T11" fmla="*/ 56 h 122"/>
                  <a:gd name="T12" fmla="*/ 12 w 54"/>
                  <a:gd name="T13" fmla="*/ 71 h 122"/>
                  <a:gd name="T14" fmla="*/ 16 w 54"/>
                  <a:gd name="T15" fmla="*/ 85 h 122"/>
                  <a:gd name="T16" fmla="*/ 21 w 54"/>
                  <a:gd name="T17" fmla="*/ 98 h 122"/>
                  <a:gd name="T18" fmla="*/ 27 w 54"/>
                  <a:gd name="T19" fmla="*/ 108 h 122"/>
                  <a:gd name="T20" fmla="*/ 34 w 54"/>
                  <a:gd name="T21" fmla="*/ 115 h 122"/>
                  <a:gd name="T22" fmla="*/ 34 w 54"/>
                  <a:gd name="T23" fmla="*/ 115 h 122"/>
                  <a:gd name="T24" fmla="*/ 41 w 54"/>
                  <a:gd name="T25" fmla="*/ 120 h 122"/>
                  <a:gd name="T26" fmla="*/ 48 w 54"/>
                  <a:gd name="T27" fmla="*/ 122 h 122"/>
                  <a:gd name="T28" fmla="*/ 52 w 54"/>
                  <a:gd name="T29" fmla="*/ 122 h 122"/>
                  <a:gd name="T30" fmla="*/ 54 w 54"/>
                  <a:gd name="T31" fmla="*/ 118 h 122"/>
                  <a:gd name="T32" fmla="*/ 50 w 54"/>
                  <a:gd name="T33" fmla="*/ 108 h 122"/>
                  <a:gd name="T34" fmla="*/ 50 w 54"/>
                  <a:gd name="T35" fmla="*/ 108 h 122"/>
                  <a:gd name="T36" fmla="*/ 44 w 54"/>
                  <a:gd name="T37" fmla="*/ 97 h 122"/>
                  <a:gd name="T38" fmla="*/ 37 w 54"/>
                  <a:gd name="T39" fmla="*/ 88 h 122"/>
                  <a:gd name="T40" fmla="*/ 31 w 54"/>
                  <a:gd name="T41" fmla="*/ 80 h 122"/>
                  <a:gd name="T42" fmla="*/ 24 w 54"/>
                  <a:gd name="T43" fmla="*/ 73 h 122"/>
                  <a:gd name="T44" fmla="*/ 20 w 54"/>
                  <a:gd name="T45" fmla="*/ 64 h 122"/>
                  <a:gd name="T46" fmla="*/ 20 w 54"/>
                  <a:gd name="T47" fmla="*/ 64 h 122"/>
                  <a:gd name="T48" fmla="*/ 12 w 54"/>
                  <a:gd name="T49" fmla="*/ 47 h 122"/>
                  <a:gd name="T50" fmla="*/ 6 w 54"/>
                  <a:gd name="T51" fmla="*/ 30 h 122"/>
                  <a:gd name="T52" fmla="*/ 2 w 54"/>
                  <a:gd name="T53" fmla="*/ 15 h 122"/>
                  <a:gd name="T54" fmla="*/ 1 w 54"/>
                  <a:gd name="T55" fmla="*/ 4 h 122"/>
                  <a:gd name="T56" fmla="*/ 0 w 54"/>
                  <a:gd name="T57" fmla="*/ 0 h 122"/>
                  <a:gd name="T58" fmla="*/ 0 w 54"/>
                  <a:gd name="T59" fmla="*/ 0 h 12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4"/>
                  <a:gd name="T91" fmla="*/ 0 h 122"/>
                  <a:gd name="T92" fmla="*/ 54 w 54"/>
                  <a:gd name="T93" fmla="*/ 122 h 12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4" h="122">
                    <a:moveTo>
                      <a:pt x="0" y="0"/>
                    </a:moveTo>
                    <a:lnTo>
                      <a:pt x="1" y="6"/>
                    </a:lnTo>
                    <a:lnTo>
                      <a:pt x="1" y="15"/>
                    </a:lnTo>
                    <a:lnTo>
                      <a:pt x="4" y="27"/>
                    </a:lnTo>
                    <a:lnTo>
                      <a:pt x="6" y="41"/>
                    </a:lnTo>
                    <a:lnTo>
                      <a:pt x="8" y="56"/>
                    </a:lnTo>
                    <a:lnTo>
                      <a:pt x="12" y="71"/>
                    </a:lnTo>
                    <a:lnTo>
                      <a:pt x="16" y="85"/>
                    </a:lnTo>
                    <a:lnTo>
                      <a:pt x="21" y="98"/>
                    </a:lnTo>
                    <a:lnTo>
                      <a:pt x="27" y="108"/>
                    </a:lnTo>
                    <a:lnTo>
                      <a:pt x="34" y="115"/>
                    </a:lnTo>
                    <a:lnTo>
                      <a:pt x="41" y="120"/>
                    </a:lnTo>
                    <a:lnTo>
                      <a:pt x="48" y="122"/>
                    </a:lnTo>
                    <a:lnTo>
                      <a:pt x="52" y="122"/>
                    </a:lnTo>
                    <a:lnTo>
                      <a:pt x="54" y="118"/>
                    </a:lnTo>
                    <a:lnTo>
                      <a:pt x="50" y="108"/>
                    </a:lnTo>
                    <a:lnTo>
                      <a:pt x="44" y="97"/>
                    </a:lnTo>
                    <a:lnTo>
                      <a:pt x="37" y="88"/>
                    </a:lnTo>
                    <a:lnTo>
                      <a:pt x="31" y="80"/>
                    </a:lnTo>
                    <a:lnTo>
                      <a:pt x="24" y="73"/>
                    </a:lnTo>
                    <a:lnTo>
                      <a:pt x="20" y="64"/>
                    </a:lnTo>
                    <a:lnTo>
                      <a:pt x="12" y="47"/>
                    </a:lnTo>
                    <a:lnTo>
                      <a:pt x="6" y="30"/>
                    </a:lnTo>
                    <a:lnTo>
                      <a:pt x="2" y="15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C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96" name="Freeform 361">
                <a:extLst>
                  <a:ext uri="{FF2B5EF4-FFF2-40B4-BE49-F238E27FC236}">
                    <a16:creationId xmlns:a16="http://schemas.microsoft.com/office/drawing/2014/main" id="{8EFD124C-11BA-48E5-B885-1D3FA3F97D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6" y="3144"/>
                <a:ext cx="54" cy="122"/>
              </a:xfrm>
              <a:custGeom>
                <a:avLst/>
                <a:gdLst>
                  <a:gd name="T0" fmla="*/ 0 w 54"/>
                  <a:gd name="T1" fmla="*/ 0 h 122"/>
                  <a:gd name="T2" fmla="*/ 1 w 54"/>
                  <a:gd name="T3" fmla="*/ 6 h 122"/>
                  <a:gd name="T4" fmla="*/ 1 w 54"/>
                  <a:gd name="T5" fmla="*/ 15 h 122"/>
                  <a:gd name="T6" fmla="*/ 4 w 54"/>
                  <a:gd name="T7" fmla="*/ 27 h 122"/>
                  <a:gd name="T8" fmla="*/ 6 w 54"/>
                  <a:gd name="T9" fmla="*/ 41 h 122"/>
                  <a:gd name="T10" fmla="*/ 8 w 54"/>
                  <a:gd name="T11" fmla="*/ 56 h 122"/>
                  <a:gd name="T12" fmla="*/ 12 w 54"/>
                  <a:gd name="T13" fmla="*/ 71 h 122"/>
                  <a:gd name="T14" fmla="*/ 16 w 54"/>
                  <a:gd name="T15" fmla="*/ 85 h 122"/>
                  <a:gd name="T16" fmla="*/ 21 w 54"/>
                  <a:gd name="T17" fmla="*/ 98 h 122"/>
                  <a:gd name="T18" fmla="*/ 27 w 54"/>
                  <a:gd name="T19" fmla="*/ 108 h 122"/>
                  <a:gd name="T20" fmla="*/ 34 w 54"/>
                  <a:gd name="T21" fmla="*/ 115 h 122"/>
                  <a:gd name="T22" fmla="*/ 34 w 54"/>
                  <a:gd name="T23" fmla="*/ 115 h 122"/>
                  <a:gd name="T24" fmla="*/ 41 w 54"/>
                  <a:gd name="T25" fmla="*/ 120 h 122"/>
                  <a:gd name="T26" fmla="*/ 48 w 54"/>
                  <a:gd name="T27" fmla="*/ 122 h 122"/>
                  <a:gd name="T28" fmla="*/ 52 w 54"/>
                  <a:gd name="T29" fmla="*/ 122 h 122"/>
                  <a:gd name="T30" fmla="*/ 54 w 54"/>
                  <a:gd name="T31" fmla="*/ 118 h 122"/>
                  <a:gd name="T32" fmla="*/ 50 w 54"/>
                  <a:gd name="T33" fmla="*/ 108 h 122"/>
                  <a:gd name="T34" fmla="*/ 50 w 54"/>
                  <a:gd name="T35" fmla="*/ 108 h 122"/>
                  <a:gd name="T36" fmla="*/ 44 w 54"/>
                  <a:gd name="T37" fmla="*/ 97 h 122"/>
                  <a:gd name="T38" fmla="*/ 37 w 54"/>
                  <a:gd name="T39" fmla="*/ 88 h 122"/>
                  <a:gd name="T40" fmla="*/ 31 w 54"/>
                  <a:gd name="T41" fmla="*/ 80 h 122"/>
                  <a:gd name="T42" fmla="*/ 24 w 54"/>
                  <a:gd name="T43" fmla="*/ 73 h 122"/>
                  <a:gd name="T44" fmla="*/ 20 w 54"/>
                  <a:gd name="T45" fmla="*/ 64 h 122"/>
                  <a:gd name="T46" fmla="*/ 20 w 54"/>
                  <a:gd name="T47" fmla="*/ 64 h 122"/>
                  <a:gd name="T48" fmla="*/ 12 w 54"/>
                  <a:gd name="T49" fmla="*/ 47 h 122"/>
                  <a:gd name="T50" fmla="*/ 6 w 54"/>
                  <a:gd name="T51" fmla="*/ 30 h 122"/>
                  <a:gd name="T52" fmla="*/ 2 w 54"/>
                  <a:gd name="T53" fmla="*/ 15 h 122"/>
                  <a:gd name="T54" fmla="*/ 1 w 54"/>
                  <a:gd name="T55" fmla="*/ 4 h 122"/>
                  <a:gd name="T56" fmla="*/ 0 w 54"/>
                  <a:gd name="T57" fmla="*/ 0 h 122"/>
                  <a:gd name="T58" fmla="*/ 0 w 54"/>
                  <a:gd name="T59" fmla="*/ 0 h 12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4"/>
                  <a:gd name="T91" fmla="*/ 0 h 122"/>
                  <a:gd name="T92" fmla="*/ 54 w 54"/>
                  <a:gd name="T93" fmla="*/ 122 h 12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4" h="122">
                    <a:moveTo>
                      <a:pt x="0" y="0"/>
                    </a:moveTo>
                    <a:lnTo>
                      <a:pt x="1" y="6"/>
                    </a:lnTo>
                    <a:lnTo>
                      <a:pt x="1" y="15"/>
                    </a:lnTo>
                    <a:lnTo>
                      <a:pt x="4" y="27"/>
                    </a:lnTo>
                    <a:lnTo>
                      <a:pt x="6" y="41"/>
                    </a:lnTo>
                    <a:lnTo>
                      <a:pt x="8" y="56"/>
                    </a:lnTo>
                    <a:lnTo>
                      <a:pt x="12" y="71"/>
                    </a:lnTo>
                    <a:lnTo>
                      <a:pt x="16" y="85"/>
                    </a:lnTo>
                    <a:lnTo>
                      <a:pt x="21" y="98"/>
                    </a:lnTo>
                    <a:lnTo>
                      <a:pt x="27" y="108"/>
                    </a:lnTo>
                    <a:lnTo>
                      <a:pt x="34" y="115"/>
                    </a:lnTo>
                    <a:lnTo>
                      <a:pt x="41" y="120"/>
                    </a:lnTo>
                    <a:lnTo>
                      <a:pt x="48" y="122"/>
                    </a:lnTo>
                    <a:lnTo>
                      <a:pt x="52" y="122"/>
                    </a:lnTo>
                    <a:lnTo>
                      <a:pt x="54" y="118"/>
                    </a:lnTo>
                    <a:lnTo>
                      <a:pt x="50" y="108"/>
                    </a:lnTo>
                    <a:lnTo>
                      <a:pt x="44" y="97"/>
                    </a:lnTo>
                    <a:lnTo>
                      <a:pt x="37" y="88"/>
                    </a:lnTo>
                    <a:lnTo>
                      <a:pt x="31" y="80"/>
                    </a:lnTo>
                    <a:lnTo>
                      <a:pt x="24" y="73"/>
                    </a:lnTo>
                    <a:lnTo>
                      <a:pt x="20" y="64"/>
                    </a:lnTo>
                    <a:lnTo>
                      <a:pt x="12" y="47"/>
                    </a:lnTo>
                    <a:lnTo>
                      <a:pt x="6" y="30"/>
                    </a:lnTo>
                    <a:lnTo>
                      <a:pt x="2" y="15"/>
                    </a:lnTo>
                    <a:lnTo>
                      <a:pt x="1" y="4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8CB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97" name="Freeform 362">
                <a:extLst>
                  <a:ext uri="{FF2B5EF4-FFF2-40B4-BE49-F238E27FC236}">
                    <a16:creationId xmlns:a16="http://schemas.microsoft.com/office/drawing/2014/main" id="{4397DA59-EDC9-41D7-A1D2-B8B325151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4" y="1741"/>
                <a:ext cx="569" cy="877"/>
              </a:xfrm>
              <a:custGeom>
                <a:avLst/>
                <a:gdLst>
                  <a:gd name="T0" fmla="*/ 454 w 569"/>
                  <a:gd name="T1" fmla="*/ 0 h 877"/>
                  <a:gd name="T2" fmla="*/ 417 w 569"/>
                  <a:gd name="T3" fmla="*/ 11 h 877"/>
                  <a:gd name="T4" fmla="*/ 381 w 569"/>
                  <a:gd name="T5" fmla="*/ 33 h 877"/>
                  <a:gd name="T6" fmla="*/ 346 w 569"/>
                  <a:gd name="T7" fmla="*/ 40 h 877"/>
                  <a:gd name="T8" fmla="*/ 307 w 569"/>
                  <a:gd name="T9" fmla="*/ 56 h 877"/>
                  <a:gd name="T10" fmla="*/ 248 w 569"/>
                  <a:gd name="T11" fmla="*/ 97 h 877"/>
                  <a:gd name="T12" fmla="*/ 210 w 569"/>
                  <a:gd name="T13" fmla="*/ 142 h 877"/>
                  <a:gd name="T14" fmla="*/ 187 w 569"/>
                  <a:gd name="T15" fmla="*/ 171 h 877"/>
                  <a:gd name="T16" fmla="*/ 142 w 569"/>
                  <a:gd name="T17" fmla="*/ 239 h 877"/>
                  <a:gd name="T18" fmla="*/ 114 w 569"/>
                  <a:gd name="T19" fmla="*/ 262 h 877"/>
                  <a:gd name="T20" fmla="*/ 80 w 569"/>
                  <a:gd name="T21" fmla="*/ 308 h 877"/>
                  <a:gd name="T22" fmla="*/ 57 w 569"/>
                  <a:gd name="T23" fmla="*/ 363 h 877"/>
                  <a:gd name="T24" fmla="*/ 23 w 569"/>
                  <a:gd name="T25" fmla="*/ 392 h 877"/>
                  <a:gd name="T26" fmla="*/ 2 w 569"/>
                  <a:gd name="T27" fmla="*/ 427 h 877"/>
                  <a:gd name="T28" fmla="*/ 4 w 569"/>
                  <a:gd name="T29" fmla="*/ 477 h 877"/>
                  <a:gd name="T30" fmla="*/ 21 w 569"/>
                  <a:gd name="T31" fmla="*/ 506 h 877"/>
                  <a:gd name="T32" fmla="*/ 71 w 569"/>
                  <a:gd name="T33" fmla="*/ 566 h 877"/>
                  <a:gd name="T34" fmla="*/ 115 w 569"/>
                  <a:gd name="T35" fmla="*/ 608 h 877"/>
                  <a:gd name="T36" fmla="*/ 84 w 569"/>
                  <a:gd name="T37" fmla="*/ 663 h 877"/>
                  <a:gd name="T38" fmla="*/ 70 w 569"/>
                  <a:gd name="T39" fmla="*/ 713 h 877"/>
                  <a:gd name="T40" fmla="*/ 81 w 569"/>
                  <a:gd name="T41" fmla="*/ 750 h 877"/>
                  <a:gd name="T42" fmla="*/ 92 w 569"/>
                  <a:gd name="T43" fmla="*/ 772 h 877"/>
                  <a:gd name="T44" fmla="*/ 88 w 569"/>
                  <a:gd name="T45" fmla="*/ 787 h 877"/>
                  <a:gd name="T46" fmla="*/ 84 w 569"/>
                  <a:gd name="T47" fmla="*/ 801 h 877"/>
                  <a:gd name="T48" fmla="*/ 86 w 569"/>
                  <a:gd name="T49" fmla="*/ 846 h 877"/>
                  <a:gd name="T50" fmla="*/ 93 w 569"/>
                  <a:gd name="T51" fmla="*/ 843 h 877"/>
                  <a:gd name="T52" fmla="*/ 132 w 569"/>
                  <a:gd name="T53" fmla="*/ 838 h 877"/>
                  <a:gd name="T54" fmla="*/ 157 w 569"/>
                  <a:gd name="T55" fmla="*/ 873 h 877"/>
                  <a:gd name="T56" fmla="*/ 171 w 569"/>
                  <a:gd name="T57" fmla="*/ 866 h 877"/>
                  <a:gd name="T58" fmla="*/ 191 w 569"/>
                  <a:gd name="T59" fmla="*/ 835 h 877"/>
                  <a:gd name="T60" fmla="*/ 196 w 569"/>
                  <a:gd name="T61" fmla="*/ 821 h 877"/>
                  <a:gd name="T62" fmla="*/ 201 w 569"/>
                  <a:gd name="T63" fmla="*/ 813 h 877"/>
                  <a:gd name="T64" fmla="*/ 221 w 569"/>
                  <a:gd name="T65" fmla="*/ 787 h 877"/>
                  <a:gd name="T66" fmla="*/ 225 w 569"/>
                  <a:gd name="T67" fmla="*/ 750 h 877"/>
                  <a:gd name="T68" fmla="*/ 236 w 569"/>
                  <a:gd name="T69" fmla="*/ 729 h 877"/>
                  <a:gd name="T70" fmla="*/ 239 w 569"/>
                  <a:gd name="T71" fmla="*/ 708 h 877"/>
                  <a:gd name="T72" fmla="*/ 258 w 569"/>
                  <a:gd name="T73" fmla="*/ 736 h 877"/>
                  <a:gd name="T74" fmla="*/ 274 w 569"/>
                  <a:gd name="T75" fmla="*/ 736 h 877"/>
                  <a:gd name="T76" fmla="*/ 321 w 569"/>
                  <a:gd name="T77" fmla="*/ 690 h 877"/>
                  <a:gd name="T78" fmla="*/ 372 w 569"/>
                  <a:gd name="T79" fmla="*/ 647 h 877"/>
                  <a:gd name="T80" fmla="*/ 416 w 569"/>
                  <a:gd name="T81" fmla="*/ 580 h 877"/>
                  <a:gd name="T82" fmla="*/ 453 w 569"/>
                  <a:gd name="T83" fmla="*/ 523 h 877"/>
                  <a:gd name="T84" fmla="*/ 474 w 569"/>
                  <a:gd name="T85" fmla="*/ 465 h 877"/>
                  <a:gd name="T86" fmla="*/ 487 w 569"/>
                  <a:gd name="T87" fmla="*/ 452 h 877"/>
                  <a:gd name="T88" fmla="*/ 525 w 569"/>
                  <a:gd name="T89" fmla="*/ 408 h 877"/>
                  <a:gd name="T90" fmla="*/ 550 w 569"/>
                  <a:gd name="T91" fmla="*/ 372 h 877"/>
                  <a:gd name="T92" fmla="*/ 566 w 569"/>
                  <a:gd name="T93" fmla="*/ 316 h 877"/>
                  <a:gd name="T94" fmla="*/ 569 w 569"/>
                  <a:gd name="T95" fmla="*/ 246 h 877"/>
                  <a:gd name="T96" fmla="*/ 560 w 569"/>
                  <a:gd name="T97" fmla="*/ 186 h 877"/>
                  <a:gd name="T98" fmla="*/ 539 w 569"/>
                  <a:gd name="T99" fmla="*/ 153 h 877"/>
                  <a:gd name="T100" fmla="*/ 521 w 569"/>
                  <a:gd name="T101" fmla="*/ 125 h 877"/>
                  <a:gd name="T102" fmla="*/ 485 w 569"/>
                  <a:gd name="T103" fmla="*/ 51 h 877"/>
                  <a:gd name="T104" fmla="*/ 469 w 569"/>
                  <a:gd name="T105" fmla="*/ 1 h 8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69"/>
                  <a:gd name="T160" fmla="*/ 0 h 877"/>
                  <a:gd name="T161" fmla="*/ 569 w 569"/>
                  <a:gd name="T162" fmla="*/ 877 h 87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69" h="877">
                    <a:moveTo>
                      <a:pt x="469" y="1"/>
                    </a:moveTo>
                    <a:lnTo>
                      <a:pt x="468" y="1"/>
                    </a:lnTo>
                    <a:lnTo>
                      <a:pt x="462" y="0"/>
                    </a:lnTo>
                    <a:lnTo>
                      <a:pt x="454" y="0"/>
                    </a:lnTo>
                    <a:lnTo>
                      <a:pt x="444" y="1"/>
                    </a:lnTo>
                    <a:lnTo>
                      <a:pt x="430" y="6"/>
                    </a:lnTo>
                    <a:lnTo>
                      <a:pt x="417" y="11"/>
                    </a:lnTo>
                    <a:lnTo>
                      <a:pt x="408" y="17"/>
                    </a:lnTo>
                    <a:lnTo>
                      <a:pt x="400" y="22"/>
                    </a:lnTo>
                    <a:lnTo>
                      <a:pt x="392" y="28"/>
                    </a:lnTo>
                    <a:lnTo>
                      <a:pt x="381" y="33"/>
                    </a:lnTo>
                    <a:lnTo>
                      <a:pt x="370" y="35"/>
                    </a:lnTo>
                    <a:lnTo>
                      <a:pt x="358" y="37"/>
                    </a:lnTo>
                    <a:lnTo>
                      <a:pt x="346" y="40"/>
                    </a:lnTo>
                    <a:lnTo>
                      <a:pt x="334" y="43"/>
                    </a:lnTo>
                    <a:lnTo>
                      <a:pt x="321" y="48"/>
                    </a:lnTo>
                    <a:lnTo>
                      <a:pt x="307" y="56"/>
                    </a:lnTo>
                    <a:lnTo>
                      <a:pt x="291" y="65"/>
                    </a:lnTo>
                    <a:lnTo>
                      <a:pt x="275" y="75"/>
                    </a:lnTo>
                    <a:lnTo>
                      <a:pt x="260" y="86"/>
                    </a:lnTo>
                    <a:lnTo>
                      <a:pt x="248" y="97"/>
                    </a:lnTo>
                    <a:lnTo>
                      <a:pt x="236" y="110"/>
                    </a:lnTo>
                    <a:lnTo>
                      <a:pt x="223" y="126"/>
                    </a:lnTo>
                    <a:lnTo>
                      <a:pt x="210" y="142"/>
                    </a:lnTo>
                    <a:lnTo>
                      <a:pt x="200" y="157"/>
                    </a:lnTo>
                    <a:lnTo>
                      <a:pt x="193" y="168"/>
                    </a:lnTo>
                    <a:lnTo>
                      <a:pt x="187" y="171"/>
                    </a:lnTo>
                    <a:lnTo>
                      <a:pt x="174" y="182"/>
                    </a:lnTo>
                    <a:lnTo>
                      <a:pt x="159" y="197"/>
                    </a:lnTo>
                    <a:lnTo>
                      <a:pt x="146" y="216"/>
                    </a:lnTo>
                    <a:lnTo>
                      <a:pt x="142" y="239"/>
                    </a:lnTo>
                    <a:lnTo>
                      <a:pt x="137" y="242"/>
                    </a:lnTo>
                    <a:lnTo>
                      <a:pt x="127" y="250"/>
                    </a:lnTo>
                    <a:lnTo>
                      <a:pt x="114" y="262"/>
                    </a:lnTo>
                    <a:lnTo>
                      <a:pt x="100" y="277"/>
                    </a:lnTo>
                    <a:lnTo>
                      <a:pt x="88" y="292"/>
                    </a:lnTo>
                    <a:lnTo>
                      <a:pt x="80" y="308"/>
                    </a:lnTo>
                    <a:lnTo>
                      <a:pt x="73" y="325"/>
                    </a:lnTo>
                    <a:lnTo>
                      <a:pt x="69" y="340"/>
                    </a:lnTo>
                    <a:lnTo>
                      <a:pt x="63" y="352"/>
                    </a:lnTo>
                    <a:lnTo>
                      <a:pt x="57" y="363"/>
                    </a:lnTo>
                    <a:lnTo>
                      <a:pt x="48" y="372"/>
                    </a:lnTo>
                    <a:lnTo>
                      <a:pt x="36" y="383"/>
                    </a:lnTo>
                    <a:lnTo>
                      <a:pt x="23" y="392"/>
                    </a:lnTo>
                    <a:lnTo>
                      <a:pt x="13" y="402"/>
                    </a:lnTo>
                    <a:lnTo>
                      <a:pt x="6" y="414"/>
                    </a:lnTo>
                    <a:lnTo>
                      <a:pt x="2" y="427"/>
                    </a:lnTo>
                    <a:lnTo>
                      <a:pt x="0" y="440"/>
                    </a:lnTo>
                    <a:lnTo>
                      <a:pt x="0" y="452"/>
                    </a:lnTo>
                    <a:lnTo>
                      <a:pt x="1" y="465"/>
                    </a:lnTo>
                    <a:lnTo>
                      <a:pt x="4" y="477"/>
                    </a:lnTo>
                    <a:lnTo>
                      <a:pt x="7" y="484"/>
                    </a:lnTo>
                    <a:lnTo>
                      <a:pt x="13" y="493"/>
                    </a:lnTo>
                    <a:lnTo>
                      <a:pt x="21" y="506"/>
                    </a:lnTo>
                    <a:lnTo>
                      <a:pt x="31" y="520"/>
                    </a:lnTo>
                    <a:lnTo>
                      <a:pt x="43" y="535"/>
                    </a:lnTo>
                    <a:lnTo>
                      <a:pt x="57" y="550"/>
                    </a:lnTo>
                    <a:lnTo>
                      <a:pt x="71" y="566"/>
                    </a:lnTo>
                    <a:lnTo>
                      <a:pt x="85" y="581"/>
                    </a:lnTo>
                    <a:lnTo>
                      <a:pt x="100" y="595"/>
                    </a:lnTo>
                    <a:lnTo>
                      <a:pt x="115" y="608"/>
                    </a:lnTo>
                    <a:lnTo>
                      <a:pt x="112" y="613"/>
                    </a:lnTo>
                    <a:lnTo>
                      <a:pt x="103" y="624"/>
                    </a:lnTo>
                    <a:lnTo>
                      <a:pt x="93" y="642"/>
                    </a:lnTo>
                    <a:lnTo>
                      <a:pt x="84" y="663"/>
                    </a:lnTo>
                    <a:lnTo>
                      <a:pt x="77" y="684"/>
                    </a:lnTo>
                    <a:lnTo>
                      <a:pt x="73" y="700"/>
                    </a:lnTo>
                    <a:lnTo>
                      <a:pt x="70" y="713"/>
                    </a:lnTo>
                    <a:lnTo>
                      <a:pt x="70" y="723"/>
                    </a:lnTo>
                    <a:lnTo>
                      <a:pt x="72" y="735"/>
                    </a:lnTo>
                    <a:lnTo>
                      <a:pt x="81" y="750"/>
                    </a:lnTo>
                    <a:lnTo>
                      <a:pt x="83" y="752"/>
                    </a:lnTo>
                    <a:lnTo>
                      <a:pt x="85" y="757"/>
                    </a:lnTo>
                    <a:lnTo>
                      <a:pt x="88" y="765"/>
                    </a:lnTo>
                    <a:lnTo>
                      <a:pt x="92" y="772"/>
                    </a:lnTo>
                    <a:lnTo>
                      <a:pt x="93" y="779"/>
                    </a:lnTo>
                    <a:lnTo>
                      <a:pt x="92" y="784"/>
                    </a:lnTo>
                    <a:lnTo>
                      <a:pt x="88" y="787"/>
                    </a:lnTo>
                    <a:lnTo>
                      <a:pt x="86" y="789"/>
                    </a:lnTo>
                    <a:lnTo>
                      <a:pt x="84" y="794"/>
                    </a:lnTo>
                    <a:lnTo>
                      <a:pt x="84" y="801"/>
                    </a:lnTo>
                    <a:lnTo>
                      <a:pt x="85" y="812"/>
                    </a:lnTo>
                    <a:lnTo>
                      <a:pt x="85" y="824"/>
                    </a:lnTo>
                    <a:lnTo>
                      <a:pt x="86" y="836"/>
                    </a:lnTo>
                    <a:lnTo>
                      <a:pt x="86" y="846"/>
                    </a:lnTo>
                    <a:lnTo>
                      <a:pt x="86" y="850"/>
                    </a:lnTo>
                    <a:lnTo>
                      <a:pt x="87" y="848"/>
                    </a:lnTo>
                    <a:lnTo>
                      <a:pt x="93" y="843"/>
                    </a:lnTo>
                    <a:lnTo>
                      <a:pt x="102" y="838"/>
                    </a:lnTo>
                    <a:lnTo>
                      <a:pt x="116" y="836"/>
                    </a:lnTo>
                    <a:lnTo>
                      <a:pt x="132" y="838"/>
                    </a:lnTo>
                    <a:lnTo>
                      <a:pt x="146" y="846"/>
                    </a:lnTo>
                    <a:lnTo>
                      <a:pt x="152" y="857"/>
                    </a:lnTo>
                    <a:lnTo>
                      <a:pt x="156" y="866"/>
                    </a:lnTo>
                    <a:lnTo>
                      <a:pt x="157" y="873"/>
                    </a:lnTo>
                    <a:lnTo>
                      <a:pt x="162" y="877"/>
                    </a:lnTo>
                    <a:lnTo>
                      <a:pt x="165" y="873"/>
                    </a:lnTo>
                    <a:lnTo>
                      <a:pt x="171" y="866"/>
                    </a:lnTo>
                    <a:lnTo>
                      <a:pt x="178" y="856"/>
                    </a:lnTo>
                    <a:lnTo>
                      <a:pt x="185" y="844"/>
                    </a:lnTo>
                    <a:lnTo>
                      <a:pt x="191" y="835"/>
                    </a:lnTo>
                    <a:lnTo>
                      <a:pt x="193" y="827"/>
                    </a:lnTo>
                    <a:lnTo>
                      <a:pt x="195" y="823"/>
                    </a:lnTo>
                    <a:lnTo>
                      <a:pt x="196" y="821"/>
                    </a:lnTo>
                    <a:lnTo>
                      <a:pt x="198" y="819"/>
                    </a:lnTo>
                    <a:lnTo>
                      <a:pt x="201" y="813"/>
                    </a:lnTo>
                    <a:lnTo>
                      <a:pt x="206" y="805"/>
                    </a:lnTo>
                    <a:lnTo>
                      <a:pt x="213" y="796"/>
                    </a:lnTo>
                    <a:lnTo>
                      <a:pt x="221" y="787"/>
                    </a:lnTo>
                    <a:lnTo>
                      <a:pt x="227" y="779"/>
                    </a:lnTo>
                    <a:lnTo>
                      <a:pt x="228" y="770"/>
                    </a:lnTo>
                    <a:lnTo>
                      <a:pt x="227" y="759"/>
                    </a:lnTo>
                    <a:lnTo>
                      <a:pt x="225" y="750"/>
                    </a:lnTo>
                    <a:lnTo>
                      <a:pt x="228" y="741"/>
                    </a:lnTo>
                    <a:lnTo>
                      <a:pt x="232" y="735"/>
                    </a:lnTo>
                    <a:lnTo>
                      <a:pt x="236" y="729"/>
                    </a:lnTo>
                    <a:lnTo>
                      <a:pt x="238" y="724"/>
                    </a:lnTo>
                    <a:lnTo>
                      <a:pt x="238" y="717"/>
                    </a:lnTo>
                    <a:lnTo>
                      <a:pt x="239" y="708"/>
                    </a:lnTo>
                    <a:lnTo>
                      <a:pt x="242" y="709"/>
                    </a:lnTo>
                    <a:lnTo>
                      <a:pt x="246" y="716"/>
                    </a:lnTo>
                    <a:lnTo>
                      <a:pt x="252" y="727"/>
                    </a:lnTo>
                    <a:lnTo>
                      <a:pt x="258" y="736"/>
                    </a:lnTo>
                    <a:lnTo>
                      <a:pt x="261" y="743"/>
                    </a:lnTo>
                    <a:lnTo>
                      <a:pt x="265" y="742"/>
                    </a:lnTo>
                    <a:lnTo>
                      <a:pt x="274" y="736"/>
                    </a:lnTo>
                    <a:lnTo>
                      <a:pt x="288" y="726"/>
                    </a:lnTo>
                    <a:lnTo>
                      <a:pt x="304" y="710"/>
                    </a:lnTo>
                    <a:lnTo>
                      <a:pt x="321" y="690"/>
                    </a:lnTo>
                    <a:lnTo>
                      <a:pt x="330" y="681"/>
                    </a:lnTo>
                    <a:lnTo>
                      <a:pt x="340" y="674"/>
                    </a:lnTo>
                    <a:lnTo>
                      <a:pt x="354" y="664"/>
                    </a:lnTo>
                    <a:lnTo>
                      <a:pt x="372" y="647"/>
                    </a:lnTo>
                    <a:lnTo>
                      <a:pt x="394" y="614"/>
                    </a:lnTo>
                    <a:lnTo>
                      <a:pt x="406" y="597"/>
                    </a:lnTo>
                    <a:lnTo>
                      <a:pt x="416" y="580"/>
                    </a:lnTo>
                    <a:lnTo>
                      <a:pt x="426" y="565"/>
                    </a:lnTo>
                    <a:lnTo>
                      <a:pt x="436" y="551"/>
                    </a:lnTo>
                    <a:lnTo>
                      <a:pt x="445" y="537"/>
                    </a:lnTo>
                    <a:lnTo>
                      <a:pt x="453" y="523"/>
                    </a:lnTo>
                    <a:lnTo>
                      <a:pt x="460" y="509"/>
                    </a:lnTo>
                    <a:lnTo>
                      <a:pt x="466" y="495"/>
                    </a:lnTo>
                    <a:lnTo>
                      <a:pt x="471" y="481"/>
                    </a:lnTo>
                    <a:lnTo>
                      <a:pt x="474" y="465"/>
                    </a:lnTo>
                    <a:lnTo>
                      <a:pt x="476" y="464"/>
                    </a:lnTo>
                    <a:lnTo>
                      <a:pt x="481" y="459"/>
                    </a:lnTo>
                    <a:lnTo>
                      <a:pt x="487" y="452"/>
                    </a:lnTo>
                    <a:lnTo>
                      <a:pt x="496" y="443"/>
                    </a:lnTo>
                    <a:lnTo>
                      <a:pt x="505" y="433"/>
                    </a:lnTo>
                    <a:lnTo>
                      <a:pt x="516" y="421"/>
                    </a:lnTo>
                    <a:lnTo>
                      <a:pt x="525" y="408"/>
                    </a:lnTo>
                    <a:lnTo>
                      <a:pt x="536" y="395"/>
                    </a:lnTo>
                    <a:lnTo>
                      <a:pt x="544" y="384"/>
                    </a:lnTo>
                    <a:lnTo>
                      <a:pt x="550" y="372"/>
                    </a:lnTo>
                    <a:lnTo>
                      <a:pt x="555" y="361"/>
                    </a:lnTo>
                    <a:lnTo>
                      <a:pt x="559" y="347"/>
                    </a:lnTo>
                    <a:lnTo>
                      <a:pt x="562" y="333"/>
                    </a:lnTo>
                    <a:lnTo>
                      <a:pt x="566" y="316"/>
                    </a:lnTo>
                    <a:lnTo>
                      <a:pt x="568" y="299"/>
                    </a:lnTo>
                    <a:lnTo>
                      <a:pt x="569" y="282"/>
                    </a:lnTo>
                    <a:lnTo>
                      <a:pt x="569" y="264"/>
                    </a:lnTo>
                    <a:lnTo>
                      <a:pt x="569" y="246"/>
                    </a:lnTo>
                    <a:lnTo>
                      <a:pt x="568" y="229"/>
                    </a:lnTo>
                    <a:lnTo>
                      <a:pt x="566" y="212"/>
                    </a:lnTo>
                    <a:lnTo>
                      <a:pt x="560" y="186"/>
                    </a:lnTo>
                    <a:lnTo>
                      <a:pt x="554" y="170"/>
                    </a:lnTo>
                    <a:lnTo>
                      <a:pt x="550" y="161"/>
                    </a:lnTo>
                    <a:lnTo>
                      <a:pt x="544" y="156"/>
                    </a:lnTo>
                    <a:lnTo>
                      <a:pt x="539" y="153"/>
                    </a:lnTo>
                    <a:lnTo>
                      <a:pt x="535" y="148"/>
                    </a:lnTo>
                    <a:lnTo>
                      <a:pt x="529" y="139"/>
                    </a:lnTo>
                    <a:lnTo>
                      <a:pt x="521" y="125"/>
                    </a:lnTo>
                    <a:lnTo>
                      <a:pt x="511" y="108"/>
                    </a:lnTo>
                    <a:lnTo>
                      <a:pt x="502" y="90"/>
                    </a:lnTo>
                    <a:lnTo>
                      <a:pt x="493" y="71"/>
                    </a:lnTo>
                    <a:lnTo>
                      <a:pt x="485" y="51"/>
                    </a:lnTo>
                    <a:lnTo>
                      <a:pt x="478" y="33"/>
                    </a:lnTo>
                    <a:lnTo>
                      <a:pt x="472" y="15"/>
                    </a:lnTo>
                    <a:lnTo>
                      <a:pt x="469" y="1"/>
                    </a:lnTo>
                    <a:close/>
                  </a:path>
                </a:pathLst>
              </a:custGeom>
              <a:solidFill>
                <a:srgbClr val="0065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98" name="Freeform 363">
                <a:extLst>
                  <a:ext uri="{FF2B5EF4-FFF2-40B4-BE49-F238E27FC236}">
                    <a16:creationId xmlns:a16="http://schemas.microsoft.com/office/drawing/2014/main" id="{F3035F35-6AA0-4B1F-8FC9-28683D5134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4" y="1741"/>
                <a:ext cx="569" cy="877"/>
              </a:xfrm>
              <a:custGeom>
                <a:avLst/>
                <a:gdLst>
                  <a:gd name="T0" fmla="*/ 454 w 569"/>
                  <a:gd name="T1" fmla="*/ 0 h 877"/>
                  <a:gd name="T2" fmla="*/ 417 w 569"/>
                  <a:gd name="T3" fmla="*/ 11 h 877"/>
                  <a:gd name="T4" fmla="*/ 381 w 569"/>
                  <a:gd name="T5" fmla="*/ 33 h 877"/>
                  <a:gd name="T6" fmla="*/ 346 w 569"/>
                  <a:gd name="T7" fmla="*/ 40 h 877"/>
                  <a:gd name="T8" fmla="*/ 307 w 569"/>
                  <a:gd name="T9" fmla="*/ 56 h 877"/>
                  <a:gd name="T10" fmla="*/ 248 w 569"/>
                  <a:gd name="T11" fmla="*/ 97 h 877"/>
                  <a:gd name="T12" fmla="*/ 210 w 569"/>
                  <a:gd name="T13" fmla="*/ 142 h 877"/>
                  <a:gd name="T14" fmla="*/ 187 w 569"/>
                  <a:gd name="T15" fmla="*/ 171 h 877"/>
                  <a:gd name="T16" fmla="*/ 142 w 569"/>
                  <a:gd name="T17" fmla="*/ 239 h 877"/>
                  <a:gd name="T18" fmla="*/ 114 w 569"/>
                  <a:gd name="T19" fmla="*/ 262 h 877"/>
                  <a:gd name="T20" fmla="*/ 80 w 569"/>
                  <a:gd name="T21" fmla="*/ 308 h 877"/>
                  <a:gd name="T22" fmla="*/ 57 w 569"/>
                  <a:gd name="T23" fmla="*/ 363 h 877"/>
                  <a:gd name="T24" fmla="*/ 23 w 569"/>
                  <a:gd name="T25" fmla="*/ 392 h 877"/>
                  <a:gd name="T26" fmla="*/ 2 w 569"/>
                  <a:gd name="T27" fmla="*/ 427 h 877"/>
                  <a:gd name="T28" fmla="*/ 4 w 569"/>
                  <a:gd name="T29" fmla="*/ 477 h 877"/>
                  <a:gd name="T30" fmla="*/ 21 w 569"/>
                  <a:gd name="T31" fmla="*/ 506 h 877"/>
                  <a:gd name="T32" fmla="*/ 71 w 569"/>
                  <a:gd name="T33" fmla="*/ 566 h 877"/>
                  <a:gd name="T34" fmla="*/ 115 w 569"/>
                  <a:gd name="T35" fmla="*/ 608 h 877"/>
                  <a:gd name="T36" fmla="*/ 84 w 569"/>
                  <a:gd name="T37" fmla="*/ 663 h 877"/>
                  <a:gd name="T38" fmla="*/ 70 w 569"/>
                  <a:gd name="T39" fmla="*/ 713 h 877"/>
                  <a:gd name="T40" fmla="*/ 81 w 569"/>
                  <a:gd name="T41" fmla="*/ 750 h 877"/>
                  <a:gd name="T42" fmla="*/ 92 w 569"/>
                  <a:gd name="T43" fmla="*/ 772 h 877"/>
                  <a:gd name="T44" fmla="*/ 88 w 569"/>
                  <a:gd name="T45" fmla="*/ 787 h 877"/>
                  <a:gd name="T46" fmla="*/ 84 w 569"/>
                  <a:gd name="T47" fmla="*/ 801 h 877"/>
                  <a:gd name="T48" fmla="*/ 86 w 569"/>
                  <a:gd name="T49" fmla="*/ 846 h 877"/>
                  <a:gd name="T50" fmla="*/ 93 w 569"/>
                  <a:gd name="T51" fmla="*/ 843 h 877"/>
                  <a:gd name="T52" fmla="*/ 132 w 569"/>
                  <a:gd name="T53" fmla="*/ 838 h 877"/>
                  <a:gd name="T54" fmla="*/ 157 w 569"/>
                  <a:gd name="T55" fmla="*/ 873 h 877"/>
                  <a:gd name="T56" fmla="*/ 171 w 569"/>
                  <a:gd name="T57" fmla="*/ 866 h 877"/>
                  <a:gd name="T58" fmla="*/ 191 w 569"/>
                  <a:gd name="T59" fmla="*/ 835 h 877"/>
                  <a:gd name="T60" fmla="*/ 196 w 569"/>
                  <a:gd name="T61" fmla="*/ 821 h 877"/>
                  <a:gd name="T62" fmla="*/ 201 w 569"/>
                  <a:gd name="T63" fmla="*/ 813 h 877"/>
                  <a:gd name="T64" fmla="*/ 221 w 569"/>
                  <a:gd name="T65" fmla="*/ 787 h 877"/>
                  <a:gd name="T66" fmla="*/ 225 w 569"/>
                  <a:gd name="T67" fmla="*/ 750 h 877"/>
                  <a:gd name="T68" fmla="*/ 236 w 569"/>
                  <a:gd name="T69" fmla="*/ 729 h 877"/>
                  <a:gd name="T70" fmla="*/ 239 w 569"/>
                  <a:gd name="T71" fmla="*/ 708 h 877"/>
                  <a:gd name="T72" fmla="*/ 258 w 569"/>
                  <a:gd name="T73" fmla="*/ 736 h 877"/>
                  <a:gd name="T74" fmla="*/ 274 w 569"/>
                  <a:gd name="T75" fmla="*/ 736 h 877"/>
                  <a:gd name="T76" fmla="*/ 321 w 569"/>
                  <a:gd name="T77" fmla="*/ 690 h 877"/>
                  <a:gd name="T78" fmla="*/ 372 w 569"/>
                  <a:gd name="T79" fmla="*/ 647 h 877"/>
                  <a:gd name="T80" fmla="*/ 416 w 569"/>
                  <a:gd name="T81" fmla="*/ 580 h 877"/>
                  <a:gd name="T82" fmla="*/ 453 w 569"/>
                  <a:gd name="T83" fmla="*/ 523 h 877"/>
                  <a:gd name="T84" fmla="*/ 474 w 569"/>
                  <a:gd name="T85" fmla="*/ 465 h 877"/>
                  <a:gd name="T86" fmla="*/ 487 w 569"/>
                  <a:gd name="T87" fmla="*/ 452 h 877"/>
                  <a:gd name="T88" fmla="*/ 525 w 569"/>
                  <a:gd name="T89" fmla="*/ 408 h 877"/>
                  <a:gd name="T90" fmla="*/ 550 w 569"/>
                  <a:gd name="T91" fmla="*/ 372 h 877"/>
                  <a:gd name="T92" fmla="*/ 566 w 569"/>
                  <a:gd name="T93" fmla="*/ 316 h 877"/>
                  <a:gd name="T94" fmla="*/ 569 w 569"/>
                  <a:gd name="T95" fmla="*/ 246 h 877"/>
                  <a:gd name="T96" fmla="*/ 560 w 569"/>
                  <a:gd name="T97" fmla="*/ 186 h 877"/>
                  <a:gd name="T98" fmla="*/ 539 w 569"/>
                  <a:gd name="T99" fmla="*/ 153 h 877"/>
                  <a:gd name="T100" fmla="*/ 521 w 569"/>
                  <a:gd name="T101" fmla="*/ 125 h 877"/>
                  <a:gd name="T102" fmla="*/ 485 w 569"/>
                  <a:gd name="T103" fmla="*/ 51 h 877"/>
                  <a:gd name="T104" fmla="*/ 469 w 569"/>
                  <a:gd name="T105" fmla="*/ 1 h 87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69"/>
                  <a:gd name="T160" fmla="*/ 0 h 877"/>
                  <a:gd name="T161" fmla="*/ 569 w 569"/>
                  <a:gd name="T162" fmla="*/ 877 h 87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69" h="877">
                    <a:moveTo>
                      <a:pt x="469" y="1"/>
                    </a:moveTo>
                    <a:lnTo>
                      <a:pt x="468" y="1"/>
                    </a:lnTo>
                    <a:lnTo>
                      <a:pt x="462" y="0"/>
                    </a:lnTo>
                    <a:lnTo>
                      <a:pt x="454" y="0"/>
                    </a:lnTo>
                    <a:lnTo>
                      <a:pt x="444" y="1"/>
                    </a:lnTo>
                    <a:lnTo>
                      <a:pt x="430" y="6"/>
                    </a:lnTo>
                    <a:lnTo>
                      <a:pt x="417" y="11"/>
                    </a:lnTo>
                    <a:lnTo>
                      <a:pt x="408" y="17"/>
                    </a:lnTo>
                    <a:lnTo>
                      <a:pt x="400" y="22"/>
                    </a:lnTo>
                    <a:lnTo>
                      <a:pt x="392" y="28"/>
                    </a:lnTo>
                    <a:lnTo>
                      <a:pt x="381" y="33"/>
                    </a:lnTo>
                    <a:lnTo>
                      <a:pt x="370" y="35"/>
                    </a:lnTo>
                    <a:lnTo>
                      <a:pt x="358" y="37"/>
                    </a:lnTo>
                    <a:lnTo>
                      <a:pt x="346" y="40"/>
                    </a:lnTo>
                    <a:lnTo>
                      <a:pt x="334" y="43"/>
                    </a:lnTo>
                    <a:lnTo>
                      <a:pt x="321" y="48"/>
                    </a:lnTo>
                    <a:lnTo>
                      <a:pt x="307" y="56"/>
                    </a:lnTo>
                    <a:lnTo>
                      <a:pt x="291" y="65"/>
                    </a:lnTo>
                    <a:lnTo>
                      <a:pt x="275" y="75"/>
                    </a:lnTo>
                    <a:lnTo>
                      <a:pt x="260" y="86"/>
                    </a:lnTo>
                    <a:lnTo>
                      <a:pt x="248" y="97"/>
                    </a:lnTo>
                    <a:lnTo>
                      <a:pt x="236" y="110"/>
                    </a:lnTo>
                    <a:lnTo>
                      <a:pt x="223" y="126"/>
                    </a:lnTo>
                    <a:lnTo>
                      <a:pt x="210" y="142"/>
                    </a:lnTo>
                    <a:lnTo>
                      <a:pt x="200" y="157"/>
                    </a:lnTo>
                    <a:lnTo>
                      <a:pt x="193" y="168"/>
                    </a:lnTo>
                    <a:lnTo>
                      <a:pt x="187" y="171"/>
                    </a:lnTo>
                    <a:lnTo>
                      <a:pt x="174" y="182"/>
                    </a:lnTo>
                    <a:lnTo>
                      <a:pt x="159" y="197"/>
                    </a:lnTo>
                    <a:lnTo>
                      <a:pt x="146" y="216"/>
                    </a:lnTo>
                    <a:lnTo>
                      <a:pt x="142" y="239"/>
                    </a:lnTo>
                    <a:lnTo>
                      <a:pt x="137" y="242"/>
                    </a:lnTo>
                    <a:lnTo>
                      <a:pt x="127" y="250"/>
                    </a:lnTo>
                    <a:lnTo>
                      <a:pt x="114" y="262"/>
                    </a:lnTo>
                    <a:lnTo>
                      <a:pt x="100" y="277"/>
                    </a:lnTo>
                    <a:lnTo>
                      <a:pt x="88" y="292"/>
                    </a:lnTo>
                    <a:lnTo>
                      <a:pt x="80" y="308"/>
                    </a:lnTo>
                    <a:lnTo>
                      <a:pt x="73" y="325"/>
                    </a:lnTo>
                    <a:lnTo>
                      <a:pt x="69" y="340"/>
                    </a:lnTo>
                    <a:lnTo>
                      <a:pt x="63" y="352"/>
                    </a:lnTo>
                    <a:lnTo>
                      <a:pt x="57" y="363"/>
                    </a:lnTo>
                    <a:lnTo>
                      <a:pt x="48" y="372"/>
                    </a:lnTo>
                    <a:lnTo>
                      <a:pt x="36" y="383"/>
                    </a:lnTo>
                    <a:lnTo>
                      <a:pt x="23" y="392"/>
                    </a:lnTo>
                    <a:lnTo>
                      <a:pt x="13" y="402"/>
                    </a:lnTo>
                    <a:lnTo>
                      <a:pt x="6" y="414"/>
                    </a:lnTo>
                    <a:lnTo>
                      <a:pt x="2" y="427"/>
                    </a:lnTo>
                    <a:lnTo>
                      <a:pt x="0" y="440"/>
                    </a:lnTo>
                    <a:lnTo>
                      <a:pt x="0" y="452"/>
                    </a:lnTo>
                    <a:lnTo>
                      <a:pt x="1" y="465"/>
                    </a:lnTo>
                    <a:lnTo>
                      <a:pt x="4" y="477"/>
                    </a:lnTo>
                    <a:lnTo>
                      <a:pt x="7" y="484"/>
                    </a:lnTo>
                    <a:lnTo>
                      <a:pt x="13" y="493"/>
                    </a:lnTo>
                    <a:lnTo>
                      <a:pt x="21" y="506"/>
                    </a:lnTo>
                    <a:lnTo>
                      <a:pt x="31" y="520"/>
                    </a:lnTo>
                    <a:lnTo>
                      <a:pt x="43" y="535"/>
                    </a:lnTo>
                    <a:lnTo>
                      <a:pt x="57" y="550"/>
                    </a:lnTo>
                    <a:lnTo>
                      <a:pt x="71" y="566"/>
                    </a:lnTo>
                    <a:lnTo>
                      <a:pt x="85" y="581"/>
                    </a:lnTo>
                    <a:lnTo>
                      <a:pt x="100" y="595"/>
                    </a:lnTo>
                    <a:lnTo>
                      <a:pt x="115" y="608"/>
                    </a:lnTo>
                    <a:lnTo>
                      <a:pt x="112" y="613"/>
                    </a:lnTo>
                    <a:lnTo>
                      <a:pt x="103" y="624"/>
                    </a:lnTo>
                    <a:lnTo>
                      <a:pt x="93" y="642"/>
                    </a:lnTo>
                    <a:lnTo>
                      <a:pt x="84" y="663"/>
                    </a:lnTo>
                    <a:lnTo>
                      <a:pt x="77" y="684"/>
                    </a:lnTo>
                    <a:lnTo>
                      <a:pt x="73" y="700"/>
                    </a:lnTo>
                    <a:lnTo>
                      <a:pt x="70" y="713"/>
                    </a:lnTo>
                    <a:lnTo>
                      <a:pt x="70" y="723"/>
                    </a:lnTo>
                    <a:lnTo>
                      <a:pt x="72" y="735"/>
                    </a:lnTo>
                    <a:lnTo>
                      <a:pt x="81" y="750"/>
                    </a:lnTo>
                    <a:lnTo>
                      <a:pt x="83" y="752"/>
                    </a:lnTo>
                    <a:lnTo>
                      <a:pt x="85" y="757"/>
                    </a:lnTo>
                    <a:lnTo>
                      <a:pt x="88" y="765"/>
                    </a:lnTo>
                    <a:lnTo>
                      <a:pt x="92" y="772"/>
                    </a:lnTo>
                    <a:lnTo>
                      <a:pt x="93" y="779"/>
                    </a:lnTo>
                    <a:lnTo>
                      <a:pt x="92" y="784"/>
                    </a:lnTo>
                    <a:lnTo>
                      <a:pt x="88" y="787"/>
                    </a:lnTo>
                    <a:lnTo>
                      <a:pt x="86" y="789"/>
                    </a:lnTo>
                    <a:lnTo>
                      <a:pt x="84" y="794"/>
                    </a:lnTo>
                    <a:lnTo>
                      <a:pt x="84" y="801"/>
                    </a:lnTo>
                    <a:lnTo>
                      <a:pt x="85" y="812"/>
                    </a:lnTo>
                    <a:lnTo>
                      <a:pt x="85" y="824"/>
                    </a:lnTo>
                    <a:lnTo>
                      <a:pt x="86" y="836"/>
                    </a:lnTo>
                    <a:lnTo>
                      <a:pt x="86" y="846"/>
                    </a:lnTo>
                    <a:lnTo>
                      <a:pt x="86" y="850"/>
                    </a:lnTo>
                    <a:lnTo>
                      <a:pt x="87" y="848"/>
                    </a:lnTo>
                    <a:lnTo>
                      <a:pt x="93" y="843"/>
                    </a:lnTo>
                    <a:lnTo>
                      <a:pt x="102" y="838"/>
                    </a:lnTo>
                    <a:lnTo>
                      <a:pt x="116" y="836"/>
                    </a:lnTo>
                    <a:lnTo>
                      <a:pt x="132" y="838"/>
                    </a:lnTo>
                    <a:lnTo>
                      <a:pt x="146" y="846"/>
                    </a:lnTo>
                    <a:lnTo>
                      <a:pt x="152" y="857"/>
                    </a:lnTo>
                    <a:lnTo>
                      <a:pt x="156" y="866"/>
                    </a:lnTo>
                    <a:lnTo>
                      <a:pt x="157" y="873"/>
                    </a:lnTo>
                    <a:lnTo>
                      <a:pt x="162" y="877"/>
                    </a:lnTo>
                    <a:lnTo>
                      <a:pt x="165" y="873"/>
                    </a:lnTo>
                    <a:lnTo>
                      <a:pt x="171" y="866"/>
                    </a:lnTo>
                    <a:lnTo>
                      <a:pt x="178" y="856"/>
                    </a:lnTo>
                    <a:lnTo>
                      <a:pt x="185" y="844"/>
                    </a:lnTo>
                    <a:lnTo>
                      <a:pt x="191" y="835"/>
                    </a:lnTo>
                    <a:lnTo>
                      <a:pt x="193" y="827"/>
                    </a:lnTo>
                    <a:lnTo>
                      <a:pt x="195" y="823"/>
                    </a:lnTo>
                    <a:lnTo>
                      <a:pt x="196" y="821"/>
                    </a:lnTo>
                    <a:lnTo>
                      <a:pt x="198" y="819"/>
                    </a:lnTo>
                    <a:lnTo>
                      <a:pt x="201" y="813"/>
                    </a:lnTo>
                    <a:lnTo>
                      <a:pt x="206" y="805"/>
                    </a:lnTo>
                    <a:lnTo>
                      <a:pt x="213" y="796"/>
                    </a:lnTo>
                    <a:lnTo>
                      <a:pt x="221" y="787"/>
                    </a:lnTo>
                    <a:lnTo>
                      <a:pt x="227" y="779"/>
                    </a:lnTo>
                    <a:lnTo>
                      <a:pt x="228" y="770"/>
                    </a:lnTo>
                    <a:lnTo>
                      <a:pt x="227" y="759"/>
                    </a:lnTo>
                    <a:lnTo>
                      <a:pt x="225" y="750"/>
                    </a:lnTo>
                    <a:lnTo>
                      <a:pt x="228" y="741"/>
                    </a:lnTo>
                    <a:lnTo>
                      <a:pt x="232" y="735"/>
                    </a:lnTo>
                    <a:lnTo>
                      <a:pt x="236" y="729"/>
                    </a:lnTo>
                    <a:lnTo>
                      <a:pt x="238" y="724"/>
                    </a:lnTo>
                    <a:lnTo>
                      <a:pt x="238" y="717"/>
                    </a:lnTo>
                    <a:lnTo>
                      <a:pt x="239" y="708"/>
                    </a:lnTo>
                    <a:lnTo>
                      <a:pt x="242" y="709"/>
                    </a:lnTo>
                    <a:lnTo>
                      <a:pt x="246" y="716"/>
                    </a:lnTo>
                    <a:lnTo>
                      <a:pt x="252" y="727"/>
                    </a:lnTo>
                    <a:lnTo>
                      <a:pt x="258" y="736"/>
                    </a:lnTo>
                    <a:lnTo>
                      <a:pt x="261" y="743"/>
                    </a:lnTo>
                    <a:lnTo>
                      <a:pt x="265" y="742"/>
                    </a:lnTo>
                    <a:lnTo>
                      <a:pt x="274" y="736"/>
                    </a:lnTo>
                    <a:lnTo>
                      <a:pt x="288" y="726"/>
                    </a:lnTo>
                    <a:lnTo>
                      <a:pt x="304" y="710"/>
                    </a:lnTo>
                    <a:lnTo>
                      <a:pt x="321" y="690"/>
                    </a:lnTo>
                    <a:lnTo>
                      <a:pt x="330" y="681"/>
                    </a:lnTo>
                    <a:lnTo>
                      <a:pt x="340" y="674"/>
                    </a:lnTo>
                    <a:lnTo>
                      <a:pt x="354" y="664"/>
                    </a:lnTo>
                    <a:lnTo>
                      <a:pt x="372" y="647"/>
                    </a:lnTo>
                    <a:lnTo>
                      <a:pt x="394" y="614"/>
                    </a:lnTo>
                    <a:lnTo>
                      <a:pt x="406" y="597"/>
                    </a:lnTo>
                    <a:lnTo>
                      <a:pt x="416" y="580"/>
                    </a:lnTo>
                    <a:lnTo>
                      <a:pt x="426" y="565"/>
                    </a:lnTo>
                    <a:lnTo>
                      <a:pt x="436" y="551"/>
                    </a:lnTo>
                    <a:lnTo>
                      <a:pt x="445" y="537"/>
                    </a:lnTo>
                    <a:lnTo>
                      <a:pt x="453" y="523"/>
                    </a:lnTo>
                    <a:lnTo>
                      <a:pt x="460" y="509"/>
                    </a:lnTo>
                    <a:lnTo>
                      <a:pt x="466" y="495"/>
                    </a:lnTo>
                    <a:lnTo>
                      <a:pt x="471" y="481"/>
                    </a:lnTo>
                    <a:lnTo>
                      <a:pt x="474" y="465"/>
                    </a:lnTo>
                    <a:lnTo>
                      <a:pt x="476" y="464"/>
                    </a:lnTo>
                    <a:lnTo>
                      <a:pt x="481" y="459"/>
                    </a:lnTo>
                    <a:lnTo>
                      <a:pt x="487" y="452"/>
                    </a:lnTo>
                    <a:lnTo>
                      <a:pt x="496" y="443"/>
                    </a:lnTo>
                    <a:lnTo>
                      <a:pt x="505" y="433"/>
                    </a:lnTo>
                    <a:lnTo>
                      <a:pt x="516" y="421"/>
                    </a:lnTo>
                    <a:lnTo>
                      <a:pt x="525" y="408"/>
                    </a:lnTo>
                    <a:lnTo>
                      <a:pt x="536" y="395"/>
                    </a:lnTo>
                    <a:lnTo>
                      <a:pt x="544" y="384"/>
                    </a:lnTo>
                    <a:lnTo>
                      <a:pt x="550" y="372"/>
                    </a:lnTo>
                    <a:lnTo>
                      <a:pt x="555" y="361"/>
                    </a:lnTo>
                    <a:lnTo>
                      <a:pt x="559" y="347"/>
                    </a:lnTo>
                    <a:lnTo>
                      <a:pt x="562" y="333"/>
                    </a:lnTo>
                    <a:lnTo>
                      <a:pt x="566" y="316"/>
                    </a:lnTo>
                    <a:lnTo>
                      <a:pt x="568" y="299"/>
                    </a:lnTo>
                    <a:lnTo>
                      <a:pt x="569" y="282"/>
                    </a:lnTo>
                    <a:lnTo>
                      <a:pt x="569" y="264"/>
                    </a:lnTo>
                    <a:lnTo>
                      <a:pt x="569" y="246"/>
                    </a:lnTo>
                    <a:lnTo>
                      <a:pt x="568" y="229"/>
                    </a:lnTo>
                    <a:lnTo>
                      <a:pt x="566" y="212"/>
                    </a:lnTo>
                    <a:lnTo>
                      <a:pt x="560" y="186"/>
                    </a:lnTo>
                    <a:lnTo>
                      <a:pt x="554" y="170"/>
                    </a:lnTo>
                    <a:lnTo>
                      <a:pt x="550" y="161"/>
                    </a:lnTo>
                    <a:lnTo>
                      <a:pt x="544" y="156"/>
                    </a:lnTo>
                    <a:lnTo>
                      <a:pt x="539" y="153"/>
                    </a:lnTo>
                    <a:lnTo>
                      <a:pt x="535" y="148"/>
                    </a:lnTo>
                    <a:lnTo>
                      <a:pt x="529" y="139"/>
                    </a:lnTo>
                    <a:lnTo>
                      <a:pt x="521" y="125"/>
                    </a:lnTo>
                    <a:lnTo>
                      <a:pt x="511" y="108"/>
                    </a:lnTo>
                    <a:lnTo>
                      <a:pt x="502" y="90"/>
                    </a:lnTo>
                    <a:lnTo>
                      <a:pt x="493" y="71"/>
                    </a:lnTo>
                    <a:lnTo>
                      <a:pt x="485" y="51"/>
                    </a:lnTo>
                    <a:lnTo>
                      <a:pt x="478" y="33"/>
                    </a:lnTo>
                    <a:lnTo>
                      <a:pt x="472" y="15"/>
                    </a:lnTo>
                    <a:lnTo>
                      <a:pt x="469" y="1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99" name="Freeform 364">
                <a:extLst>
                  <a:ext uri="{FF2B5EF4-FFF2-40B4-BE49-F238E27FC236}">
                    <a16:creationId xmlns:a16="http://schemas.microsoft.com/office/drawing/2014/main" id="{8F97C2AF-1F40-49CE-9DB0-2FAFDA013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1709"/>
                <a:ext cx="100" cy="230"/>
              </a:xfrm>
              <a:custGeom>
                <a:avLst/>
                <a:gdLst>
                  <a:gd name="T0" fmla="*/ 51 w 100"/>
                  <a:gd name="T1" fmla="*/ 3 h 230"/>
                  <a:gd name="T2" fmla="*/ 38 w 100"/>
                  <a:gd name="T3" fmla="*/ 7 h 230"/>
                  <a:gd name="T4" fmla="*/ 25 w 100"/>
                  <a:gd name="T5" fmla="*/ 15 h 230"/>
                  <a:gd name="T6" fmla="*/ 19 w 100"/>
                  <a:gd name="T7" fmla="*/ 18 h 230"/>
                  <a:gd name="T8" fmla="*/ 10 w 100"/>
                  <a:gd name="T9" fmla="*/ 24 h 230"/>
                  <a:gd name="T10" fmla="*/ 4 w 100"/>
                  <a:gd name="T11" fmla="*/ 31 h 230"/>
                  <a:gd name="T12" fmla="*/ 2 w 100"/>
                  <a:gd name="T13" fmla="*/ 37 h 230"/>
                  <a:gd name="T14" fmla="*/ 0 w 100"/>
                  <a:gd name="T15" fmla="*/ 54 h 230"/>
                  <a:gd name="T16" fmla="*/ 2 w 100"/>
                  <a:gd name="T17" fmla="*/ 75 h 230"/>
                  <a:gd name="T18" fmla="*/ 3 w 100"/>
                  <a:gd name="T19" fmla="*/ 88 h 230"/>
                  <a:gd name="T20" fmla="*/ 2 w 100"/>
                  <a:gd name="T21" fmla="*/ 121 h 230"/>
                  <a:gd name="T22" fmla="*/ 2 w 100"/>
                  <a:gd name="T23" fmla="*/ 151 h 230"/>
                  <a:gd name="T24" fmla="*/ 2 w 100"/>
                  <a:gd name="T25" fmla="*/ 162 h 230"/>
                  <a:gd name="T26" fmla="*/ 4 w 100"/>
                  <a:gd name="T27" fmla="*/ 185 h 230"/>
                  <a:gd name="T28" fmla="*/ 16 w 100"/>
                  <a:gd name="T29" fmla="*/ 204 h 230"/>
                  <a:gd name="T30" fmla="*/ 19 w 100"/>
                  <a:gd name="T31" fmla="*/ 205 h 230"/>
                  <a:gd name="T32" fmla="*/ 29 w 100"/>
                  <a:gd name="T33" fmla="*/ 203 h 230"/>
                  <a:gd name="T34" fmla="*/ 43 w 100"/>
                  <a:gd name="T35" fmla="*/ 197 h 230"/>
                  <a:gd name="T36" fmla="*/ 52 w 100"/>
                  <a:gd name="T37" fmla="*/ 196 h 230"/>
                  <a:gd name="T38" fmla="*/ 77 w 100"/>
                  <a:gd name="T39" fmla="*/ 202 h 230"/>
                  <a:gd name="T40" fmla="*/ 100 w 100"/>
                  <a:gd name="T41" fmla="*/ 230 h 230"/>
                  <a:gd name="T42" fmla="*/ 97 w 100"/>
                  <a:gd name="T43" fmla="*/ 224 h 230"/>
                  <a:gd name="T44" fmla="*/ 88 w 100"/>
                  <a:gd name="T45" fmla="*/ 193 h 230"/>
                  <a:gd name="T46" fmla="*/ 76 w 100"/>
                  <a:gd name="T47" fmla="*/ 164 h 230"/>
                  <a:gd name="T48" fmla="*/ 71 w 100"/>
                  <a:gd name="T49" fmla="*/ 152 h 230"/>
                  <a:gd name="T50" fmla="*/ 61 w 100"/>
                  <a:gd name="T51" fmla="*/ 116 h 230"/>
                  <a:gd name="T52" fmla="*/ 54 w 100"/>
                  <a:gd name="T53" fmla="*/ 83 h 230"/>
                  <a:gd name="T54" fmla="*/ 52 w 100"/>
                  <a:gd name="T55" fmla="*/ 72 h 230"/>
                  <a:gd name="T56" fmla="*/ 48 w 100"/>
                  <a:gd name="T57" fmla="*/ 42 h 230"/>
                  <a:gd name="T58" fmla="*/ 47 w 100"/>
                  <a:gd name="T59" fmla="*/ 26 h 230"/>
                  <a:gd name="T60" fmla="*/ 62 w 100"/>
                  <a:gd name="T61" fmla="*/ 13 h 230"/>
                  <a:gd name="T62" fmla="*/ 65 w 100"/>
                  <a:gd name="T63" fmla="*/ 0 h 230"/>
                  <a:gd name="T64" fmla="*/ 53 w 100"/>
                  <a:gd name="T65" fmla="*/ 2 h 2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230"/>
                  <a:gd name="T101" fmla="*/ 100 w 100"/>
                  <a:gd name="T102" fmla="*/ 230 h 2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230">
                    <a:moveTo>
                      <a:pt x="53" y="2"/>
                    </a:moveTo>
                    <a:lnTo>
                      <a:pt x="51" y="3"/>
                    </a:lnTo>
                    <a:lnTo>
                      <a:pt x="45" y="4"/>
                    </a:lnTo>
                    <a:lnTo>
                      <a:pt x="38" y="7"/>
                    </a:lnTo>
                    <a:lnTo>
                      <a:pt x="31" y="10"/>
                    </a:lnTo>
                    <a:lnTo>
                      <a:pt x="25" y="15"/>
                    </a:lnTo>
                    <a:lnTo>
                      <a:pt x="19" y="18"/>
                    </a:lnTo>
                    <a:lnTo>
                      <a:pt x="15" y="21"/>
                    </a:lnTo>
                    <a:lnTo>
                      <a:pt x="10" y="24"/>
                    </a:lnTo>
                    <a:lnTo>
                      <a:pt x="7" y="26"/>
                    </a:lnTo>
                    <a:lnTo>
                      <a:pt x="4" y="31"/>
                    </a:lnTo>
                    <a:lnTo>
                      <a:pt x="2" y="37"/>
                    </a:lnTo>
                    <a:lnTo>
                      <a:pt x="0" y="45"/>
                    </a:lnTo>
                    <a:lnTo>
                      <a:pt x="0" y="54"/>
                    </a:lnTo>
                    <a:lnTo>
                      <a:pt x="0" y="65"/>
                    </a:lnTo>
                    <a:lnTo>
                      <a:pt x="2" y="75"/>
                    </a:lnTo>
                    <a:lnTo>
                      <a:pt x="3" y="88"/>
                    </a:lnTo>
                    <a:lnTo>
                      <a:pt x="3" y="103"/>
                    </a:lnTo>
                    <a:lnTo>
                      <a:pt x="2" y="121"/>
                    </a:lnTo>
                    <a:lnTo>
                      <a:pt x="2" y="137"/>
                    </a:lnTo>
                    <a:lnTo>
                      <a:pt x="2" y="151"/>
                    </a:lnTo>
                    <a:lnTo>
                      <a:pt x="2" y="162"/>
                    </a:lnTo>
                    <a:lnTo>
                      <a:pt x="2" y="174"/>
                    </a:lnTo>
                    <a:lnTo>
                      <a:pt x="4" y="185"/>
                    </a:lnTo>
                    <a:lnTo>
                      <a:pt x="9" y="195"/>
                    </a:lnTo>
                    <a:lnTo>
                      <a:pt x="16" y="204"/>
                    </a:lnTo>
                    <a:lnTo>
                      <a:pt x="19" y="205"/>
                    </a:lnTo>
                    <a:lnTo>
                      <a:pt x="23" y="205"/>
                    </a:lnTo>
                    <a:lnTo>
                      <a:pt x="29" y="203"/>
                    </a:lnTo>
                    <a:lnTo>
                      <a:pt x="34" y="200"/>
                    </a:lnTo>
                    <a:lnTo>
                      <a:pt x="43" y="197"/>
                    </a:lnTo>
                    <a:lnTo>
                      <a:pt x="52" y="196"/>
                    </a:lnTo>
                    <a:lnTo>
                      <a:pt x="65" y="197"/>
                    </a:lnTo>
                    <a:lnTo>
                      <a:pt x="77" y="202"/>
                    </a:lnTo>
                    <a:lnTo>
                      <a:pt x="90" y="211"/>
                    </a:lnTo>
                    <a:lnTo>
                      <a:pt x="100" y="230"/>
                    </a:lnTo>
                    <a:lnTo>
                      <a:pt x="97" y="224"/>
                    </a:lnTo>
                    <a:lnTo>
                      <a:pt x="94" y="210"/>
                    </a:lnTo>
                    <a:lnTo>
                      <a:pt x="88" y="193"/>
                    </a:lnTo>
                    <a:lnTo>
                      <a:pt x="82" y="175"/>
                    </a:lnTo>
                    <a:lnTo>
                      <a:pt x="76" y="164"/>
                    </a:lnTo>
                    <a:lnTo>
                      <a:pt x="71" y="152"/>
                    </a:lnTo>
                    <a:lnTo>
                      <a:pt x="66" y="135"/>
                    </a:lnTo>
                    <a:lnTo>
                      <a:pt x="61" y="116"/>
                    </a:lnTo>
                    <a:lnTo>
                      <a:pt x="57" y="97"/>
                    </a:lnTo>
                    <a:lnTo>
                      <a:pt x="54" y="83"/>
                    </a:lnTo>
                    <a:lnTo>
                      <a:pt x="52" y="72"/>
                    </a:lnTo>
                    <a:lnTo>
                      <a:pt x="50" y="57"/>
                    </a:lnTo>
                    <a:lnTo>
                      <a:pt x="48" y="42"/>
                    </a:lnTo>
                    <a:lnTo>
                      <a:pt x="47" y="31"/>
                    </a:lnTo>
                    <a:lnTo>
                      <a:pt x="47" y="26"/>
                    </a:lnTo>
                    <a:lnTo>
                      <a:pt x="62" y="13"/>
                    </a:lnTo>
                    <a:lnTo>
                      <a:pt x="67" y="3"/>
                    </a:lnTo>
                    <a:lnTo>
                      <a:pt x="65" y="0"/>
                    </a:lnTo>
                    <a:lnTo>
                      <a:pt x="59" y="0"/>
                    </a:lnTo>
                    <a:lnTo>
                      <a:pt x="53" y="2"/>
                    </a:lnTo>
                    <a:close/>
                  </a:path>
                </a:pathLst>
              </a:custGeom>
              <a:solidFill>
                <a:srgbClr val="0032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00" name="Freeform 365">
                <a:extLst>
                  <a:ext uri="{FF2B5EF4-FFF2-40B4-BE49-F238E27FC236}">
                    <a16:creationId xmlns:a16="http://schemas.microsoft.com/office/drawing/2014/main" id="{7636DD69-A2E3-4BAF-B451-1448980F63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1709"/>
                <a:ext cx="100" cy="230"/>
              </a:xfrm>
              <a:custGeom>
                <a:avLst/>
                <a:gdLst>
                  <a:gd name="T0" fmla="*/ 51 w 100"/>
                  <a:gd name="T1" fmla="*/ 3 h 230"/>
                  <a:gd name="T2" fmla="*/ 38 w 100"/>
                  <a:gd name="T3" fmla="*/ 7 h 230"/>
                  <a:gd name="T4" fmla="*/ 25 w 100"/>
                  <a:gd name="T5" fmla="*/ 15 h 230"/>
                  <a:gd name="T6" fmla="*/ 19 w 100"/>
                  <a:gd name="T7" fmla="*/ 18 h 230"/>
                  <a:gd name="T8" fmla="*/ 10 w 100"/>
                  <a:gd name="T9" fmla="*/ 24 h 230"/>
                  <a:gd name="T10" fmla="*/ 4 w 100"/>
                  <a:gd name="T11" fmla="*/ 31 h 230"/>
                  <a:gd name="T12" fmla="*/ 2 w 100"/>
                  <a:gd name="T13" fmla="*/ 37 h 230"/>
                  <a:gd name="T14" fmla="*/ 0 w 100"/>
                  <a:gd name="T15" fmla="*/ 54 h 230"/>
                  <a:gd name="T16" fmla="*/ 2 w 100"/>
                  <a:gd name="T17" fmla="*/ 75 h 230"/>
                  <a:gd name="T18" fmla="*/ 3 w 100"/>
                  <a:gd name="T19" fmla="*/ 88 h 230"/>
                  <a:gd name="T20" fmla="*/ 2 w 100"/>
                  <a:gd name="T21" fmla="*/ 121 h 230"/>
                  <a:gd name="T22" fmla="*/ 2 w 100"/>
                  <a:gd name="T23" fmla="*/ 151 h 230"/>
                  <a:gd name="T24" fmla="*/ 2 w 100"/>
                  <a:gd name="T25" fmla="*/ 162 h 230"/>
                  <a:gd name="T26" fmla="*/ 4 w 100"/>
                  <a:gd name="T27" fmla="*/ 185 h 230"/>
                  <a:gd name="T28" fmla="*/ 16 w 100"/>
                  <a:gd name="T29" fmla="*/ 204 h 230"/>
                  <a:gd name="T30" fmla="*/ 19 w 100"/>
                  <a:gd name="T31" fmla="*/ 205 h 230"/>
                  <a:gd name="T32" fmla="*/ 29 w 100"/>
                  <a:gd name="T33" fmla="*/ 203 h 230"/>
                  <a:gd name="T34" fmla="*/ 43 w 100"/>
                  <a:gd name="T35" fmla="*/ 197 h 230"/>
                  <a:gd name="T36" fmla="*/ 52 w 100"/>
                  <a:gd name="T37" fmla="*/ 196 h 230"/>
                  <a:gd name="T38" fmla="*/ 77 w 100"/>
                  <a:gd name="T39" fmla="*/ 202 h 230"/>
                  <a:gd name="T40" fmla="*/ 100 w 100"/>
                  <a:gd name="T41" fmla="*/ 230 h 230"/>
                  <a:gd name="T42" fmla="*/ 97 w 100"/>
                  <a:gd name="T43" fmla="*/ 224 h 230"/>
                  <a:gd name="T44" fmla="*/ 88 w 100"/>
                  <a:gd name="T45" fmla="*/ 193 h 230"/>
                  <a:gd name="T46" fmla="*/ 76 w 100"/>
                  <a:gd name="T47" fmla="*/ 164 h 230"/>
                  <a:gd name="T48" fmla="*/ 71 w 100"/>
                  <a:gd name="T49" fmla="*/ 152 h 230"/>
                  <a:gd name="T50" fmla="*/ 61 w 100"/>
                  <a:gd name="T51" fmla="*/ 116 h 230"/>
                  <a:gd name="T52" fmla="*/ 54 w 100"/>
                  <a:gd name="T53" fmla="*/ 83 h 230"/>
                  <a:gd name="T54" fmla="*/ 52 w 100"/>
                  <a:gd name="T55" fmla="*/ 72 h 230"/>
                  <a:gd name="T56" fmla="*/ 48 w 100"/>
                  <a:gd name="T57" fmla="*/ 42 h 230"/>
                  <a:gd name="T58" fmla="*/ 47 w 100"/>
                  <a:gd name="T59" fmla="*/ 26 h 230"/>
                  <a:gd name="T60" fmla="*/ 62 w 100"/>
                  <a:gd name="T61" fmla="*/ 13 h 230"/>
                  <a:gd name="T62" fmla="*/ 65 w 100"/>
                  <a:gd name="T63" fmla="*/ 0 h 230"/>
                  <a:gd name="T64" fmla="*/ 53 w 100"/>
                  <a:gd name="T65" fmla="*/ 2 h 23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230"/>
                  <a:gd name="T101" fmla="*/ 100 w 100"/>
                  <a:gd name="T102" fmla="*/ 230 h 23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230">
                    <a:moveTo>
                      <a:pt x="53" y="2"/>
                    </a:moveTo>
                    <a:lnTo>
                      <a:pt x="51" y="3"/>
                    </a:lnTo>
                    <a:lnTo>
                      <a:pt x="45" y="4"/>
                    </a:lnTo>
                    <a:lnTo>
                      <a:pt x="38" y="7"/>
                    </a:lnTo>
                    <a:lnTo>
                      <a:pt x="31" y="10"/>
                    </a:lnTo>
                    <a:lnTo>
                      <a:pt x="25" y="15"/>
                    </a:lnTo>
                    <a:lnTo>
                      <a:pt x="19" y="18"/>
                    </a:lnTo>
                    <a:lnTo>
                      <a:pt x="15" y="21"/>
                    </a:lnTo>
                    <a:lnTo>
                      <a:pt x="10" y="24"/>
                    </a:lnTo>
                    <a:lnTo>
                      <a:pt x="7" y="26"/>
                    </a:lnTo>
                    <a:lnTo>
                      <a:pt x="4" y="31"/>
                    </a:lnTo>
                    <a:lnTo>
                      <a:pt x="2" y="37"/>
                    </a:lnTo>
                    <a:lnTo>
                      <a:pt x="0" y="45"/>
                    </a:lnTo>
                    <a:lnTo>
                      <a:pt x="0" y="54"/>
                    </a:lnTo>
                    <a:lnTo>
                      <a:pt x="0" y="65"/>
                    </a:lnTo>
                    <a:lnTo>
                      <a:pt x="2" y="75"/>
                    </a:lnTo>
                    <a:lnTo>
                      <a:pt x="3" y="88"/>
                    </a:lnTo>
                    <a:lnTo>
                      <a:pt x="3" y="103"/>
                    </a:lnTo>
                    <a:lnTo>
                      <a:pt x="2" y="121"/>
                    </a:lnTo>
                    <a:lnTo>
                      <a:pt x="2" y="137"/>
                    </a:lnTo>
                    <a:lnTo>
                      <a:pt x="2" y="151"/>
                    </a:lnTo>
                    <a:lnTo>
                      <a:pt x="2" y="162"/>
                    </a:lnTo>
                    <a:lnTo>
                      <a:pt x="2" y="174"/>
                    </a:lnTo>
                    <a:lnTo>
                      <a:pt x="4" y="185"/>
                    </a:lnTo>
                    <a:lnTo>
                      <a:pt x="9" y="195"/>
                    </a:lnTo>
                    <a:lnTo>
                      <a:pt x="16" y="204"/>
                    </a:lnTo>
                    <a:lnTo>
                      <a:pt x="19" y="205"/>
                    </a:lnTo>
                    <a:lnTo>
                      <a:pt x="23" y="205"/>
                    </a:lnTo>
                    <a:lnTo>
                      <a:pt x="29" y="203"/>
                    </a:lnTo>
                    <a:lnTo>
                      <a:pt x="34" y="200"/>
                    </a:lnTo>
                    <a:lnTo>
                      <a:pt x="43" y="197"/>
                    </a:lnTo>
                    <a:lnTo>
                      <a:pt x="52" y="196"/>
                    </a:lnTo>
                    <a:lnTo>
                      <a:pt x="65" y="197"/>
                    </a:lnTo>
                    <a:lnTo>
                      <a:pt x="77" y="202"/>
                    </a:lnTo>
                    <a:lnTo>
                      <a:pt x="90" y="211"/>
                    </a:lnTo>
                    <a:lnTo>
                      <a:pt x="100" y="230"/>
                    </a:lnTo>
                    <a:lnTo>
                      <a:pt x="97" y="224"/>
                    </a:lnTo>
                    <a:lnTo>
                      <a:pt x="94" y="210"/>
                    </a:lnTo>
                    <a:lnTo>
                      <a:pt x="88" y="193"/>
                    </a:lnTo>
                    <a:lnTo>
                      <a:pt x="82" y="175"/>
                    </a:lnTo>
                    <a:lnTo>
                      <a:pt x="76" y="164"/>
                    </a:lnTo>
                    <a:lnTo>
                      <a:pt x="71" y="152"/>
                    </a:lnTo>
                    <a:lnTo>
                      <a:pt x="66" y="135"/>
                    </a:lnTo>
                    <a:lnTo>
                      <a:pt x="61" y="116"/>
                    </a:lnTo>
                    <a:lnTo>
                      <a:pt x="57" y="97"/>
                    </a:lnTo>
                    <a:lnTo>
                      <a:pt x="54" y="83"/>
                    </a:lnTo>
                    <a:lnTo>
                      <a:pt x="52" y="72"/>
                    </a:lnTo>
                    <a:lnTo>
                      <a:pt x="50" y="57"/>
                    </a:lnTo>
                    <a:lnTo>
                      <a:pt x="48" y="42"/>
                    </a:lnTo>
                    <a:lnTo>
                      <a:pt x="47" y="31"/>
                    </a:lnTo>
                    <a:lnTo>
                      <a:pt x="47" y="26"/>
                    </a:lnTo>
                    <a:lnTo>
                      <a:pt x="62" y="13"/>
                    </a:lnTo>
                    <a:lnTo>
                      <a:pt x="67" y="3"/>
                    </a:lnTo>
                    <a:lnTo>
                      <a:pt x="65" y="0"/>
                    </a:lnTo>
                    <a:lnTo>
                      <a:pt x="59" y="0"/>
                    </a:lnTo>
                    <a:lnTo>
                      <a:pt x="53" y="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01" name="Freeform 366">
                <a:extLst>
                  <a:ext uri="{FF2B5EF4-FFF2-40B4-BE49-F238E27FC236}">
                    <a16:creationId xmlns:a16="http://schemas.microsoft.com/office/drawing/2014/main" id="{45F300F0-12F7-45E8-B69C-5A0D765F0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9" y="1902"/>
                <a:ext cx="73" cy="160"/>
              </a:xfrm>
              <a:custGeom>
                <a:avLst/>
                <a:gdLst>
                  <a:gd name="T0" fmla="*/ 56 w 73"/>
                  <a:gd name="T1" fmla="*/ 85 h 160"/>
                  <a:gd name="T2" fmla="*/ 58 w 73"/>
                  <a:gd name="T3" fmla="*/ 74 h 160"/>
                  <a:gd name="T4" fmla="*/ 57 w 73"/>
                  <a:gd name="T5" fmla="*/ 58 h 160"/>
                  <a:gd name="T6" fmla="*/ 54 w 73"/>
                  <a:gd name="T7" fmla="*/ 40 h 160"/>
                  <a:gd name="T8" fmla="*/ 49 w 73"/>
                  <a:gd name="T9" fmla="*/ 25 h 160"/>
                  <a:gd name="T10" fmla="*/ 44 w 73"/>
                  <a:gd name="T11" fmla="*/ 18 h 160"/>
                  <a:gd name="T12" fmla="*/ 44 w 73"/>
                  <a:gd name="T13" fmla="*/ 18 h 160"/>
                  <a:gd name="T14" fmla="*/ 55 w 73"/>
                  <a:gd name="T15" fmla="*/ 26 h 160"/>
                  <a:gd name="T16" fmla="*/ 62 w 73"/>
                  <a:gd name="T17" fmla="*/ 37 h 160"/>
                  <a:gd name="T18" fmla="*/ 68 w 73"/>
                  <a:gd name="T19" fmla="*/ 49 h 160"/>
                  <a:gd name="T20" fmla="*/ 72 w 73"/>
                  <a:gd name="T21" fmla="*/ 62 h 160"/>
                  <a:gd name="T22" fmla="*/ 73 w 73"/>
                  <a:gd name="T23" fmla="*/ 78 h 160"/>
                  <a:gd name="T24" fmla="*/ 72 w 73"/>
                  <a:gd name="T25" fmla="*/ 93 h 160"/>
                  <a:gd name="T26" fmla="*/ 68 w 73"/>
                  <a:gd name="T27" fmla="*/ 109 h 160"/>
                  <a:gd name="T28" fmla="*/ 61 w 73"/>
                  <a:gd name="T29" fmla="*/ 126 h 160"/>
                  <a:gd name="T30" fmla="*/ 50 w 73"/>
                  <a:gd name="T31" fmla="*/ 143 h 160"/>
                  <a:gd name="T32" fmla="*/ 36 w 73"/>
                  <a:gd name="T33" fmla="*/ 160 h 160"/>
                  <a:gd name="T34" fmla="*/ 36 w 73"/>
                  <a:gd name="T35" fmla="*/ 160 h 160"/>
                  <a:gd name="T36" fmla="*/ 42 w 73"/>
                  <a:gd name="T37" fmla="*/ 144 h 160"/>
                  <a:gd name="T38" fmla="*/ 44 w 73"/>
                  <a:gd name="T39" fmla="*/ 125 h 160"/>
                  <a:gd name="T40" fmla="*/ 46 w 73"/>
                  <a:gd name="T41" fmla="*/ 107 h 160"/>
                  <a:gd name="T42" fmla="*/ 43 w 73"/>
                  <a:gd name="T43" fmla="*/ 87 h 160"/>
                  <a:gd name="T44" fmla="*/ 40 w 73"/>
                  <a:gd name="T45" fmla="*/ 67 h 160"/>
                  <a:gd name="T46" fmla="*/ 35 w 73"/>
                  <a:gd name="T47" fmla="*/ 50 h 160"/>
                  <a:gd name="T48" fmla="*/ 28 w 73"/>
                  <a:gd name="T49" fmla="*/ 33 h 160"/>
                  <a:gd name="T50" fmla="*/ 20 w 73"/>
                  <a:gd name="T51" fmla="*/ 19 h 160"/>
                  <a:gd name="T52" fmla="*/ 11 w 73"/>
                  <a:gd name="T53" fmla="*/ 8 h 160"/>
                  <a:gd name="T54" fmla="*/ 0 w 73"/>
                  <a:gd name="T55" fmla="*/ 0 h 160"/>
                  <a:gd name="T56" fmla="*/ 0 w 73"/>
                  <a:gd name="T57" fmla="*/ 0 h 160"/>
                  <a:gd name="T58" fmla="*/ 6 w 73"/>
                  <a:gd name="T59" fmla="*/ 6 h 160"/>
                  <a:gd name="T60" fmla="*/ 13 w 73"/>
                  <a:gd name="T61" fmla="*/ 11 h 160"/>
                  <a:gd name="T62" fmla="*/ 20 w 73"/>
                  <a:gd name="T63" fmla="*/ 16 h 160"/>
                  <a:gd name="T64" fmla="*/ 26 w 73"/>
                  <a:gd name="T65" fmla="*/ 22 h 160"/>
                  <a:gd name="T66" fmla="*/ 33 w 73"/>
                  <a:gd name="T67" fmla="*/ 30 h 160"/>
                  <a:gd name="T68" fmla="*/ 33 w 73"/>
                  <a:gd name="T69" fmla="*/ 30 h 160"/>
                  <a:gd name="T70" fmla="*/ 42 w 73"/>
                  <a:gd name="T71" fmla="*/ 42 h 160"/>
                  <a:gd name="T72" fmla="*/ 48 w 73"/>
                  <a:gd name="T73" fmla="*/ 52 h 160"/>
                  <a:gd name="T74" fmla="*/ 53 w 73"/>
                  <a:gd name="T75" fmla="*/ 60 h 160"/>
                  <a:gd name="T76" fmla="*/ 55 w 73"/>
                  <a:gd name="T77" fmla="*/ 71 h 160"/>
                  <a:gd name="T78" fmla="*/ 56 w 73"/>
                  <a:gd name="T79" fmla="*/ 85 h 160"/>
                  <a:gd name="T80" fmla="*/ 56 w 73"/>
                  <a:gd name="T81" fmla="*/ 85 h 1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160"/>
                  <a:gd name="T125" fmla="*/ 73 w 73"/>
                  <a:gd name="T126" fmla="*/ 160 h 1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160">
                    <a:moveTo>
                      <a:pt x="56" y="85"/>
                    </a:moveTo>
                    <a:lnTo>
                      <a:pt x="58" y="74"/>
                    </a:lnTo>
                    <a:lnTo>
                      <a:pt x="57" y="58"/>
                    </a:lnTo>
                    <a:lnTo>
                      <a:pt x="54" y="40"/>
                    </a:lnTo>
                    <a:lnTo>
                      <a:pt x="49" y="25"/>
                    </a:lnTo>
                    <a:lnTo>
                      <a:pt x="44" y="18"/>
                    </a:lnTo>
                    <a:lnTo>
                      <a:pt x="55" y="26"/>
                    </a:lnTo>
                    <a:lnTo>
                      <a:pt x="62" y="37"/>
                    </a:lnTo>
                    <a:lnTo>
                      <a:pt x="68" y="49"/>
                    </a:lnTo>
                    <a:lnTo>
                      <a:pt x="72" y="62"/>
                    </a:lnTo>
                    <a:lnTo>
                      <a:pt x="73" y="78"/>
                    </a:lnTo>
                    <a:lnTo>
                      <a:pt x="72" y="93"/>
                    </a:lnTo>
                    <a:lnTo>
                      <a:pt x="68" y="109"/>
                    </a:lnTo>
                    <a:lnTo>
                      <a:pt x="61" y="126"/>
                    </a:lnTo>
                    <a:lnTo>
                      <a:pt x="50" y="143"/>
                    </a:lnTo>
                    <a:lnTo>
                      <a:pt x="36" y="160"/>
                    </a:lnTo>
                    <a:lnTo>
                      <a:pt x="42" y="144"/>
                    </a:lnTo>
                    <a:lnTo>
                      <a:pt x="44" y="125"/>
                    </a:lnTo>
                    <a:lnTo>
                      <a:pt x="46" y="107"/>
                    </a:lnTo>
                    <a:lnTo>
                      <a:pt x="43" y="87"/>
                    </a:lnTo>
                    <a:lnTo>
                      <a:pt x="40" y="67"/>
                    </a:lnTo>
                    <a:lnTo>
                      <a:pt x="35" y="50"/>
                    </a:lnTo>
                    <a:lnTo>
                      <a:pt x="28" y="33"/>
                    </a:lnTo>
                    <a:lnTo>
                      <a:pt x="20" y="19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3" y="11"/>
                    </a:lnTo>
                    <a:lnTo>
                      <a:pt x="20" y="16"/>
                    </a:lnTo>
                    <a:lnTo>
                      <a:pt x="26" y="22"/>
                    </a:lnTo>
                    <a:lnTo>
                      <a:pt x="33" y="30"/>
                    </a:lnTo>
                    <a:lnTo>
                      <a:pt x="42" y="42"/>
                    </a:lnTo>
                    <a:lnTo>
                      <a:pt x="48" y="52"/>
                    </a:lnTo>
                    <a:lnTo>
                      <a:pt x="53" y="60"/>
                    </a:lnTo>
                    <a:lnTo>
                      <a:pt x="55" y="71"/>
                    </a:lnTo>
                    <a:lnTo>
                      <a:pt x="56" y="85"/>
                    </a:lnTo>
                    <a:close/>
                  </a:path>
                </a:pathLst>
              </a:custGeom>
              <a:solidFill>
                <a:srgbClr val="001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02" name="Freeform 367">
                <a:extLst>
                  <a:ext uri="{FF2B5EF4-FFF2-40B4-BE49-F238E27FC236}">
                    <a16:creationId xmlns:a16="http://schemas.microsoft.com/office/drawing/2014/main" id="{71D64224-5B7F-4755-ABB3-F2538972F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9" y="1902"/>
                <a:ext cx="73" cy="160"/>
              </a:xfrm>
              <a:custGeom>
                <a:avLst/>
                <a:gdLst>
                  <a:gd name="T0" fmla="*/ 56 w 73"/>
                  <a:gd name="T1" fmla="*/ 85 h 160"/>
                  <a:gd name="T2" fmla="*/ 58 w 73"/>
                  <a:gd name="T3" fmla="*/ 74 h 160"/>
                  <a:gd name="T4" fmla="*/ 57 w 73"/>
                  <a:gd name="T5" fmla="*/ 58 h 160"/>
                  <a:gd name="T6" fmla="*/ 54 w 73"/>
                  <a:gd name="T7" fmla="*/ 40 h 160"/>
                  <a:gd name="T8" fmla="*/ 49 w 73"/>
                  <a:gd name="T9" fmla="*/ 25 h 160"/>
                  <a:gd name="T10" fmla="*/ 44 w 73"/>
                  <a:gd name="T11" fmla="*/ 18 h 160"/>
                  <a:gd name="T12" fmla="*/ 44 w 73"/>
                  <a:gd name="T13" fmla="*/ 18 h 160"/>
                  <a:gd name="T14" fmla="*/ 55 w 73"/>
                  <a:gd name="T15" fmla="*/ 26 h 160"/>
                  <a:gd name="T16" fmla="*/ 62 w 73"/>
                  <a:gd name="T17" fmla="*/ 37 h 160"/>
                  <a:gd name="T18" fmla="*/ 68 w 73"/>
                  <a:gd name="T19" fmla="*/ 49 h 160"/>
                  <a:gd name="T20" fmla="*/ 72 w 73"/>
                  <a:gd name="T21" fmla="*/ 62 h 160"/>
                  <a:gd name="T22" fmla="*/ 73 w 73"/>
                  <a:gd name="T23" fmla="*/ 78 h 160"/>
                  <a:gd name="T24" fmla="*/ 72 w 73"/>
                  <a:gd name="T25" fmla="*/ 93 h 160"/>
                  <a:gd name="T26" fmla="*/ 68 w 73"/>
                  <a:gd name="T27" fmla="*/ 109 h 160"/>
                  <a:gd name="T28" fmla="*/ 61 w 73"/>
                  <a:gd name="T29" fmla="*/ 126 h 160"/>
                  <a:gd name="T30" fmla="*/ 50 w 73"/>
                  <a:gd name="T31" fmla="*/ 143 h 160"/>
                  <a:gd name="T32" fmla="*/ 36 w 73"/>
                  <a:gd name="T33" fmla="*/ 160 h 160"/>
                  <a:gd name="T34" fmla="*/ 36 w 73"/>
                  <a:gd name="T35" fmla="*/ 160 h 160"/>
                  <a:gd name="T36" fmla="*/ 42 w 73"/>
                  <a:gd name="T37" fmla="*/ 144 h 160"/>
                  <a:gd name="T38" fmla="*/ 44 w 73"/>
                  <a:gd name="T39" fmla="*/ 125 h 160"/>
                  <a:gd name="T40" fmla="*/ 46 w 73"/>
                  <a:gd name="T41" fmla="*/ 107 h 160"/>
                  <a:gd name="T42" fmla="*/ 43 w 73"/>
                  <a:gd name="T43" fmla="*/ 87 h 160"/>
                  <a:gd name="T44" fmla="*/ 40 w 73"/>
                  <a:gd name="T45" fmla="*/ 67 h 160"/>
                  <a:gd name="T46" fmla="*/ 35 w 73"/>
                  <a:gd name="T47" fmla="*/ 50 h 160"/>
                  <a:gd name="T48" fmla="*/ 28 w 73"/>
                  <a:gd name="T49" fmla="*/ 33 h 160"/>
                  <a:gd name="T50" fmla="*/ 20 w 73"/>
                  <a:gd name="T51" fmla="*/ 19 h 160"/>
                  <a:gd name="T52" fmla="*/ 11 w 73"/>
                  <a:gd name="T53" fmla="*/ 8 h 160"/>
                  <a:gd name="T54" fmla="*/ 0 w 73"/>
                  <a:gd name="T55" fmla="*/ 0 h 160"/>
                  <a:gd name="T56" fmla="*/ 0 w 73"/>
                  <a:gd name="T57" fmla="*/ 0 h 160"/>
                  <a:gd name="T58" fmla="*/ 6 w 73"/>
                  <a:gd name="T59" fmla="*/ 6 h 160"/>
                  <a:gd name="T60" fmla="*/ 13 w 73"/>
                  <a:gd name="T61" fmla="*/ 11 h 160"/>
                  <a:gd name="T62" fmla="*/ 20 w 73"/>
                  <a:gd name="T63" fmla="*/ 16 h 160"/>
                  <a:gd name="T64" fmla="*/ 26 w 73"/>
                  <a:gd name="T65" fmla="*/ 22 h 160"/>
                  <a:gd name="T66" fmla="*/ 33 w 73"/>
                  <a:gd name="T67" fmla="*/ 30 h 160"/>
                  <a:gd name="T68" fmla="*/ 33 w 73"/>
                  <a:gd name="T69" fmla="*/ 30 h 160"/>
                  <a:gd name="T70" fmla="*/ 42 w 73"/>
                  <a:gd name="T71" fmla="*/ 42 h 160"/>
                  <a:gd name="T72" fmla="*/ 48 w 73"/>
                  <a:gd name="T73" fmla="*/ 52 h 160"/>
                  <a:gd name="T74" fmla="*/ 53 w 73"/>
                  <a:gd name="T75" fmla="*/ 60 h 160"/>
                  <a:gd name="T76" fmla="*/ 55 w 73"/>
                  <a:gd name="T77" fmla="*/ 71 h 160"/>
                  <a:gd name="T78" fmla="*/ 56 w 73"/>
                  <a:gd name="T79" fmla="*/ 85 h 160"/>
                  <a:gd name="T80" fmla="*/ 56 w 73"/>
                  <a:gd name="T81" fmla="*/ 85 h 1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160"/>
                  <a:gd name="T125" fmla="*/ 73 w 73"/>
                  <a:gd name="T126" fmla="*/ 160 h 1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160">
                    <a:moveTo>
                      <a:pt x="56" y="85"/>
                    </a:moveTo>
                    <a:lnTo>
                      <a:pt x="58" y="74"/>
                    </a:lnTo>
                    <a:lnTo>
                      <a:pt x="57" y="58"/>
                    </a:lnTo>
                    <a:lnTo>
                      <a:pt x="54" y="40"/>
                    </a:lnTo>
                    <a:lnTo>
                      <a:pt x="49" y="25"/>
                    </a:lnTo>
                    <a:lnTo>
                      <a:pt x="44" y="18"/>
                    </a:lnTo>
                    <a:lnTo>
                      <a:pt x="55" y="26"/>
                    </a:lnTo>
                    <a:lnTo>
                      <a:pt x="62" y="37"/>
                    </a:lnTo>
                    <a:lnTo>
                      <a:pt x="68" y="49"/>
                    </a:lnTo>
                    <a:lnTo>
                      <a:pt x="72" y="62"/>
                    </a:lnTo>
                    <a:lnTo>
                      <a:pt x="73" y="78"/>
                    </a:lnTo>
                    <a:lnTo>
                      <a:pt x="72" y="93"/>
                    </a:lnTo>
                    <a:lnTo>
                      <a:pt x="68" y="109"/>
                    </a:lnTo>
                    <a:lnTo>
                      <a:pt x="61" y="126"/>
                    </a:lnTo>
                    <a:lnTo>
                      <a:pt x="50" y="143"/>
                    </a:lnTo>
                    <a:lnTo>
                      <a:pt x="36" y="160"/>
                    </a:lnTo>
                    <a:lnTo>
                      <a:pt x="42" y="144"/>
                    </a:lnTo>
                    <a:lnTo>
                      <a:pt x="44" y="125"/>
                    </a:lnTo>
                    <a:lnTo>
                      <a:pt x="46" y="107"/>
                    </a:lnTo>
                    <a:lnTo>
                      <a:pt x="43" y="87"/>
                    </a:lnTo>
                    <a:lnTo>
                      <a:pt x="40" y="67"/>
                    </a:lnTo>
                    <a:lnTo>
                      <a:pt x="35" y="50"/>
                    </a:lnTo>
                    <a:lnTo>
                      <a:pt x="28" y="33"/>
                    </a:lnTo>
                    <a:lnTo>
                      <a:pt x="20" y="19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13" y="11"/>
                    </a:lnTo>
                    <a:lnTo>
                      <a:pt x="20" y="16"/>
                    </a:lnTo>
                    <a:lnTo>
                      <a:pt x="26" y="22"/>
                    </a:lnTo>
                    <a:lnTo>
                      <a:pt x="33" y="30"/>
                    </a:lnTo>
                    <a:lnTo>
                      <a:pt x="42" y="42"/>
                    </a:lnTo>
                    <a:lnTo>
                      <a:pt x="48" y="52"/>
                    </a:lnTo>
                    <a:lnTo>
                      <a:pt x="53" y="60"/>
                    </a:lnTo>
                    <a:lnTo>
                      <a:pt x="55" y="71"/>
                    </a:lnTo>
                    <a:lnTo>
                      <a:pt x="56" y="85"/>
                    </a:lnTo>
                  </a:path>
                </a:pathLst>
              </a:custGeom>
              <a:noFill/>
              <a:ln w="3175">
                <a:solidFill>
                  <a:srgbClr val="00187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03" name="Freeform 368">
                <a:extLst>
                  <a:ext uri="{FF2B5EF4-FFF2-40B4-BE49-F238E27FC236}">
                    <a16:creationId xmlns:a16="http://schemas.microsoft.com/office/drawing/2014/main" id="{7E3937AE-8241-4066-8D5A-A73C4CB6D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8" y="1874"/>
                <a:ext cx="212" cy="335"/>
              </a:xfrm>
              <a:custGeom>
                <a:avLst/>
                <a:gdLst>
                  <a:gd name="T0" fmla="*/ 111 w 212"/>
                  <a:gd name="T1" fmla="*/ 215 h 335"/>
                  <a:gd name="T2" fmla="*/ 97 w 212"/>
                  <a:gd name="T3" fmla="*/ 242 h 335"/>
                  <a:gd name="T4" fmla="*/ 86 w 212"/>
                  <a:gd name="T5" fmla="*/ 268 h 335"/>
                  <a:gd name="T6" fmla="*/ 76 w 212"/>
                  <a:gd name="T7" fmla="*/ 295 h 335"/>
                  <a:gd name="T8" fmla="*/ 64 w 212"/>
                  <a:gd name="T9" fmla="*/ 322 h 335"/>
                  <a:gd name="T10" fmla="*/ 56 w 212"/>
                  <a:gd name="T11" fmla="*/ 335 h 335"/>
                  <a:gd name="T12" fmla="*/ 62 w 212"/>
                  <a:gd name="T13" fmla="*/ 315 h 335"/>
                  <a:gd name="T14" fmla="*/ 58 w 212"/>
                  <a:gd name="T15" fmla="*/ 300 h 335"/>
                  <a:gd name="T16" fmla="*/ 52 w 212"/>
                  <a:gd name="T17" fmla="*/ 296 h 335"/>
                  <a:gd name="T18" fmla="*/ 43 w 212"/>
                  <a:gd name="T19" fmla="*/ 294 h 335"/>
                  <a:gd name="T20" fmla="*/ 25 w 212"/>
                  <a:gd name="T21" fmla="*/ 293 h 335"/>
                  <a:gd name="T22" fmla="*/ 0 w 212"/>
                  <a:gd name="T23" fmla="*/ 288 h 335"/>
                  <a:gd name="T24" fmla="*/ 32 w 212"/>
                  <a:gd name="T25" fmla="*/ 288 h 335"/>
                  <a:gd name="T26" fmla="*/ 55 w 212"/>
                  <a:gd name="T27" fmla="*/ 285 h 335"/>
                  <a:gd name="T28" fmla="*/ 64 w 212"/>
                  <a:gd name="T29" fmla="*/ 282 h 335"/>
                  <a:gd name="T30" fmla="*/ 81 w 212"/>
                  <a:gd name="T31" fmla="*/ 254 h 335"/>
                  <a:gd name="T32" fmla="*/ 98 w 212"/>
                  <a:gd name="T33" fmla="*/ 214 h 335"/>
                  <a:gd name="T34" fmla="*/ 101 w 212"/>
                  <a:gd name="T35" fmla="*/ 204 h 335"/>
                  <a:gd name="T36" fmla="*/ 93 w 212"/>
                  <a:gd name="T37" fmla="*/ 189 h 335"/>
                  <a:gd name="T38" fmla="*/ 70 w 212"/>
                  <a:gd name="T39" fmla="*/ 185 h 335"/>
                  <a:gd name="T40" fmla="*/ 56 w 212"/>
                  <a:gd name="T41" fmla="*/ 182 h 335"/>
                  <a:gd name="T42" fmla="*/ 49 w 212"/>
                  <a:gd name="T43" fmla="*/ 178 h 335"/>
                  <a:gd name="T44" fmla="*/ 42 w 212"/>
                  <a:gd name="T45" fmla="*/ 169 h 335"/>
                  <a:gd name="T46" fmla="*/ 38 w 212"/>
                  <a:gd name="T47" fmla="*/ 166 h 335"/>
                  <a:gd name="T48" fmla="*/ 66 w 212"/>
                  <a:gd name="T49" fmla="*/ 169 h 335"/>
                  <a:gd name="T50" fmla="*/ 95 w 212"/>
                  <a:gd name="T51" fmla="*/ 174 h 335"/>
                  <a:gd name="T52" fmla="*/ 109 w 212"/>
                  <a:gd name="T53" fmla="*/ 192 h 335"/>
                  <a:gd name="T54" fmla="*/ 129 w 212"/>
                  <a:gd name="T55" fmla="*/ 161 h 335"/>
                  <a:gd name="T56" fmla="*/ 131 w 212"/>
                  <a:gd name="T57" fmla="*/ 131 h 335"/>
                  <a:gd name="T58" fmla="*/ 127 w 212"/>
                  <a:gd name="T59" fmla="*/ 97 h 335"/>
                  <a:gd name="T60" fmla="*/ 130 w 212"/>
                  <a:gd name="T61" fmla="*/ 63 h 335"/>
                  <a:gd name="T62" fmla="*/ 154 w 212"/>
                  <a:gd name="T63" fmla="*/ 24 h 335"/>
                  <a:gd name="T64" fmla="*/ 149 w 212"/>
                  <a:gd name="T65" fmla="*/ 35 h 335"/>
                  <a:gd name="T66" fmla="*/ 141 w 212"/>
                  <a:gd name="T67" fmla="*/ 54 h 335"/>
                  <a:gd name="T68" fmla="*/ 135 w 212"/>
                  <a:gd name="T69" fmla="*/ 77 h 335"/>
                  <a:gd name="T70" fmla="*/ 135 w 212"/>
                  <a:gd name="T71" fmla="*/ 97 h 335"/>
                  <a:gd name="T72" fmla="*/ 140 w 212"/>
                  <a:gd name="T73" fmla="*/ 120 h 335"/>
                  <a:gd name="T74" fmla="*/ 145 w 212"/>
                  <a:gd name="T75" fmla="*/ 130 h 335"/>
                  <a:gd name="T76" fmla="*/ 158 w 212"/>
                  <a:gd name="T77" fmla="*/ 85 h 335"/>
                  <a:gd name="T78" fmla="*/ 173 w 212"/>
                  <a:gd name="T79" fmla="*/ 53 h 335"/>
                  <a:gd name="T80" fmla="*/ 188 w 212"/>
                  <a:gd name="T81" fmla="*/ 32 h 335"/>
                  <a:gd name="T82" fmla="*/ 201 w 212"/>
                  <a:gd name="T83" fmla="*/ 15 h 335"/>
                  <a:gd name="T84" fmla="*/ 212 w 212"/>
                  <a:gd name="T85" fmla="*/ 0 h 335"/>
                  <a:gd name="T86" fmla="*/ 209 w 212"/>
                  <a:gd name="T87" fmla="*/ 8 h 335"/>
                  <a:gd name="T88" fmla="*/ 197 w 212"/>
                  <a:gd name="T89" fmla="*/ 29 h 335"/>
                  <a:gd name="T90" fmla="*/ 184 w 212"/>
                  <a:gd name="T91" fmla="*/ 54 h 335"/>
                  <a:gd name="T92" fmla="*/ 179 w 212"/>
                  <a:gd name="T93" fmla="*/ 68 h 335"/>
                  <a:gd name="T94" fmla="*/ 169 w 212"/>
                  <a:gd name="T95" fmla="*/ 89 h 335"/>
                  <a:gd name="T96" fmla="*/ 159 w 212"/>
                  <a:gd name="T97" fmla="*/ 111 h 335"/>
                  <a:gd name="T98" fmla="*/ 157 w 212"/>
                  <a:gd name="T99" fmla="*/ 121 h 335"/>
                  <a:gd name="T100" fmla="*/ 150 w 212"/>
                  <a:gd name="T101" fmla="*/ 138 h 335"/>
                  <a:gd name="T102" fmla="*/ 143 w 212"/>
                  <a:gd name="T103" fmla="*/ 157 h 335"/>
                  <a:gd name="T104" fmla="*/ 135 w 212"/>
                  <a:gd name="T105" fmla="*/ 175 h 335"/>
                  <a:gd name="T106" fmla="*/ 124 w 212"/>
                  <a:gd name="T107" fmla="*/ 193 h 335"/>
                  <a:gd name="T108" fmla="*/ 120 w 212"/>
                  <a:gd name="T109" fmla="*/ 202 h 33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12"/>
                  <a:gd name="T166" fmla="*/ 0 h 335"/>
                  <a:gd name="T167" fmla="*/ 212 w 212"/>
                  <a:gd name="T168" fmla="*/ 335 h 33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12" h="335">
                    <a:moveTo>
                      <a:pt x="120" y="202"/>
                    </a:moveTo>
                    <a:lnTo>
                      <a:pt x="111" y="215"/>
                    </a:lnTo>
                    <a:lnTo>
                      <a:pt x="104" y="229"/>
                    </a:lnTo>
                    <a:lnTo>
                      <a:pt x="97" y="242"/>
                    </a:lnTo>
                    <a:lnTo>
                      <a:pt x="92" y="255"/>
                    </a:lnTo>
                    <a:lnTo>
                      <a:pt x="86" y="268"/>
                    </a:lnTo>
                    <a:lnTo>
                      <a:pt x="80" y="282"/>
                    </a:lnTo>
                    <a:lnTo>
                      <a:pt x="76" y="295"/>
                    </a:lnTo>
                    <a:lnTo>
                      <a:pt x="70" y="308"/>
                    </a:lnTo>
                    <a:lnTo>
                      <a:pt x="64" y="322"/>
                    </a:lnTo>
                    <a:lnTo>
                      <a:pt x="56" y="335"/>
                    </a:lnTo>
                    <a:lnTo>
                      <a:pt x="59" y="325"/>
                    </a:lnTo>
                    <a:lnTo>
                      <a:pt x="62" y="315"/>
                    </a:lnTo>
                    <a:lnTo>
                      <a:pt x="62" y="307"/>
                    </a:lnTo>
                    <a:lnTo>
                      <a:pt x="58" y="300"/>
                    </a:lnTo>
                    <a:lnTo>
                      <a:pt x="52" y="296"/>
                    </a:lnTo>
                    <a:lnTo>
                      <a:pt x="47" y="294"/>
                    </a:lnTo>
                    <a:lnTo>
                      <a:pt x="43" y="294"/>
                    </a:lnTo>
                    <a:lnTo>
                      <a:pt x="37" y="295"/>
                    </a:lnTo>
                    <a:lnTo>
                      <a:pt x="25" y="293"/>
                    </a:lnTo>
                    <a:lnTo>
                      <a:pt x="0" y="288"/>
                    </a:lnTo>
                    <a:lnTo>
                      <a:pt x="16" y="289"/>
                    </a:lnTo>
                    <a:lnTo>
                      <a:pt x="32" y="288"/>
                    </a:lnTo>
                    <a:lnTo>
                      <a:pt x="44" y="287"/>
                    </a:lnTo>
                    <a:lnTo>
                      <a:pt x="55" y="285"/>
                    </a:lnTo>
                    <a:lnTo>
                      <a:pt x="64" y="282"/>
                    </a:lnTo>
                    <a:lnTo>
                      <a:pt x="72" y="272"/>
                    </a:lnTo>
                    <a:lnTo>
                      <a:pt x="81" y="254"/>
                    </a:lnTo>
                    <a:lnTo>
                      <a:pt x="91" y="232"/>
                    </a:lnTo>
                    <a:lnTo>
                      <a:pt x="98" y="214"/>
                    </a:lnTo>
                    <a:lnTo>
                      <a:pt x="101" y="204"/>
                    </a:lnTo>
                    <a:lnTo>
                      <a:pt x="100" y="195"/>
                    </a:lnTo>
                    <a:lnTo>
                      <a:pt x="93" y="189"/>
                    </a:lnTo>
                    <a:lnTo>
                      <a:pt x="81" y="186"/>
                    </a:lnTo>
                    <a:lnTo>
                      <a:pt x="70" y="185"/>
                    </a:lnTo>
                    <a:lnTo>
                      <a:pt x="56" y="182"/>
                    </a:lnTo>
                    <a:lnTo>
                      <a:pt x="52" y="181"/>
                    </a:lnTo>
                    <a:lnTo>
                      <a:pt x="49" y="178"/>
                    </a:lnTo>
                    <a:lnTo>
                      <a:pt x="45" y="174"/>
                    </a:lnTo>
                    <a:lnTo>
                      <a:pt x="42" y="169"/>
                    </a:lnTo>
                    <a:lnTo>
                      <a:pt x="38" y="166"/>
                    </a:lnTo>
                    <a:lnTo>
                      <a:pt x="52" y="171"/>
                    </a:lnTo>
                    <a:lnTo>
                      <a:pt x="66" y="169"/>
                    </a:lnTo>
                    <a:lnTo>
                      <a:pt x="81" y="169"/>
                    </a:lnTo>
                    <a:lnTo>
                      <a:pt x="95" y="174"/>
                    </a:lnTo>
                    <a:lnTo>
                      <a:pt x="109" y="192"/>
                    </a:lnTo>
                    <a:lnTo>
                      <a:pt x="122" y="176"/>
                    </a:lnTo>
                    <a:lnTo>
                      <a:pt x="129" y="161"/>
                    </a:lnTo>
                    <a:lnTo>
                      <a:pt x="131" y="146"/>
                    </a:lnTo>
                    <a:lnTo>
                      <a:pt x="131" y="131"/>
                    </a:lnTo>
                    <a:lnTo>
                      <a:pt x="129" y="115"/>
                    </a:lnTo>
                    <a:lnTo>
                      <a:pt x="127" y="97"/>
                    </a:lnTo>
                    <a:lnTo>
                      <a:pt x="127" y="80"/>
                    </a:lnTo>
                    <a:lnTo>
                      <a:pt x="130" y="63"/>
                    </a:lnTo>
                    <a:lnTo>
                      <a:pt x="138" y="44"/>
                    </a:lnTo>
                    <a:lnTo>
                      <a:pt x="154" y="24"/>
                    </a:lnTo>
                    <a:lnTo>
                      <a:pt x="149" y="35"/>
                    </a:lnTo>
                    <a:lnTo>
                      <a:pt x="144" y="44"/>
                    </a:lnTo>
                    <a:lnTo>
                      <a:pt x="141" y="54"/>
                    </a:lnTo>
                    <a:lnTo>
                      <a:pt x="137" y="65"/>
                    </a:lnTo>
                    <a:lnTo>
                      <a:pt x="135" y="77"/>
                    </a:lnTo>
                    <a:lnTo>
                      <a:pt x="134" y="87"/>
                    </a:lnTo>
                    <a:lnTo>
                      <a:pt x="135" y="97"/>
                    </a:lnTo>
                    <a:lnTo>
                      <a:pt x="136" y="108"/>
                    </a:lnTo>
                    <a:lnTo>
                      <a:pt x="140" y="120"/>
                    </a:lnTo>
                    <a:lnTo>
                      <a:pt x="145" y="130"/>
                    </a:lnTo>
                    <a:lnTo>
                      <a:pt x="151" y="106"/>
                    </a:lnTo>
                    <a:lnTo>
                      <a:pt x="158" y="85"/>
                    </a:lnTo>
                    <a:lnTo>
                      <a:pt x="165" y="67"/>
                    </a:lnTo>
                    <a:lnTo>
                      <a:pt x="173" y="53"/>
                    </a:lnTo>
                    <a:lnTo>
                      <a:pt x="181" y="42"/>
                    </a:lnTo>
                    <a:lnTo>
                      <a:pt x="188" y="32"/>
                    </a:lnTo>
                    <a:lnTo>
                      <a:pt x="195" y="23"/>
                    </a:lnTo>
                    <a:lnTo>
                      <a:pt x="201" y="15"/>
                    </a:lnTo>
                    <a:lnTo>
                      <a:pt x="207" y="8"/>
                    </a:lnTo>
                    <a:lnTo>
                      <a:pt x="212" y="0"/>
                    </a:lnTo>
                    <a:lnTo>
                      <a:pt x="209" y="8"/>
                    </a:lnTo>
                    <a:lnTo>
                      <a:pt x="203" y="18"/>
                    </a:lnTo>
                    <a:lnTo>
                      <a:pt x="197" y="29"/>
                    </a:lnTo>
                    <a:lnTo>
                      <a:pt x="190" y="42"/>
                    </a:lnTo>
                    <a:lnTo>
                      <a:pt x="184" y="54"/>
                    </a:lnTo>
                    <a:lnTo>
                      <a:pt x="179" y="68"/>
                    </a:lnTo>
                    <a:lnTo>
                      <a:pt x="174" y="80"/>
                    </a:lnTo>
                    <a:lnTo>
                      <a:pt x="169" y="89"/>
                    </a:lnTo>
                    <a:lnTo>
                      <a:pt x="164" y="100"/>
                    </a:lnTo>
                    <a:lnTo>
                      <a:pt x="159" y="111"/>
                    </a:lnTo>
                    <a:lnTo>
                      <a:pt x="157" y="121"/>
                    </a:lnTo>
                    <a:lnTo>
                      <a:pt x="154" y="129"/>
                    </a:lnTo>
                    <a:lnTo>
                      <a:pt x="150" y="138"/>
                    </a:lnTo>
                    <a:lnTo>
                      <a:pt x="147" y="147"/>
                    </a:lnTo>
                    <a:lnTo>
                      <a:pt x="143" y="157"/>
                    </a:lnTo>
                    <a:lnTo>
                      <a:pt x="138" y="166"/>
                    </a:lnTo>
                    <a:lnTo>
                      <a:pt x="135" y="175"/>
                    </a:lnTo>
                    <a:lnTo>
                      <a:pt x="129" y="185"/>
                    </a:lnTo>
                    <a:lnTo>
                      <a:pt x="124" y="193"/>
                    </a:lnTo>
                    <a:lnTo>
                      <a:pt x="120" y="202"/>
                    </a:lnTo>
                    <a:close/>
                  </a:path>
                </a:pathLst>
              </a:custGeom>
              <a:solidFill>
                <a:srgbClr val="0018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04" name="Freeform 369">
                <a:extLst>
                  <a:ext uri="{FF2B5EF4-FFF2-40B4-BE49-F238E27FC236}">
                    <a16:creationId xmlns:a16="http://schemas.microsoft.com/office/drawing/2014/main" id="{53F949BC-B1C2-4714-98E7-43AFC2358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8" y="1874"/>
                <a:ext cx="212" cy="335"/>
              </a:xfrm>
              <a:custGeom>
                <a:avLst/>
                <a:gdLst>
                  <a:gd name="T0" fmla="*/ 111 w 212"/>
                  <a:gd name="T1" fmla="*/ 215 h 335"/>
                  <a:gd name="T2" fmla="*/ 97 w 212"/>
                  <a:gd name="T3" fmla="*/ 242 h 335"/>
                  <a:gd name="T4" fmla="*/ 86 w 212"/>
                  <a:gd name="T5" fmla="*/ 268 h 335"/>
                  <a:gd name="T6" fmla="*/ 76 w 212"/>
                  <a:gd name="T7" fmla="*/ 295 h 335"/>
                  <a:gd name="T8" fmla="*/ 64 w 212"/>
                  <a:gd name="T9" fmla="*/ 322 h 335"/>
                  <a:gd name="T10" fmla="*/ 56 w 212"/>
                  <a:gd name="T11" fmla="*/ 335 h 335"/>
                  <a:gd name="T12" fmla="*/ 62 w 212"/>
                  <a:gd name="T13" fmla="*/ 315 h 335"/>
                  <a:gd name="T14" fmla="*/ 58 w 212"/>
                  <a:gd name="T15" fmla="*/ 300 h 335"/>
                  <a:gd name="T16" fmla="*/ 52 w 212"/>
                  <a:gd name="T17" fmla="*/ 296 h 335"/>
                  <a:gd name="T18" fmla="*/ 43 w 212"/>
                  <a:gd name="T19" fmla="*/ 294 h 335"/>
                  <a:gd name="T20" fmla="*/ 25 w 212"/>
                  <a:gd name="T21" fmla="*/ 293 h 335"/>
                  <a:gd name="T22" fmla="*/ 0 w 212"/>
                  <a:gd name="T23" fmla="*/ 288 h 335"/>
                  <a:gd name="T24" fmla="*/ 32 w 212"/>
                  <a:gd name="T25" fmla="*/ 288 h 335"/>
                  <a:gd name="T26" fmla="*/ 55 w 212"/>
                  <a:gd name="T27" fmla="*/ 285 h 335"/>
                  <a:gd name="T28" fmla="*/ 64 w 212"/>
                  <a:gd name="T29" fmla="*/ 282 h 335"/>
                  <a:gd name="T30" fmla="*/ 81 w 212"/>
                  <a:gd name="T31" fmla="*/ 254 h 335"/>
                  <a:gd name="T32" fmla="*/ 98 w 212"/>
                  <a:gd name="T33" fmla="*/ 214 h 335"/>
                  <a:gd name="T34" fmla="*/ 101 w 212"/>
                  <a:gd name="T35" fmla="*/ 204 h 335"/>
                  <a:gd name="T36" fmla="*/ 93 w 212"/>
                  <a:gd name="T37" fmla="*/ 189 h 335"/>
                  <a:gd name="T38" fmla="*/ 70 w 212"/>
                  <a:gd name="T39" fmla="*/ 185 h 335"/>
                  <a:gd name="T40" fmla="*/ 56 w 212"/>
                  <a:gd name="T41" fmla="*/ 182 h 335"/>
                  <a:gd name="T42" fmla="*/ 49 w 212"/>
                  <a:gd name="T43" fmla="*/ 178 h 335"/>
                  <a:gd name="T44" fmla="*/ 42 w 212"/>
                  <a:gd name="T45" fmla="*/ 169 h 335"/>
                  <a:gd name="T46" fmla="*/ 38 w 212"/>
                  <a:gd name="T47" fmla="*/ 166 h 335"/>
                  <a:gd name="T48" fmla="*/ 66 w 212"/>
                  <a:gd name="T49" fmla="*/ 169 h 335"/>
                  <a:gd name="T50" fmla="*/ 95 w 212"/>
                  <a:gd name="T51" fmla="*/ 174 h 335"/>
                  <a:gd name="T52" fmla="*/ 109 w 212"/>
                  <a:gd name="T53" fmla="*/ 192 h 335"/>
                  <a:gd name="T54" fmla="*/ 129 w 212"/>
                  <a:gd name="T55" fmla="*/ 161 h 335"/>
                  <a:gd name="T56" fmla="*/ 131 w 212"/>
                  <a:gd name="T57" fmla="*/ 131 h 335"/>
                  <a:gd name="T58" fmla="*/ 127 w 212"/>
                  <a:gd name="T59" fmla="*/ 97 h 335"/>
                  <a:gd name="T60" fmla="*/ 130 w 212"/>
                  <a:gd name="T61" fmla="*/ 63 h 335"/>
                  <a:gd name="T62" fmla="*/ 154 w 212"/>
                  <a:gd name="T63" fmla="*/ 24 h 335"/>
                  <a:gd name="T64" fmla="*/ 149 w 212"/>
                  <a:gd name="T65" fmla="*/ 35 h 335"/>
                  <a:gd name="T66" fmla="*/ 141 w 212"/>
                  <a:gd name="T67" fmla="*/ 54 h 335"/>
                  <a:gd name="T68" fmla="*/ 135 w 212"/>
                  <a:gd name="T69" fmla="*/ 77 h 335"/>
                  <a:gd name="T70" fmla="*/ 135 w 212"/>
                  <a:gd name="T71" fmla="*/ 97 h 335"/>
                  <a:gd name="T72" fmla="*/ 140 w 212"/>
                  <a:gd name="T73" fmla="*/ 120 h 335"/>
                  <a:gd name="T74" fmla="*/ 145 w 212"/>
                  <a:gd name="T75" fmla="*/ 130 h 335"/>
                  <a:gd name="T76" fmla="*/ 158 w 212"/>
                  <a:gd name="T77" fmla="*/ 85 h 335"/>
                  <a:gd name="T78" fmla="*/ 173 w 212"/>
                  <a:gd name="T79" fmla="*/ 53 h 335"/>
                  <a:gd name="T80" fmla="*/ 188 w 212"/>
                  <a:gd name="T81" fmla="*/ 32 h 335"/>
                  <a:gd name="T82" fmla="*/ 201 w 212"/>
                  <a:gd name="T83" fmla="*/ 15 h 335"/>
                  <a:gd name="T84" fmla="*/ 212 w 212"/>
                  <a:gd name="T85" fmla="*/ 0 h 335"/>
                  <a:gd name="T86" fmla="*/ 209 w 212"/>
                  <a:gd name="T87" fmla="*/ 8 h 335"/>
                  <a:gd name="T88" fmla="*/ 197 w 212"/>
                  <a:gd name="T89" fmla="*/ 29 h 335"/>
                  <a:gd name="T90" fmla="*/ 184 w 212"/>
                  <a:gd name="T91" fmla="*/ 54 h 335"/>
                  <a:gd name="T92" fmla="*/ 179 w 212"/>
                  <a:gd name="T93" fmla="*/ 68 h 335"/>
                  <a:gd name="T94" fmla="*/ 169 w 212"/>
                  <a:gd name="T95" fmla="*/ 89 h 335"/>
                  <a:gd name="T96" fmla="*/ 159 w 212"/>
                  <a:gd name="T97" fmla="*/ 111 h 335"/>
                  <a:gd name="T98" fmla="*/ 157 w 212"/>
                  <a:gd name="T99" fmla="*/ 121 h 335"/>
                  <a:gd name="T100" fmla="*/ 150 w 212"/>
                  <a:gd name="T101" fmla="*/ 138 h 335"/>
                  <a:gd name="T102" fmla="*/ 143 w 212"/>
                  <a:gd name="T103" fmla="*/ 157 h 335"/>
                  <a:gd name="T104" fmla="*/ 135 w 212"/>
                  <a:gd name="T105" fmla="*/ 175 h 335"/>
                  <a:gd name="T106" fmla="*/ 124 w 212"/>
                  <a:gd name="T107" fmla="*/ 193 h 335"/>
                  <a:gd name="T108" fmla="*/ 120 w 212"/>
                  <a:gd name="T109" fmla="*/ 202 h 33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12"/>
                  <a:gd name="T166" fmla="*/ 0 h 335"/>
                  <a:gd name="T167" fmla="*/ 212 w 212"/>
                  <a:gd name="T168" fmla="*/ 335 h 335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12" h="335">
                    <a:moveTo>
                      <a:pt x="120" y="202"/>
                    </a:moveTo>
                    <a:lnTo>
                      <a:pt x="111" y="215"/>
                    </a:lnTo>
                    <a:lnTo>
                      <a:pt x="104" y="229"/>
                    </a:lnTo>
                    <a:lnTo>
                      <a:pt x="97" y="242"/>
                    </a:lnTo>
                    <a:lnTo>
                      <a:pt x="92" y="255"/>
                    </a:lnTo>
                    <a:lnTo>
                      <a:pt x="86" y="268"/>
                    </a:lnTo>
                    <a:lnTo>
                      <a:pt x="80" y="282"/>
                    </a:lnTo>
                    <a:lnTo>
                      <a:pt x="76" y="295"/>
                    </a:lnTo>
                    <a:lnTo>
                      <a:pt x="70" y="308"/>
                    </a:lnTo>
                    <a:lnTo>
                      <a:pt x="64" y="322"/>
                    </a:lnTo>
                    <a:lnTo>
                      <a:pt x="56" y="335"/>
                    </a:lnTo>
                    <a:lnTo>
                      <a:pt x="59" y="325"/>
                    </a:lnTo>
                    <a:lnTo>
                      <a:pt x="62" y="315"/>
                    </a:lnTo>
                    <a:lnTo>
                      <a:pt x="62" y="307"/>
                    </a:lnTo>
                    <a:lnTo>
                      <a:pt x="58" y="300"/>
                    </a:lnTo>
                    <a:lnTo>
                      <a:pt x="52" y="296"/>
                    </a:lnTo>
                    <a:lnTo>
                      <a:pt x="47" y="294"/>
                    </a:lnTo>
                    <a:lnTo>
                      <a:pt x="43" y="294"/>
                    </a:lnTo>
                    <a:lnTo>
                      <a:pt x="37" y="295"/>
                    </a:lnTo>
                    <a:lnTo>
                      <a:pt x="25" y="293"/>
                    </a:lnTo>
                    <a:lnTo>
                      <a:pt x="0" y="288"/>
                    </a:lnTo>
                    <a:lnTo>
                      <a:pt x="16" y="289"/>
                    </a:lnTo>
                    <a:lnTo>
                      <a:pt x="32" y="288"/>
                    </a:lnTo>
                    <a:lnTo>
                      <a:pt x="44" y="287"/>
                    </a:lnTo>
                    <a:lnTo>
                      <a:pt x="55" y="285"/>
                    </a:lnTo>
                    <a:lnTo>
                      <a:pt x="64" y="282"/>
                    </a:lnTo>
                    <a:lnTo>
                      <a:pt x="72" y="272"/>
                    </a:lnTo>
                    <a:lnTo>
                      <a:pt x="81" y="254"/>
                    </a:lnTo>
                    <a:lnTo>
                      <a:pt x="91" y="232"/>
                    </a:lnTo>
                    <a:lnTo>
                      <a:pt x="98" y="214"/>
                    </a:lnTo>
                    <a:lnTo>
                      <a:pt x="101" y="204"/>
                    </a:lnTo>
                    <a:lnTo>
                      <a:pt x="100" y="195"/>
                    </a:lnTo>
                    <a:lnTo>
                      <a:pt x="93" y="189"/>
                    </a:lnTo>
                    <a:lnTo>
                      <a:pt x="81" y="186"/>
                    </a:lnTo>
                    <a:lnTo>
                      <a:pt x="70" y="185"/>
                    </a:lnTo>
                    <a:lnTo>
                      <a:pt x="56" y="182"/>
                    </a:lnTo>
                    <a:lnTo>
                      <a:pt x="52" y="181"/>
                    </a:lnTo>
                    <a:lnTo>
                      <a:pt x="49" y="178"/>
                    </a:lnTo>
                    <a:lnTo>
                      <a:pt x="45" y="174"/>
                    </a:lnTo>
                    <a:lnTo>
                      <a:pt x="42" y="169"/>
                    </a:lnTo>
                    <a:lnTo>
                      <a:pt x="38" y="166"/>
                    </a:lnTo>
                    <a:lnTo>
                      <a:pt x="52" y="171"/>
                    </a:lnTo>
                    <a:lnTo>
                      <a:pt x="66" y="169"/>
                    </a:lnTo>
                    <a:lnTo>
                      <a:pt x="81" y="169"/>
                    </a:lnTo>
                    <a:lnTo>
                      <a:pt x="95" y="174"/>
                    </a:lnTo>
                    <a:lnTo>
                      <a:pt x="109" y="192"/>
                    </a:lnTo>
                    <a:lnTo>
                      <a:pt x="122" y="176"/>
                    </a:lnTo>
                    <a:lnTo>
                      <a:pt x="129" y="161"/>
                    </a:lnTo>
                    <a:lnTo>
                      <a:pt x="131" y="146"/>
                    </a:lnTo>
                    <a:lnTo>
                      <a:pt x="131" y="131"/>
                    </a:lnTo>
                    <a:lnTo>
                      <a:pt x="129" y="115"/>
                    </a:lnTo>
                    <a:lnTo>
                      <a:pt x="127" y="97"/>
                    </a:lnTo>
                    <a:lnTo>
                      <a:pt x="127" y="80"/>
                    </a:lnTo>
                    <a:lnTo>
                      <a:pt x="130" y="63"/>
                    </a:lnTo>
                    <a:lnTo>
                      <a:pt x="138" y="44"/>
                    </a:lnTo>
                    <a:lnTo>
                      <a:pt x="154" y="24"/>
                    </a:lnTo>
                    <a:lnTo>
                      <a:pt x="149" y="35"/>
                    </a:lnTo>
                    <a:lnTo>
                      <a:pt x="144" y="44"/>
                    </a:lnTo>
                    <a:lnTo>
                      <a:pt x="141" y="54"/>
                    </a:lnTo>
                    <a:lnTo>
                      <a:pt x="137" y="65"/>
                    </a:lnTo>
                    <a:lnTo>
                      <a:pt x="135" y="77"/>
                    </a:lnTo>
                    <a:lnTo>
                      <a:pt x="134" y="87"/>
                    </a:lnTo>
                    <a:lnTo>
                      <a:pt x="135" y="97"/>
                    </a:lnTo>
                    <a:lnTo>
                      <a:pt x="136" y="108"/>
                    </a:lnTo>
                    <a:lnTo>
                      <a:pt x="140" y="120"/>
                    </a:lnTo>
                    <a:lnTo>
                      <a:pt x="145" y="130"/>
                    </a:lnTo>
                    <a:lnTo>
                      <a:pt x="151" y="106"/>
                    </a:lnTo>
                    <a:lnTo>
                      <a:pt x="158" y="85"/>
                    </a:lnTo>
                    <a:lnTo>
                      <a:pt x="165" y="67"/>
                    </a:lnTo>
                    <a:lnTo>
                      <a:pt x="173" y="53"/>
                    </a:lnTo>
                    <a:lnTo>
                      <a:pt x="181" y="42"/>
                    </a:lnTo>
                    <a:lnTo>
                      <a:pt x="188" y="32"/>
                    </a:lnTo>
                    <a:lnTo>
                      <a:pt x="195" y="23"/>
                    </a:lnTo>
                    <a:lnTo>
                      <a:pt x="201" y="15"/>
                    </a:lnTo>
                    <a:lnTo>
                      <a:pt x="207" y="8"/>
                    </a:lnTo>
                    <a:lnTo>
                      <a:pt x="212" y="0"/>
                    </a:lnTo>
                    <a:lnTo>
                      <a:pt x="209" y="8"/>
                    </a:lnTo>
                    <a:lnTo>
                      <a:pt x="203" y="18"/>
                    </a:lnTo>
                    <a:lnTo>
                      <a:pt x="197" y="29"/>
                    </a:lnTo>
                    <a:lnTo>
                      <a:pt x="190" y="42"/>
                    </a:lnTo>
                    <a:lnTo>
                      <a:pt x="184" y="54"/>
                    </a:lnTo>
                    <a:lnTo>
                      <a:pt x="179" y="68"/>
                    </a:lnTo>
                    <a:lnTo>
                      <a:pt x="174" y="80"/>
                    </a:lnTo>
                    <a:lnTo>
                      <a:pt x="169" y="89"/>
                    </a:lnTo>
                    <a:lnTo>
                      <a:pt x="164" y="100"/>
                    </a:lnTo>
                    <a:lnTo>
                      <a:pt x="159" y="111"/>
                    </a:lnTo>
                    <a:lnTo>
                      <a:pt x="157" y="121"/>
                    </a:lnTo>
                    <a:lnTo>
                      <a:pt x="154" y="129"/>
                    </a:lnTo>
                    <a:lnTo>
                      <a:pt x="150" y="138"/>
                    </a:lnTo>
                    <a:lnTo>
                      <a:pt x="147" y="147"/>
                    </a:lnTo>
                    <a:lnTo>
                      <a:pt x="143" y="157"/>
                    </a:lnTo>
                    <a:lnTo>
                      <a:pt x="138" y="166"/>
                    </a:lnTo>
                    <a:lnTo>
                      <a:pt x="135" y="175"/>
                    </a:lnTo>
                    <a:lnTo>
                      <a:pt x="129" y="185"/>
                    </a:lnTo>
                    <a:lnTo>
                      <a:pt x="124" y="193"/>
                    </a:lnTo>
                    <a:lnTo>
                      <a:pt x="120" y="202"/>
                    </a:lnTo>
                  </a:path>
                </a:pathLst>
              </a:custGeom>
              <a:noFill/>
              <a:ln w="3175">
                <a:solidFill>
                  <a:srgbClr val="00187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05" name="Freeform 370">
                <a:extLst>
                  <a:ext uri="{FF2B5EF4-FFF2-40B4-BE49-F238E27FC236}">
                    <a16:creationId xmlns:a16="http://schemas.microsoft.com/office/drawing/2014/main" id="{77242041-61FE-4E9C-B9F3-317FCF8CE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6" y="1942"/>
                <a:ext cx="15" cy="83"/>
              </a:xfrm>
              <a:custGeom>
                <a:avLst/>
                <a:gdLst>
                  <a:gd name="T0" fmla="*/ 1 w 15"/>
                  <a:gd name="T1" fmla="*/ 0 h 83"/>
                  <a:gd name="T2" fmla="*/ 1 w 15"/>
                  <a:gd name="T3" fmla="*/ 6 h 83"/>
                  <a:gd name="T4" fmla="*/ 0 w 15"/>
                  <a:gd name="T5" fmla="*/ 22 h 83"/>
                  <a:gd name="T6" fmla="*/ 1 w 15"/>
                  <a:gd name="T7" fmla="*/ 43 h 83"/>
                  <a:gd name="T8" fmla="*/ 6 w 15"/>
                  <a:gd name="T9" fmla="*/ 64 h 83"/>
                  <a:gd name="T10" fmla="*/ 15 w 15"/>
                  <a:gd name="T11" fmla="*/ 83 h 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83"/>
                  <a:gd name="T20" fmla="*/ 15 w 15"/>
                  <a:gd name="T21" fmla="*/ 83 h 8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83">
                    <a:moveTo>
                      <a:pt x="1" y="0"/>
                    </a:moveTo>
                    <a:lnTo>
                      <a:pt x="1" y="6"/>
                    </a:lnTo>
                    <a:lnTo>
                      <a:pt x="0" y="22"/>
                    </a:lnTo>
                    <a:lnTo>
                      <a:pt x="1" y="43"/>
                    </a:lnTo>
                    <a:lnTo>
                      <a:pt x="6" y="64"/>
                    </a:lnTo>
                    <a:lnTo>
                      <a:pt x="15" y="8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06" name="Freeform 371">
                <a:extLst>
                  <a:ext uri="{FF2B5EF4-FFF2-40B4-BE49-F238E27FC236}">
                    <a16:creationId xmlns:a16="http://schemas.microsoft.com/office/drawing/2014/main" id="{E5860E08-BDBA-4B38-AC35-C9D543EC8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111"/>
                <a:ext cx="20" cy="80"/>
              </a:xfrm>
              <a:custGeom>
                <a:avLst/>
                <a:gdLst>
                  <a:gd name="T0" fmla="*/ 20 w 20"/>
                  <a:gd name="T1" fmla="*/ 0 h 80"/>
                  <a:gd name="T2" fmla="*/ 18 w 20"/>
                  <a:gd name="T3" fmla="*/ 5 h 80"/>
                  <a:gd name="T4" fmla="*/ 11 w 20"/>
                  <a:gd name="T5" fmla="*/ 18 h 80"/>
                  <a:gd name="T6" fmla="*/ 5 w 20"/>
                  <a:gd name="T7" fmla="*/ 37 h 80"/>
                  <a:gd name="T8" fmla="*/ 0 w 20"/>
                  <a:gd name="T9" fmla="*/ 58 h 80"/>
                  <a:gd name="T10" fmla="*/ 3 w 20"/>
                  <a:gd name="T11" fmla="*/ 80 h 80"/>
                  <a:gd name="T12" fmla="*/ 20 w 20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80"/>
                  <a:gd name="T23" fmla="*/ 20 w 20"/>
                  <a:gd name="T24" fmla="*/ 80 h 8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80">
                    <a:moveTo>
                      <a:pt x="20" y="0"/>
                    </a:moveTo>
                    <a:lnTo>
                      <a:pt x="18" y="5"/>
                    </a:lnTo>
                    <a:lnTo>
                      <a:pt x="11" y="18"/>
                    </a:lnTo>
                    <a:lnTo>
                      <a:pt x="5" y="37"/>
                    </a:lnTo>
                    <a:lnTo>
                      <a:pt x="0" y="58"/>
                    </a:lnTo>
                    <a:lnTo>
                      <a:pt x="3" y="8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32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07" name="Freeform 372">
                <a:extLst>
                  <a:ext uri="{FF2B5EF4-FFF2-40B4-BE49-F238E27FC236}">
                    <a16:creationId xmlns:a16="http://schemas.microsoft.com/office/drawing/2014/main" id="{34BAA5B2-B794-41DC-8650-465F0BACF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111"/>
                <a:ext cx="20" cy="80"/>
              </a:xfrm>
              <a:custGeom>
                <a:avLst/>
                <a:gdLst>
                  <a:gd name="T0" fmla="*/ 20 w 20"/>
                  <a:gd name="T1" fmla="*/ 0 h 80"/>
                  <a:gd name="T2" fmla="*/ 18 w 20"/>
                  <a:gd name="T3" fmla="*/ 5 h 80"/>
                  <a:gd name="T4" fmla="*/ 11 w 20"/>
                  <a:gd name="T5" fmla="*/ 18 h 80"/>
                  <a:gd name="T6" fmla="*/ 5 w 20"/>
                  <a:gd name="T7" fmla="*/ 37 h 80"/>
                  <a:gd name="T8" fmla="*/ 0 w 20"/>
                  <a:gd name="T9" fmla="*/ 58 h 80"/>
                  <a:gd name="T10" fmla="*/ 3 w 20"/>
                  <a:gd name="T11" fmla="*/ 80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80"/>
                  <a:gd name="T20" fmla="*/ 20 w 20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80">
                    <a:moveTo>
                      <a:pt x="20" y="0"/>
                    </a:moveTo>
                    <a:lnTo>
                      <a:pt x="18" y="5"/>
                    </a:lnTo>
                    <a:lnTo>
                      <a:pt x="11" y="18"/>
                    </a:lnTo>
                    <a:lnTo>
                      <a:pt x="5" y="37"/>
                    </a:lnTo>
                    <a:lnTo>
                      <a:pt x="0" y="58"/>
                    </a:lnTo>
                    <a:lnTo>
                      <a:pt x="3" y="8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08" name="Freeform 373">
                <a:extLst>
                  <a:ext uri="{FF2B5EF4-FFF2-40B4-BE49-F238E27FC236}">
                    <a16:creationId xmlns:a16="http://schemas.microsoft.com/office/drawing/2014/main" id="{7552928E-CAE2-4710-B4E0-844CEE00C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2047"/>
                <a:ext cx="82" cy="62"/>
              </a:xfrm>
              <a:custGeom>
                <a:avLst/>
                <a:gdLst>
                  <a:gd name="T0" fmla="*/ 82 w 82"/>
                  <a:gd name="T1" fmla="*/ 0 h 62"/>
                  <a:gd name="T2" fmla="*/ 66 w 82"/>
                  <a:gd name="T3" fmla="*/ 29 h 62"/>
                  <a:gd name="T4" fmla="*/ 66 w 82"/>
                  <a:gd name="T5" fmla="*/ 29 h 62"/>
                  <a:gd name="T6" fmla="*/ 66 w 82"/>
                  <a:gd name="T7" fmla="*/ 30 h 62"/>
                  <a:gd name="T8" fmla="*/ 65 w 82"/>
                  <a:gd name="T9" fmla="*/ 33 h 62"/>
                  <a:gd name="T10" fmla="*/ 62 w 82"/>
                  <a:gd name="T11" fmla="*/ 36 h 62"/>
                  <a:gd name="T12" fmla="*/ 57 w 82"/>
                  <a:gd name="T13" fmla="*/ 39 h 62"/>
                  <a:gd name="T14" fmla="*/ 46 w 82"/>
                  <a:gd name="T15" fmla="*/ 42 h 62"/>
                  <a:gd name="T16" fmla="*/ 46 w 82"/>
                  <a:gd name="T17" fmla="*/ 42 h 62"/>
                  <a:gd name="T18" fmla="*/ 35 w 82"/>
                  <a:gd name="T19" fmla="*/ 43 h 62"/>
                  <a:gd name="T20" fmla="*/ 24 w 82"/>
                  <a:gd name="T21" fmla="*/ 45 h 62"/>
                  <a:gd name="T22" fmla="*/ 15 w 82"/>
                  <a:gd name="T23" fmla="*/ 48 h 62"/>
                  <a:gd name="T24" fmla="*/ 7 w 82"/>
                  <a:gd name="T25" fmla="*/ 53 h 62"/>
                  <a:gd name="T26" fmla="*/ 0 w 82"/>
                  <a:gd name="T27" fmla="*/ 62 h 62"/>
                  <a:gd name="T28" fmla="*/ 19 w 82"/>
                  <a:gd name="T29" fmla="*/ 24 h 62"/>
                  <a:gd name="T30" fmla="*/ 19 w 82"/>
                  <a:gd name="T31" fmla="*/ 24 h 62"/>
                  <a:gd name="T32" fmla="*/ 21 w 82"/>
                  <a:gd name="T33" fmla="*/ 23 h 62"/>
                  <a:gd name="T34" fmla="*/ 24 w 82"/>
                  <a:gd name="T35" fmla="*/ 22 h 62"/>
                  <a:gd name="T36" fmla="*/ 29 w 82"/>
                  <a:gd name="T37" fmla="*/ 21 h 62"/>
                  <a:gd name="T38" fmla="*/ 38 w 82"/>
                  <a:gd name="T39" fmla="*/ 20 h 62"/>
                  <a:gd name="T40" fmla="*/ 50 w 82"/>
                  <a:gd name="T41" fmla="*/ 19 h 62"/>
                  <a:gd name="T42" fmla="*/ 50 w 82"/>
                  <a:gd name="T43" fmla="*/ 19 h 62"/>
                  <a:gd name="T44" fmla="*/ 57 w 82"/>
                  <a:gd name="T45" fmla="*/ 17 h 62"/>
                  <a:gd name="T46" fmla="*/ 64 w 82"/>
                  <a:gd name="T47" fmla="*/ 15 h 62"/>
                  <a:gd name="T48" fmla="*/ 69 w 82"/>
                  <a:gd name="T49" fmla="*/ 10 h 62"/>
                  <a:gd name="T50" fmla="*/ 75 w 82"/>
                  <a:gd name="T51" fmla="*/ 6 h 62"/>
                  <a:gd name="T52" fmla="*/ 82 w 82"/>
                  <a:gd name="T53" fmla="*/ 0 h 62"/>
                  <a:gd name="T54" fmla="*/ 82 w 82"/>
                  <a:gd name="T55" fmla="*/ 0 h 6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2"/>
                  <a:gd name="T85" fmla="*/ 0 h 62"/>
                  <a:gd name="T86" fmla="*/ 82 w 82"/>
                  <a:gd name="T87" fmla="*/ 62 h 6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2" h="62">
                    <a:moveTo>
                      <a:pt x="82" y="0"/>
                    </a:moveTo>
                    <a:lnTo>
                      <a:pt x="66" y="29"/>
                    </a:lnTo>
                    <a:lnTo>
                      <a:pt x="66" y="30"/>
                    </a:lnTo>
                    <a:lnTo>
                      <a:pt x="65" y="33"/>
                    </a:lnTo>
                    <a:lnTo>
                      <a:pt x="62" y="36"/>
                    </a:lnTo>
                    <a:lnTo>
                      <a:pt x="57" y="39"/>
                    </a:lnTo>
                    <a:lnTo>
                      <a:pt x="46" y="42"/>
                    </a:lnTo>
                    <a:lnTo>
                      <a:pt x="35" y="43"/>
                    </a:lnTo>
                    <a:lnTo>
                      <a:pt x="24" y="45"/>
                    </a:lnTo>
                    <a:lnTo>
                      <a:pt x="15" y="48"/>
                    </a:lnTo>
                    <a:lnTo>
                      <a:pt x="7" y="53"/>
                    </a:lnTo>
                    <a:lnTo>
                      <a:pt x="0" y="62"/>
                    </a:lnTo>
                    <a:lnTo>
                      <a:pt x="19" y="24"/>
                    </a:lnTo>
                    <a:lnTo>
                      <a:pt x="21" y="23"/>
                    </a:lnTo>
                    <a:lnTo>
                      <a:pt x="24" y="22"/>
                    </a:lnTo>
                    <a:lnTo>
                      <a:pt x="29" y="21"/>
                    </a:lnTo>
                    <a:lnTo>
                      <a:pt x="38" y="20"/>
                    </a:lnTo>
                    <a:lnTo>
                      <a:pt x="50" y="19"/>
                    </a:lnTo>
                    <a:lnTo>
                      <a:pt x="57" y="17"/>
                    </a:lnTo>
                    <a:lnTo>
                      <a:pt x="64" y="15"/>
                    </a:lnTo>
                    <a:lnTo>
                      <a:pt x="69" y="10"/>
                    </a:lnTo>
                    <a:lnTo>
                      <a:pt x="75" y="6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09" name="Freeform 374">
                <a:extLst>
                  <a:ext uri="{FF2B5EF4-FFF2-40B4-BE49-F238E27FC236}">
                    <a16:creationId xmlns:a16="http://schemas.microsoft.com/office/drawing/2014/main" id="{E56D689F-6F6A-4A64-9038-AB43D4628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2047"/>
                <a:ext cx="82" cy="62"/>
              </a:xfrm>
              <a:custGeom>
                <a:avLst/>
                <a:gdLst>
                  <a:gd name="T0" fmla="*/ 82 w 82"/>
                  <a:gd name="T1" fmla="*/ 0 h 62"/>
                  <a:gd name="T2" fmla="*/ 66 w 82"/>
                  <a:gd name="T3" fmla="*/ 29 h 62"/>
                  <a:gd name="T4" fmla="*/ 66 w 82"/>
                  <a:gd name="T5" fmla="*/ 29 h 62"/>
                  <a:gd name="T6" fmla="*/ 66 w 82"/>
                  <a:gd name="T7" fmla="*/ 30 h 62"/>
                  <a:gd name="T8" fmla="*/ 65 w 82"/>
                  <a:gd name="T9" fmla="*/ 33 h 62"/>
                  <a:gd name="T10" fmla="*/ 62 w 82"/>
                  <a:gd name="T11" fmla="*/ 36 h 62"/>
                  <a:gd name="T12" fmla="*/ 57 w 82"/>
                  <a:gd name="T13" fmla="*/ 39 h 62"/>
                  <a:gd name="T14" fmla="*/ 46 w 82"/>
                  <a:gd name="T15" fmla="*/ 42 h 62"/>
                  <a:gd name="T16" fmla="*/ 46 w 82"/>
                  <a:gd name="T17" fmla="*/ 42 h 62"/>
                  <a:gd name="T18" fmla="*/ 35 w 82"/>
                  <a:gd name="T19" fmla="*/ 43 h 62"/>
                  <a:gd name="T20" fmla="*/ 24 w 82"/>
                  <a:gd name="T21" fmla="*/ 45 h 62"/>
                  <a:gd name="T22" fmla="*/ 15 w 82"/>
                  <a:gd name="T23" fmla="*/ 48 h 62"/>
                  <a:gd name="T24" fmla="*/ 7 w 82"/>
                  <a:gd name="T25" fmla="*/ 53 h 62"/>
                  <a:gd name="T26" fmla="*/ 0 w 82"/>
                  <a:gd name="T27" fmla="*/ 62 h 62"/>
                  <a:gd name="T28" fmla="*/ 19 w 82"/>
                  <a:gd name="T29" fmla="*/ 24 h 62"/>
                  <a:gd name="T30" fmla="*/ 19 w 82"/>
                  <a:gd name="T31" fmla="*/ 24 h 62"/>
                  <a:gd name="T32" fmla="*/ 21 w 82"/>
                  <a:gd name="T33" fmla="*/ 23 h 62"/>
                  <a:gd name="T34" fmla="*/ 24 w 82"/>
                  <a:gd name="T35" fmla="*/ 22 h 62"/>
                  <a:gd name="T36" fmla="*/ 29 w 82"/>
                  <a:gd name="T37" fmla="*/ 21 h 62"/>
                  <a:gd name="T38" fmla="*/ 38 w 82"/>
                  <a:gd name="T39" fmla="*/ 20 h 62"/>
                  <a:gd name="T40" fmla="*/ 50 w 82"/>
                  <a:gd name="T41" fmla="*/ 19 h 62"/>
                  <a:gd name="T42" fmla="*/ 50 w 82"/>
                  <a:gd name="T43" fmla="*/ 19 h 62"/>
                  <a:gd name="T44" fmla="*/ 57 w 82"/>
                  <a:gd name="T45" fmla="*/ 17 h 62"/>
                  <a:gd name="T46" fmla="*/ 64 w 82"/>
                  <a:gd name="T47" fmla="*/ 15 h 62"/>
                  <a:gd name="T48" fmla="*/ 69 w 82"/>
                  <a:gd name="T49" fmla="*/ 10 h 62"/>
                  <a:gd name="T50" fmla="*/ 75 w 82"/>
                  <a:gd name="T51" fmla="*/ 6 h 62"/>
                  <a:gd name="T52" fmla="*/ 82 w 82"/>
                  <a:gd name="T53" fmla="*/ 0 h 62"/>
                  <a:gd name="T54" fmla="*/ 82 w 82"/>
                  <a:gd name="T55" fmla="*/ 0 h 6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2"/>
                  <a:gd name="T85" fmla="*/ 0 h 62"/>
                  <a:gd name="T86" fmla="*/ 82 w 82"/>
                  <a:gd name="T87" fmla="*/ 62 h 6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2" h="62">
                    <a:moveTo>
                      <a:pt x="82" y="0"/>
                    </a:moveTo>
                    <a:lnTo>
                      <a:pt x="66" y="29"/>
                    </a:lnTo>
                    <a:lnTo>
                      <a:pt x="66" y="30"/>
                    </a:lnTo>
                    <a:lnTo>
                      <a:pt x="65" y="33"/>
                    </a:lnTo>
                    <a:lnTo>
                      <a:pt x="62" y="36"/>
                    </a:lnTo>
                    <a:lnTo>
                      <a:pt x="57" y="39"/>
                    </a:lnTo>
                    <a:lnTo>
                      <a:pt x="46" y="42"/>
                    </a:lnTo>
                    <a:lnTo>
                      <a:pt x="35" y="43"/>
                    </a:lnTo>
                    <a:lnTo>
                      <a:pt x="24" y="45"/>
                    </a:lnTo>
                    <a:lnTo>
                      <a:pt x="15" y="48"/>
                    </a:lnTo>
                    <a:lnTo>
                      <a:pt x="7" y="53"/>
                    </a:lnTo>
                    <a:lnTo>
                      <a:pt x="0" y="62"/>
                    </a:lnTo>
                    <a:lnTo>
                      <a:pt x="19" y="24"/>
                    </a:lnTo>
                    <a:lnTo>
                      <a:pt x="21" y="23"/>
                    </a:lnTo>
                    <a:lnTo>
                      <a:pt x="24" y="22"/>
                    </a:lnTo>
                    <a:lnTo>
                      <a:pt x="29" y="21"/>
                    </a:lnTo>
                    <a:lnTo>
                      <a:pt x="38" y="20"/>
                    </a:lnTo>
                    <a:lnTo>
                      <a:pt x="50" y="19"/>
                    </a:lnTo>
                    <a:lnTo>
                      <a:pt x="57" y="17"/>
                    </a:lnTo>
                    <a:lnTo>
                      <a:pt x="64" y="15"/>
                    </a:lnTo>
                    <a:lnTo>
                      <a:pt x="69" y="10"/>
                    </a:lnTo>
                    <a:lnTo>
                      <a:pt x="75" y="6"/>
                    </a:lnTo>
                    <a:lnTo>
                      <a:pt x="82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10" name="Freeform 375">
                <a:extLst>
                  <a:ext uri="{FF2B5EF4-FFF2-40B4-BE49-F238E27FC236}">
                    <a16:creationId xmlns:a16="http://schemas.microsoft.com/office/drawing/2014/main" id="{529E0627-A063-4B17-8CB9-A9E7A5D6C7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9" y="1874"/>
                <a:ext cx="191" cy="475"/>
              </a:xfrm>
              <a:custGeom>
                <a:avLst/>
                <a:gdLst>
                  <a:gd name="T0" fmla="*/ 191 w 191"/>
                  <a:gd name="T1" fmla="*/ 0 h 475"/>
                  <a:gd name="T2" fmla="*/ 188 w 191"/>
                  <a:gd name="T3" fmla="*/ 8 h 475"/>
                  <a:gd name="T4" fmla="*/ 182 w 191"/>
                  <a:gd name="T5" fmla="*/ 18 h 475"/>
                  <a:gd name="T6" fmla="*/ 176 w 191"/>
                  <a:gd name="T7" fmla="*/ 29 h 475"/>
                  <a:gd name="T8" fmla="*/ 169 w 191"/>
                  <a:gd name="T9" fmla="*/ 42 h 475"/>
                  <a:gd name="T10" fmla="*/ 163 w 191"/>
                  <a:gd name="T11" fmla="*/ 54 h 475"/>
                  <a:gd name="T12" fmla="*/ 163 w 191"/>
                  <a:gd name="T13" fmla="*/ 54 h 475"/>
                  <a:gd name="T14" fmla="*/ 158 w 191"/>
                  <a:gd name="T15" fmla="*/ 68 h 475"/>
                  <a:gd name="T16" fmla="*/ 153 w 191"/>
                  <a:gd name="T17" fmla="*/ 80 h 475"/>
                  <a:gd name="T18" fmla="*/ 148 w 191"/>
                  <a:gd name="T19" fmla="*/ 89 h 475"/>
                  <a:gd name="T20" fmla="*/ 143 w 191"/>
                  <a:gd name="T21" fmla="*/ 100 h 475"/>
                  <a:gd name="T22" fmla="*/ 138 w 191"/>
                  <a:gd name="T23" fmla="*/ 111 h 475"/>
                  <a:gd name="T24" fmla="*/ 138 w 191"/>
                  <a:gd name="T25" fmla="*/ 111 h 475"/>
                  <a:gd name="T26" fmla="*/ 136 w 191"/>
                  <a:gd name="T27" fmla="*/ 121 h 475"/>
                  <a:gd name="T28" fmla="*/ 133 w 191"/>
                  <a:gd name="T29" fmla="*/ 129 h 475"/>
                  <a:gd name="T30" fmla="*/ 129 w 191"/>
                  <a:gd name="T31" fmla="*/ 138 h 475"/>
                  <a:gd name="T32" fmla="*/ 126 w 191"/>
                  <a:gd name="T33" fmla="*/ 147 h 475"/>
                  <a:gd name="T34" fmla="*/ 122 w 191"/>
                  <a:gd name="T35" fmla="*/ 157 h 475"/>
                  <a:gd name="T36" fmla="*/ 117 w 191"/>
                  <a:gd name="T37" fmla="*/ 166 h 475"/>
                  <a:gd name="T38" fmla="*/ 114 w 191"/>
                  <a:gd name="T39" fmla="*/ 175 h 475"/>
                  <a:gd name="T40" fmla="*/ 108 w 191"/>
                  <a:gd name="T41" fmla="*/ 185 h 475"/>
                  <a:gd name="T42" fmla="*/ 103 w 191"/>
                  <a:gd name="T43" fmla="*/ 193 h 475"/>
                  <a:gd name="T44" fmla="*/ 99 w 191"/>
                  <a:gd name="T45" fmla="*/ 202 h 475"/>
                  <a:gd name="T46" fmla="*/ 99 w 191"/>
                  <a:gd name="T47" fmla="*/ 202 h 475"/>
                  <a:gd name="T48" fmla="*/ 90 w 191"/>
                  <a:gd name="T49" fmla="*/ 215 h 475"/>
                  <a:gd name="T50" fmla="*/ 83 w 191"/>
                  <a:gd name="T51" fmla="*/ 229 h 475"/>
                  <a:gd name="T52" fmla="*/ 76 w 191"/>
                  <a:gd name="T53" fmla="*/ 242 h 475"/>
                  <a:gd name="T54" fmla="*/ 71 w 191"/>
                  <a:gd name="T55" fmla="*/ 255 h 475"/>
                  <a:gd name="T56" fmla="*/ 65 w 191"/>
                  <a:gd name="T57" fmla="*/ 268 h 475"/>
                  <a:gd name="T58" fmla="*/ 59 w 191"/>
                  <a:gd name="T59" fmla="*/ 282 h 475"/>
                  <a:gd name="T60" fmla="*/ 55 w 191"/>
                  <a:gd name="T61" fmla="*/ 295 h 475"/>
                  <a:gd name="T62" fmla="*/ 49 w 191"/>
                  <a:gd name="T63" fmla="*/ 308 h 475"/>
                  <a:gd name="T64" fmla="*/ 43 w 191"/>
                  <a:gd name="T65" fmla="*/ 322 h 475"/>
                  <a:gd name="T66" fmla="*/ 35 w 191"/>
                  <a:gd name="T67" fmla="*/ 335 h 475"/>
                  <a:gd name="T68" fmla="*/ 35 w 191"/>
                  <a:gd name="T69" fmla="*/ 335 h 475"/>
                  <a:gd name="T70" fmla="*/ 33 w 191"/>
                  <a:gd name="T71" fmla="*/ 338 h 475"/>
                  <a:gd name="T72" fmla="*/ 27 w 191"/>
                  <a:gd name="T73" fmla="*/ 347 h 475"/>
                  <a:gd name="T74" fmla="*/ 20 w 191"/>
                  <a:gd name="T75" fmla="*/ 361 h 475"/>
                  <a:gd name="T76" fmla="*/ 14 w 191"/>
                  <a:gd name="T77" fmla="*/ 378 h 475"/>
                  <a:gd name="T78" fmla="*/ 11 w 191"/>
                  <a:gd name="T79" fmla="*/ 395 h 475"/>
                  <a:gd name="T80" fmla="*/ 11 w 191"/>
                  <a:gd name="T81" fmla="*/ 395 h 475"/>
                  <a:gd name="T82" fmla="*/ 9 w 191"/>
                  <a:gd name="T83" fmla="*/ 412 h 475"/>
                  <a:gd name="T84" fmla="*/ 9 w 191"/>
                  <a:gd name="T85" fmla="*/ 429 h 475"/>
                  <a:gd name="T86" fmla="*/ 8 w 191"/>
                  <a:gd name="T87" fmla="*/ 444 h 475"/>
                  <a:gd name="T88" fmla="*/ 5 w 191"/>
                  <a:gd name="T89" fmla="*/ 460 h 475"/>
                  <a:gd name="T90" fmla="*/ 0 w 191"/>
                  <a:gd name="T91" fmla="*/ 475 h 475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91"/>
                  <a:gd name="T139" fmla="*/ 0 h 475"/>
                  <a:gd name="T140" fmla="*/ 191 w 191"/>
                  <a:gd name="T141" fmla="*/ 475 h 475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91" h="475">
                    <a:moveTo>
                      <a:pt x="191" y="0"/>
                    </a:moveTo>
                    <a:lnTo>
                      <a:pt x="188" y="8"/>
                    </a:lnTo>
                    <a:lnTo>
                      <a:pt x="182" y="18"/>
                    </a:lnTo>
                    <a:lnTo>
                      <a:pt x="176" y="29"/>
                    </a:lnTo>
                    <a:lnTo>
                      <a:pt x="169" y="42"/>
                    </a:lnTo>
                    <a:lnTo>
                      <a:pt x="163" y="54"/>
                    </a:lnTo>
                    <a:lnTo>
                      <a:pt x="158" y="68"/>
                    </a:lnTo>
                    <a:lnTo>
                      <a:pt x="153" y="80"/>
                    </a:lnTo>
                    <a:lnTo>
                      <a:pt x="148" y="89"/>
                    </a:lnTo>
                    <a:lnTo>
                      <a:pt x="143" y="100"/>
                    </a:lnTo>
                    <a:lnTo>
                      <a:pt x="138" y="111"/>
                    </a:lnTo>
                    <a:lnTo>
                      <a:pt x="136" y="121"/>
                    </a:lnTo>
                    <a:lnTo>
                      <a:pt x="133" y="129"/>
                    </a:lnTo>
                    <a:lnTo>
                      <a:pt x="129" y="138"/>
                    </a:lnTo>
                    <a:lnTo>
                      <a:pt x="126" y="147"/>
                    </a:lnTo>
                    <a:lnTo>
                      <a:pt x="122" y="157"/>
                    </a:lnTo>
                    <a:lnTo>
                      <a:pt x="117" y="166"/>
                    </a:lnTo>
                    <a:lnTo>
                      <a:pt x="114" y="175"/>
                    </a:lnTo>
                    <a:lnTo>
                      <a:pt x="108" y="185"/>
                    </a:lnTo>
                    <a:lnTo>
                      <a:pt x="103" y="193"/>
                    </a:lnTo>
                    <a:lnTo>
                      <a:pt x="99" y="202"/>
                    </a:lnTo>
                    <a:lnTo>
                      <a:pt x="90" y="215"/>
                    </a:lnTo>
                    <a:lnTo>
                      <a:pt x="83" y="229"/>
                    </a:lnTo>
                    <a:lnTo>
                      <a:pt x="76" y="242"/>
                    </a:lnTo>
                    <a:lnTo>
                      <a:pt x="71" y="255"/>
                    </a:lnTo>
                    <a:lnTo>
                      <a:pt x="65" y="268"/>
                    </a:lnTo>
                    <a:lnTo>
                      <a:pt x="59" y="282"/>
                    </a:lnTo>
                    <a:lnTo>
                      <a:pt x="55" y="295"/>
                    </a:lnTo>
                    <a:lnTo>
                      <a:pt x="49" y="308"/>
                    </a:lnTo>
                    <a:lnTo>
                      <a:pt x="43" y="322"/>
                    </a:lnTo>
                    <a:lnTo>
                      <a:pt x="35" y="335"/>
                    </a:lnTo>
                    <a:lnTo>
                      <a:pt x="33" y="338"/>
                    </a:lnTo>
                    <a:lnTo>
                      <a:pt x="27" y="347"/>
                    </a:lnTo>
                    <a:lnTo>
                      <a:pt x="20" y="361"/>
                    </a:lnTo>
                    <a:lnTo>
                      <a:pt x="14" y="378"/>
                    </a:lnTo>
                    <a:lnTo>
                      <a:pt x="11" y="395"/>
                    </a:lnTo>
                    <a:lnTo>
                      <a:pt x="9" y="412"/>
                    </a:lnTo>
                    <a:lnTo>
                      <a:pt x="9" y="429"/>
                    </a:lnTo>
                    <a:lnTo>
                      <a:pt x="8" y="444"/>
                    </a:lnTo>
                    <a:lnTo>
                      <a:pt x="5" y="460"/>
                    </a:lnTo>
                    <a:lnTo>
                      <a:pt x="0" y="47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11" name="Freeform 376">
                <a:extLst>
                  <a:ext uri="{FF2B5EF4-FFF2-40B4-BE49-F238E27FC236}">
                    <a16:creationId xmlns:a16="http://schemas.microsoft.com/office/drawing/2014/main" id="{0FE26195-C1ED-4834-8E8E-704040FAC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4" y="2284"/>
                <a:ext cx="134" cy="69"/>
              </a:xfrm>
              <a:custGeom>
                <a:avLst/>
                <a:gdLst>
                  <a:gd name="T0" fmla="*/ 42 w 134"/>
                  <a:gd name="T1" fmla="*/ 55 h 69"/>
                  <a:gd name="T2" fmla="*/ 32 w 134"/>
                  <a:gd name="T3" fmla="*/ 61 h 69"/>
                  <a:gd name="T4" fmla="*/ 21 w 134"/>
                  <a:gd name="T5" fmla="*/ 65 h 69"/>
                  <a:gd name="T6" fmla="*/ 10 w 134"/>
                  <a:gd name="T7" fmla="*/ 67 h 69"/>
                  <a:gd name="T8" fmla="*/ 3 w 134"/>
                  <a:gd name="T9" fmla="*/ 69 h 69"/>
                  <a:gd name="T10" fmla="*/ 0 w 134"/>
                  <a:gd name="T11" fmla="*/ 69 h 69"/>
                  <a:gd name="T12" fmla="*/ 0 w 134"/>
                  <a:gd name="T13" fmla="*/ 69 h 69"/>
                  <a:gd name="T14" fmla="*/ 1 w 134"/>
                  <a:gd name="T15" fmla="*/ 66 h 69"/>
                  <a:gd name="T16" fmla="*/ 5 w 134"/>
                  <a:gd name="T17" fmla="*/ 58 h 69"/>
                  <a:gd name="T18" fmla="*/ 13 w 134"/>
                  <a:gd name="T19" fmla="*/ 48 h 69"/>
                  <a:gd name="T20" fmla="*/ 29 w 134"/>
                  <a:gd name="T21" fmla="*/ 36 h 69"/>
                  <a:gd name="T22" fmla="*/ 56 w 134"/>
                  <a:gd name="T23" fmla="*/ 27 h 69"/>
                  <a:gd name="T24" fmla="*/ 56 w 134"/>
                  <a:gd name="T25" fmla="*/ 27 h 69"/>
                  <a:gd name="T26" fmla="*/ 84 w 134"/>
                  <a:gd name="T27" fmla="*/ 20 h 69"/>
                  <a:gd name="T28" fmla="*/ 102 w 134"/>
                  <a:gd name="T29" fmla="*/ 15 h 69"/>
                  <a:gd name="T30" fmla="*/ 116 w 134"/>
                  <a:gd name="T31" fmla="*/ 11 h 69"/>
                  <a:gd name="T32" fmla="*/ 125 w 134"/>
                  <a:gd name="T33" fmla="*/ 6 h 69"/>
                  <a:gd name="T34" fmla="*/ 134 w 134"/>
                  <a:gd name="T35" fmla="*/ 0 h 69"/>
                  <a:gd name="T36" fmla="*/ 134 w 134"/>
                  <a:gd name="T37" fmla="*/ 0 h 69"/>
                  <a:gd name="T38" fmla="*/ 131 w 134"/>
                  <a:gd name="T39" fmla="*/ 1 h 69"/>
                  <a:gd name="T40" fmla="*/ 125 w 134"/>
                  <a:gd name="T41" fmla="*/ 5 h 69"/>
                  <a:gd name="T42" fmla="*/ 116 w 134"/>
                  <a:gd name="T43" fmla="*/ 9 h 69"/>
                  <a:gd name="T44" fmla="*/ 106 w 134"/>
                  <a:gd name="T45" fmla="*/ 15 h 69"/>
                  <a:gd name="T46" fmla="*/ 93 w 134"/>
                  <a:gd name="T47" fmla="*/ 22 h 69"/>
                  <a:gd name="T48" fmla="*/ 80 w 134"/>
                  <a:gd name="T49" fmla="*/ 29 h 69"/>
                  <a:gd name="T50" fmla="*/ 68 w 134"/>
                  <a:gd name="T51" fmla="*/ 36 h 69"/>
                  <a:gd name="T52" fmla="*/ 57 w 134"/>
                  <a:gd name="T53" fmla="*/ 43 h 69"/>
                  <a:gd name="T54" fmla="*/ 48 w 134"/>
                  <a:gd name="T55" fmla="*/ 49 h 69"/>
                  <a:gd name="T56" fmla="*/ 42 w 134"/>
                  <a:gd name="T57" fmla="*/ 55 h 69"/>
                  <a:gd name="T58" fmla="*/ 42 w 134"/>
                  <a:gd name="T59" fmla="*/ 55 h 6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34"/>
                  <a:gd name="T91" fmla="*/ 0 h 69"/>
                  <a:gd name="T92" fmla="*/ 134 w 134"/>
                  <a:gd name="T93" fmla="*/ 69 h 6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34" h="69">
                    <a:moveTo>
                      <a:pt x="42" y="55"/>
                    </a:moveTo>
                    <a:lnTo>
                      <a:pt x="32" y="61"/>
                    </a:lnTo>
                    <a:lnTo>
                      <a:pt x="21" y="65"/>
                    </a:lnTo>
                    <a:lnTo>
                      <a:pt x="10" y="67"/>
                    </a:lnTo>
                    <a:lnTo>
                      <a:pt x="3" y="69"/>
                    </a:lnTo>
                    <a:lnTo>
                      <a:pt x="0" y="69"/>
                    </a:lnTo>
                    <a:lnTo>
                      <a:pt x="1" y="66"/>
                    </a:lnTo>
                    <a:lnTo>
                      <a:pt x="5" y="58"/>
                    </a:lnTo>
                    <a:lnTo>
                      <a:pt x="13" y="48"/>
                    </a:lnTo>
                    <a:lnTo>
                      <a:pt x="29" y="36"/>
                    </a:lnTo>
                    <a:lnTo>
                      <a:pt x="56" y="27"/>
                    </a:lnTo>
                    <a:lnTo>
                      <a:pt x="84" y="20"/>
                    </a:lnTo>
                    <a:lnTo>
                      <a:pt x="102" y="15"/>
                    </a:lnTo>
                    <a:lnTo>
                      <a:pt x="116" y="11"/>
                    </a:lnTo>
                    <a:lnTo>
                      <a:pt x="125" y="6"/>
                    </a:lnTo>
                    <a:lnTo>
                      <a:pt x="134" y="0"/>
                    </a:lnTo>
                    <a:lnTo>
                      <a:pt x="131" y="1"/>
                    </a:lnTo>
                    <a:lnTo>
                      <a:pt x="125" y="5"/>
                    </a:lnTo>
                    <a:lnTo>
                      <a:pt x="116" y="9"/>
                    </a:lnTo>
                    <a:lnTo>
                      <a:pt x="106" y="15"/>
                    </a:lnTo>
                    <a:lnTo>
                      <a:pt x="93" y="22"/>
                    </a:lnTo>
                    <a:lnTo>
                      <a:pt x="80" y="29"/>
                    </a:lnTo>
                    <a:lnTo>
                      <a:pt x="68" y="36"/>
                    </a:lnTo>
                    <a:lnTo>
                      <a:pt x="57" y="43"/>
                    </a:lnTo>
                    <a:lnTo>
                      <a:pt x="48" y="49"/>
                    </a:lnTo>
                    <a:lnTo>
                      <a:pt x="42" y="55"/>
                    </a:lnTo>
                    <a:close/>
                  </a:path>
                </a:pathLst>
              </a:custGeom>
              <a:solidFill>
                <a:srgbClr val="0032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12" name="Freeform 377">
                <a:extLst>
                  <a:ext uri="{FF2B5EF4-FFF2-40B4-BE49-F238E27FC236}">
                    <a16:creationId xmlns:a16="http://schemas.microsoft.com/office/drawing/2014/main" id="{B2AC1F04-4DF0-4525-836E-AC0A9CD65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4" y="2284"/>
                <a:ext cx="134" cy="69"/>
              </a:xfrm>
              <a:custGeom>
                <a:avLst/>
                <a:gdLst>
                  <a:gd name="T0" fmla="*/ 134 w 134"/>
                  <a:gd name="T1" fmla="*/ 0 h 69"/>
                  <a:gd name="T2" fmla="*/ 125 w 134"/>
                  <a:gd name="T3" fmla="*/ 6 h 69"/>
                  <a:gd name="T4" fmla="*/ 116 w 134"/>
                  <a:gd name="T5" fmla="*/ 11 h 69"/>
                  <a:gd name="T6" fmla="*/ 102 w 134"/>
                  <a:gd name="T7" fmla="*/ 15 h 69"/>
                  <a:gd name="T8" fmla="*/ 84 w 134"/>
                  <a:gd name="T9" fmla="*/ 20 h 69"/>
                  <a:gd name="T10" fmla="*/ 56 w 134"/>
                  <a:gd name="T11" fmla="*/ 27 h 69"/>
                  <a:gd name="T12" fmla="*/ 56 w 134"/>
                  <a:gd name="T13" fmla="*/ 27 h 69"/>
                  <a:gd name="T14" fmla="*/ 29 w 134"/>
                  <a:gd name="T15" fmla="*/ 36 h 69"/>
                  <a:gd name="T16" fmla="*/ 13 w 134"/>
                  <a:gd name="T17" fmla="*/ 48 h 69"/>
                  <a:gd name="T18" fmla="*/ 5 w 134"/>
                  <a:gd name="T19" fmla="*/ 58 h 69"/>
                  <a:gd name="T20" fmla="*/ 1 w 134"/>
                  <a:gd name="T21" fmla="*/ 66 h 69"/>
                  <a:gd name="T22" fmla="*/ 0 w 134"/>
                  <a:gd name="T23" fmla="*/ 69 h 6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4"/>
                  <a:gd name="T37" fmla="*/ 0 h 69"/>
                  <a:gd name="T38" fmla="*/ 134 w 134"/>
                  <a:gd name="T39" fmla="*/ 69 h 6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4" h="69">
                    <a:moveTo>
                      <a:pt x="134" y="0"/>
                    </a:moveTo>
                    <a:lnTo>
                      <a:pt x="125" y="6"/>
                    </a:lnTo>
                    <a:lnTo>
                      <a:pt x="116" y="11"/>
                    </a:lnTo>
                    <a:lnTo>
                      <a:pt x="102" y="15"/>
                    </a:lnTo>
                    <a:lnTo>
                      <a:pt x="84" y="20"/>
                    </a:lnTo>
                    <a:lnTo>
                      <a:pt x="56" y="27"/>
                    </a:lnTo>
                    <a:lnTo>
                      <a:pt x="29" y="36"/>
                    </a:lnTo>
                    <a:lnTo>
                      <a:pt x="13" y="48"/>
                    </a:lnTo>
                    <a:lnTo>
                      <a:pt x="5" y="58"/>
                    </a:lnTo>
                    <a:lnTo>
                      <a:pt x="1" y="66"/>
                    </a:lnTo>
                    <a:lnTo>
                      <a:pt x="0" y="6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13" name="Freeform 378">
                <a:extLst>
                  <a:ext uri="{FF2B5EF4-FFF2-40B4-BE49-F238E27FC236}">
                    <a16:creationId xmlns:a16="http://schemas.microsoft.com/office/drawing/2014/main" id="{86E3B8B3-3846-402F-8F73-3455917A1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3" y="2042"/>
                <a:ext cx="206" cy="407"/>
              </a:xfrm>
              <a:custGeom>
                <a:avLst/>
                <a:gdLst>
                  <a:gd name="T0" fmla="*/ 0 w 206"/>
                  <a:gd name="T1" fmla="*/ 407 h 407"/>
                  <a:gd name="T2" fmla="*/ 0 w 206"/>
                  <a:gd name="T3" fmla="*/ 405 h 407"/>
                  <a:gd name="T4" fmla="*/ 0 w 206"/>
                  <a:gd name="T5" fmla="*/ 401 h 407"/>
                  <a:gd name="T6" fmla="*/ 0 w 206"/>
                  <a:gd name="T7" fmla="*/ 395 h 407"/>
                  <a:gd name="T8" fmla="*/ 3 w 206"/>
                  <a:gd name="T9" fmla="*/ 389 h 407"/>
                  <a:gd name="T10" fmla="*/ 6 w 206"/>
                  <a:gd name="T11" fmla="*/ 383 h 407"/>
                  <a:gd name="T12" fmla="*/ 6 w 206"/>
                  <a:gd name="T13" fmla="*/ 383 h 407"/>
                  <a:gd name="T14" fmla="*/ 10 w 206"/>
                  <a:gd name="T15" fmla="*/ 375 h 407"/>
                  <a:gd name="T16" fmla="*/ 10 w 206"/>
                  <a:gd name="T17" fmla="*/ 364 h 407"/>
                  <a:gd name="T18" fmla="*/ 10 w 206"/>
                  <a:gd name="T19" fmla="*/ 354 h 407"/>
                  <a:gd name="T20" fmla="*/ 10 w 206"/>
                  <a:gd name="T21" fmla="*/ 343 h 407"/>
                  <a:gd name="T22" fmla="*/ 13 w 206"/>
                  <a:gd name="T23" fmla="*/ 335 h 407"/>
                  <a:gd name="T24" fmla="*/ 13 w 206"/>
                  <a:gd name="T25" fmla="*/ 335 h 407"/>
                  <a:gd name="T26" fmla="*/ 21 w 206"/>
                  <a:gd name="T27" fmla="*/ 323 h 407"/>
                  <a:gd name="T28" fmla="*/ 22 w 206"/>
                  <a:gd name="T29" fmla="*/ 314 h 407"/>
                  <a:gd name="T30" fmla="*/ 20 w 206"/>
                  <a:gd name="T31" fmla="*/ 305 h 407"/>
                  <a:gd name="T32" fmla="*/ 18 w 206"/>
                  <a:gd name="T33" fmla="*/ 299 h 407"/>
                  <a:gd name="T34" fmla="*/ 18 w 206"/>
                  <a:gd name="T35" fmla="*/ 296 h 407"/>
                  <a:gd name="T36" fmla="*/ 18 w 206"/>
                  <a:gd name="T37" fmla="*/ 296 h 407"/>
                  <a:gd name="T38" fmla="*/ 38 w 206"/>
                  <a:gd name="T39" fmla="*/ 279 h 407"/>
                  <a:gd name="T40" fmla="*/ 48 w 206"/>
                  <a:gd name="T41" fmla="*/ 264 h 407"/>
                  <a:gd name="T42" fmla="*/ 50 w 206"/>
                  <a:gd name="T43" fmla="*/ 253 h 407"/>
                  <a:gd name="T44" fmla="*/ 50 w 206"/>
                  <a:gd name="T45" fmla="*/ 246 h 407"/>
                  <a:gd name="T46" fmla="*/ 49 w 206"/>
                  <a:gd name="T47" fmla="*/ 242 h 407"/>
                  <a:gd name="T48" fmla="*/ 49 w 206"/>
                  <a:gd name="T49" fmla="*/ 242 h 407"/>
                  <a:gd name="T50" fmla="*/ 50 w 206"/>
                  <a:gd name="T51" fmla="*/ 240 h 407"/>
                  <a:gd name="T52" fmla="*/ 55 w 206"/>
                  <a:gd name="T53" fmla="*/ 230 h 407"/>
                  <a:gd name="T54" fmla="*/ 63 w 206"/>
                  <a:gd name="T55" fmla="*/ 217 h 407"/>
                  <a:gd name="T56" fmla="*/ 75 w 206"/>
                  <a:gd name="T57" fmla="*/ 198 h 407"/>
                  <a:gd name="T58" fmla="*/ 89 w 206"/>
                  <a:gd name="T59" fmla="*/ 174 h 407"/>
                  <a:gd name="T60" fmla="*/ 89 w 206"/>
                  <a:gd name="T61" fmla="*/ 174 h 407"/>
                  <a:gd name="T62" fmla="*/ 104 w 206"/>
                  <a:gd name="T63" fmla="*/ 150 h 407"/>
                  <a:gd name="T64" fmla="*/ 115 w 206"/>
                  <a:gd name="T65" fmla="*/ 134 h 407"/>
                  <a:gd name="T66" fmla="*/ 126 w 206"/>
                  <a:gd name="T67" fmla="*/ 120 h 407"/>
                  <a:gd name="T68" fmla="*/ 135 w 206"/>
                  <a:gd name="T69" fmla="*/ 106 h 407"/>
                  <a:gd name="T70" fmla="*/ 144 w 206"/>
                  <a:gd name="T71" fmla="*/ 89 h 407"/>
                  <a:gd name="T72" fmla="*/ 144 w 206"/>
                  <a:gd name="T73" fmla="*/ 89 h 407"/>
                  <a:gd name="T74" fmla="*/ 149 w 206"/>
                  <a:gd name="T75" fmla="*/ 78 h 407"/>
                  <a:gd name="T76" fmla="*/ 154 w 206"/>
                  <a:gd name="T77" fmla="*/ 69 h 407"/>
                  <a:gd name="T78" fmla="*/ 157 w 206"/>
                  <a:gd name="T79" fmla="*/ 60 h 407"/>
                  <a:gd name="T80" fmla="*/ 162 w 206"/>
                  <a:gd name="T81" fmla="*/ 50 h 407"/>
                  <a:gd name="T82" fmla="*/ 167 w 206"/>
                  <a:gd name="T83" fmla="*/ 42 h 407"/>
                  <a:gd name="T84" fmla="*/ 171 w 206"/>
                  <a:gd name="T85" fmla="*/ 34 h 407"/>
                  <a:gd name="T86" fmla="*/ 178 w 206"/>
                  <a:gd name="T87" fmla="*/ 26 h 407"/>
                  <a:gd name="T88" fmla="*/ 185 w 206"/>
                  <a:gd name="T89" fmla="*/ 17 h 407"/>
                  <a:gd name="T90" fmla="*/ 196 w 206"/>
                  <a:gd name="T91" fmla="*/ 8 h 407"/>
                  <a:gd name="T92" fmla="*/ 206 w 206"/>
                  <a:gd name="T93" fmla="*/ 0 h 40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06"/>
                  <a:gd name="T142" fmla="*/ 0 h 407"/>
                  <a:gd name="T143" fmla="*/ 206 w 206"/>
                  <a:gd name="T144" fmla="*/ 407 h 407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06" h="407">
                    <a:moveTo>
                      <a:pt x="0" y="407"/>
                    </a:moveTo>
                    <a:lnTo>
                      <a:pt x="0" y="405"/>
                    </a:lnTo>
                    <a:lnTo>
                      <a:pt x="0" y="401"/>
                    </a:lnTo>
                    <a:lnTo>
                      <a:pt x="0" y="395"/>
                    </a:lnTo>
                    <a:lnTo>
                      <a:pt x="3" y="389"/>
                    </a:lnTo>
                    <a:lnTo>
                      <a:pt x="6" y="383"/>
                    </a:lnTo>
                    <a:lnTo>
                      <a:pt x="10" y="375"/>
                    </a:lnTo>
                    <a:lnTo>
                      <a:pt x="10" y="364"/>
                    </a:lnTo>
                    <a:lnTo>
                      <a:pt x="10" y="354"/>
                    </a:lnTo>
                    <a:lnTo>
                      <a:pt x="10" y="343"/>
                    </a:lnTo>
                    <a:lnTo>
                      <a:pt x="13" y="335"/>
                    </a:lnTo>
                    <a:lnTo>
                      <a:pt x="21" y="323"/>
                    </a:lnTo>
                    <a:lnTo>
                      <a:pt x="22" y="314"/>
                    </a:lnTo>
                    <a:lnTo>
                      <a:pt x="20" y="305"/>
                    </a:lnTo>
                    <a:lnTo>
                      <a:pt x="18" y="299"/>
                    </a:lnTo>
                    <a:lnTo>
                      <a:pt x="18" y="296"/>
                    </a:lnTo>
                    <a:lnTo>
                      <a:pt x="38" y="279"/>
                    </a:lnTo>
                    <a:lnTo>
                      <a:pt x="48" y="264"/>
                    </a:lnTo>
                    <a:lnTo>
                      <a:pt x="50" y="253"/>
                    </a:lnTo>
                    <a:lnTo>
                      <a:pt x="50" y="246"/>
                    </a:lnTo>
                    <a:lnTo>
                      <a:pt x="49" y="242"/>
                    </a:lnTo>
                    <a:lnTo>
                      <a:pt x="50" y="240"/>
                    </a:lnTo>
                    <a:lnTo>
                      <a:pt x="55" y="230"/>
                    </a:lnTo>
                    <a:lnTo>
                      <a:pt x="63" y="217"/>
                    </a:lnTo>
                    <a:lnTo>
                      <a:pt x="75" y="198"/>
                    </a:lnTo>
                    <a:lnTo>
                      <a:pt x="89" y="174"/>
                    </a:lnTo>
                    <a:lnTo>
                      <a:pt x="104" y="150"/>
                    </a:lnTo>
                    <a:lnTo>
                      <a:pt x="115" y="134"/>
                    </a:lnTo>
                    <a:lnTo>
                      <a:pt x="126" y="120"/>
                    </a:lnTo>
                    <a:lnTo>
                      <a:pt x="135" y="106"/>
                    </a:lnTo>
                    <a:lnTo>
                      <a:pt x="144" y="89"/>
                    </a:lnTo>
                    <a:lnTo>
                      <a:pt x="149" y="78"/>
                    </a:lnTo>
                    <a:lnTo>
                      <a:pt x="154" y="69"/>
                    </a:lnTo>
                    <a:lnTo>
                      <a:pt x="157" y="60"/>
                    </a:lnTo>
                    <a:lnTo>
                      <a:pt x="162" y="50"/>
                    </a:lnTo>
                    <a:lnTo>
                      <a:pt x="167" y="42"/>
                    </a:lnTo>
                    <a:lnTo>
                      <a:pt x="171" y="34"/>
                    </a:lnTo>
                    <a:lnTo>
                      <a:pt x="178" y="26"/>
                    </a:lnTo>
                    <a:lnTo>
                      <a:pt x="185" y="17"/>
                    </a:lnTo>
                    <a:lnTo>
                      <a:pt x="196" y="8"/>
                    </a:lnTo>
                    <a:lnTo>
                      <a:pt x="206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14" name="Freeform 379">
                <a:extLst>
                  <a:ext uri="{FF2B5EF4-FFF2-40B4-BE49-F238E27FC236}">
                    <a16:creationId xmlns:a16="http://schemas.microsoft.com/office/drawing/2014/main" id="{6783DF92-B0CF-42AE-98DA-4E4DC5B47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" y="2085"/>
                <a:ext cx="54" cy="151"/>
              </a:xfrm>
              <a:custGeom>
                <a:avLst/>
                <a:gdLst>
                  <a:gd name="T0" fmla="*/ 54 w 54"/>
                  <a:gd name="T1" fmla="*/ 0 h 151"/>
                  <a:gd name="T2" fmla="*/ 43 w 54"/>
                  <a:gd name="T3" fmla="*/ 14 h 151"/>
                  <a:gd name="T4" fmla="*/ 40 w 54"/>
                  <a:gd name="T5" fmla="*/ 29 h 151"/>
                  <a:gd name="T6" fmla="*/ 40 w 54"/>
                  <a:gd name="T7" fmla="*/ 47 h 151"/>
                  <a:gd name="T8" fmla="*/ 41 w 54"/>
                  <a:gd name="T9" fmla="*/ 63 h 151"/>
                  <a:gd name="T10" fmla="*/ 40 w 54"/>
                  <a:gd name="T11" fmla="*/ 81 h 151"/>
                  <a:gd name="T12" fmla="*/ 40 w 54"/>
                  <a:gd name="T13" fmla="*/ 81 h 151"/>
                  <a:gd name="T14" fmla="*/ 36 w 54"/>
                  <a:gd name="T15" fmla="*/ 92 h 151"/>
                  <a:gd name="T16" fmla="*/ 34 w 54"/>
                  <a:gd name="T17" fmla="*/ 103 h 151"/>
                  <a:gd name="T18" fmla="*/ 31 w 54"/>
                  <a:gd name="T19" fmla="*/ 113 h 151"/>
                  <a:gd name="T20" fmla="*/ 26 w 54"/>
                  <a:gd name="T21" fmla="*/ 124 h 151"/>
                  <a:gd name="T22" fmla="*/ 20 w 54"/>
                  <a:gd name="T23" fmla="*/ 134 h 151"/>
                  <a:gd name="T24" fmla="*/ 20 w 54"/>
                  <a:gd name="T25" fmla="*/ 134 h 151"/>
                  <a:gd name="T26" fmla="*/ 17 w 54"/>
                  <a:gd name="T27" fmla="*/ 137 h 151"/>
                  <a:gd name="T28" fmla="*/ 12 w 54"/>
                  <a:gd name="T29" fmla="*/ 141 h 151"/>
                  <a:gd name="T30" fmla="*/ 9 w 54"/>
                  <a:gd name="T31" fmla="*/ 144 h 151"/>
                  <a:gd name="T32" fmla="*/ 4 w 54"/>
                  <a:gd name="T33" fmla="*/ 148 h 151"/>
                  <a:gd name="T34" fmla="*/ 0 w 54"/>
                  <a:gd name="T35" fmla="*/ 151 h 15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4"/>
                  <a:gd name="T55" fmla="*/ 0 h 151"/>
                  <a:gd name="T56" fmla="*/ 54 w 54"/>
                  <a:gd name="T57" fmla="*/ 151 h 15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4" h="151">
                    <a:moveTo>
                      <a:pt x="54" y="0"/>
                    </a:moveTo>
                    <a:lnTo>
                      <a:pt x="43" y="14"/>
                    </a:lnTo>
                    <a:lnTo>
                      <a:pt x="40" y="29"/>
                    </a:lnTo>
                    <a:lnTo>
                      <a:pt x="40" y="47"/>
                    </a:lnTo>
                    <a:lnTo>
                      <a:pt x="41" y="63"/>
                    </a:lnTo>
                    <a:lnTo>
                      <a:pt x="40" y="81"/>
                    </a:lnTo>
                    <a:lnTo>
                      <a:pt x="36" y="92"/>
                    </a:lnTo>
                    <a:lnTo>
                      <a:pt x="34" y="103"/>
                    </a:lnTo>
                    <a:lnTo>
                      <a:pt x="31" y="113"/>
                    </a:lnTo>
                    <a:lnTo>
                      <a:pt x="26" y="124"/>
                    </a:lnTo>
                    <a:lnTo>
                      <a:pt x="20" y="134"/>
                    </a:lnTo>
                    <a:lnTo>
                      <a:pt x="17" y="137"/>
                    </a:lnTo>
                    <a:lnTo>
                      <a:pt x="12" y="141"/>
                    </a:lnTo>
                    <a:lnTo>
                      <a:pt x="9" y="144"/>
                    </a:lnTo>
                    <a:lnTo>
                      <a:pt x="4" y="148"/>
                    </a:lnTo>
                    <a:lnTo>
                      <a:pt x="0" y="151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15" name="Freeform 380">
                <a:extLst>
                  <a:ext uri="{FF2B5EF4-FFF2-40B4-BE49-F238E27FC236}">
                    <a16:creationId xmlns:a16="http://schemas.microsoft.com/office/drawing/2014/main" id="{A995FC7C-AA88-43C5-98F7-6A43CD170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1" y="1980"/>
                <a:ext cx="140" cy="143"/>
              </a:xfrm>
              <a:custGeom>
                <a:avLst/>
                <a:gdLst>
                  <a:gd name="T0" fmla="*/ 31 w 140"/>
                  <a:gd name="T1" fmla="*/ 126 h 143"/>
                  <a:gd name="T2" fmla="*/ 41 w 140"/>
                  <a:gd name="T3" fmla="*/ 131 h 143"/>
                  <a:gd name="T4" fmla="*/ 52 w 140"/>
                  <a:gd name="T5" fmla="*/ 136 h 143"/>
                  <a:gd name="T6" fmla="*/ 62 w 140"/>
                  <a:gd name="T7" fmla="*/ 139 h 143"/>
                  <a:gd name="T8" fmla="*/ 69 w 140"/>
                  <a:gd name="T9" fmla="*/ 141 h 143"/>
                  <a:gd name="T10" fmla="*/ 72 w 140"/>
                  <a:gd name="T11" fmla="*/ 143 h 143"/>
                  <a:gd name="T12" fmla="*/ 140 w 140"/>
                  <a:gd name="T13" fmla="*/ 60 h 143"/>
                  <a:gd name="T14" fmla="*/ 140 w 140"/>
                  <a:gd name="T15" fmla="*/ 60 h 143"/>
                  <a:gd name="T16" fmla="*/ 139 w 140"/>
                  <a:gd name="T17" fmla="*/ 58 h 143"/>
                  <a:gd name="T18" fmla="*/ 134 w 140"/>
                  <a:gd name="T19" fmla="*/ 50 h 143"/>
                  <a:gd name="T20" fmla="*/ 127 w 140"/>
                  <a:gd name="T21" fmla="*/ 39 h 143"/>
                  <a:gd name="T22" fmla="*/ 118 w 140"/>
                  <a:gd name="T23" fmla="*/ 27 h 143"/>
                  <a:gd name="T24" fmla="*/ 104 w 140"/>
                  <a:gd name="T25" fmla="*/ 17 h 143"/>
                  <a:gd name="T26" fmla="*/ 104 w 140"/>
                  <a:gd name="T27" fmla="*/ 17 h 143"/>
                  <a:gd name="T28" fmla="*/ 89 w 140"/>
                  <a:gd name="T29" fmla="*/ 9 h 143"/>
                  <a:gd name="T30" fmla="*/ 74 w 140"/>
                  <a:gd name="T31" fmla="*/ 3 h 143"/>
                  <a:gd name="T32" fmla="*/ 61 w 140"/>
                  <a:gd name="T33" fmla="*/ 1 h 143"/>
                  <a:gd name="T34" fmla="*/ 53 w 140"/>
                  <a:gd name="T35" fmla="*/ 0 h 143"/>
                  <a:gd name="T36" fmla="*/ 50 w 140"/>
                  <a:gd name="T37" fmla="*/ 0 h 143"/>
                  <a:gd name="T38" fmla="*/ 0 w 140"/>
                  <a:gd name="T39" fmla="*/ 95 h 143"/>
                  <a:gd name="T40" fmla="*/ 0 w 140"/>
                  <a:gd name="T41" fmla="*/ 95 h 143"/>
                  <a:gd name="T42" fmla="*/ 2 w 140"/>
                  <a:gd name="T43" fmla="*/ 97 h 143"/>
                  <a:gd name="T44" fmla="*/ 7 w 140"/>
                  <a:gd name="T45" fmla="*/ 103 h 143"/>
                  <a:gd name="T46" fmla="*/ 14 w 140"/>
                  <a:gd name="T47" fmla="*/ 110 h 143"/>
                  <a:gd name="T48" fmla="*/ 23 w 140"/>
                  <a:gd name="T49" fmla="*/ 118 h 143"/>
                  <a:gd name="T50" fmla="*/ 31 w 140"/>
                  <a:gd name="T51" fmla="*/ 126 h 143"/>
                  <a:gd name="T52" fmla="*/ 31 w 140"/>
                  <a:gd name="T53" fmla="*/ 126 h 14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0"/>
                  <a:gd name="T82" fmla="*/ 0 h 143"/>
                  <a:gd name="T83" fmla="*/ 140 w 140"/>
                  <a:gd name="T84" fmla="*/ 143 h 14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0" h="143">
                    <a:moveTo>
                      <a:pt x="31" y="126"/>
                    </a:moveTo>
                    <a:lnTo>
                      <a:pt x="41" y="131"/>
                    </a:lnTo>
                    <a:lnTo>
                      <a:pt x="52" y="136"/>
                    </a:lnTo>
                    <a:lnTo>
                      <a:pt x="62" y="139"/>
                    </a:lnTo>
                    <a:lnTo>
                      <a:pt x="69" y="141"/>
                    </a:lnTo>
                    <a:lnTo>
                      <a:pt x="72" y="143"/>
                    </a:lnTo>
                    <a:lnTo>
                      <a:pt x="140" y="60"/>
                    </a:lnTo>
                    <a:lnTo>
                      <a:pt x="139" y="58"/>
                    </a:lnTo>
                    <a:lnTo>
                      <a:pt x="134" y="50"/>
                    </a:lnTo>
                    <a:lnTo>
                      <a:pt x="127" y="39"/>
                    </a:lnTo>
                    <a:lnTo>
                      <a:pt x="118" y="27"/>
                    </a:lnTo>
                    <a:lnTo>
                      <a:pt x="104" y="17"/>
                    </a:lnTo>
                    <a:lnTo>
                      <a:pt x="89" y="9"/>
                    </a:lnTo>
                    <a:lnTo>
                      <a:pt x="74" y="3"/>
                    </a:lnTo>
                    <a:lnTo>
                      <a:pt x="61" y="1"/>
                    </a:lnTo>
                    <a:lnTo>
                      <a:pt x="53" y="0"/>
                    </a:lnTo>
                    <a:lnTo>
                      <a:pt x="50" y="0"/>
                    </a:lnTo>
                    <a:lnTo>
                      <a:pt x="0" y="95"/>
                    </a:lnTo>
                    <a:lnTo>
                      <a:pt x="2" y="97"/>
                    </a:lnTo>
                    <a:lnTo>
                      <a:pt x="7" y="103"/>
                    </a:lnTo>
                    <a:lnTo>
                      <a:pt x="14" y="110"/>
                    </a:lnTo>
                    <a:lnTo>
                      <a:pt x="23" y="118"/>
                    </a:lnTo>
                    <a:lnTo>
                      <a:pt x="31" y="12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16" name="Freeform 381">
                <a:extLst>
                  <a:ext uri="{FF2B5EF4-FFF2-40B4-BE49-F238E27FC236}">
                    <a16:creationId xmlns:a16="http://schemas.microsoft.com/office/drawing/2014/main" id="{FE111B41-F9A7-4E7C-8DAA-FFD423589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1" y="1980"/>
                <a:ext cx="140" cy="143"/>
              </a:xfrm>
              <a:custGeom>
                <a:avLst/>
                <a:gdLst>
                  <a:gd name="T0" fmla="*/ 31 w 140"/>
                  <a:gd name="T1" fmla="*/ 126 h 143"/>
                  <a:gd name="T2" fmla="*/ 41 w 140"/>
                  <a:gd name="T3" fmla="*/ 131 h 143"/>
                  <a:gd name="T4" fmla="*/ 52 w 140"/>
                  <a:gd name="T5" fmla="*/ 136 h 143"/>
                  <a:gd name="T6" fmla="*/ 62 w 140"/>
                  <a:gd name="T7" fmla="*/ 139 h 143"/>
                  <a:gd name="T8" fmla="*/ 69 w 140"/>
                  <a:gd name="T9" fmla="*/ 141 h 143"/>
                  <a:gd name="T10" fmla="*/ 72 w 140"/>
                  <a:gd name="T11" fmla="*/ 143 h 143"/>
                  <a:gd name="T12" fmla="*/ 140 w 140"/>
                  <a:gd name="T13" fmla="*/ 60 h 143"/>
                  <a:gd name="T14" fmla="*/ 140 w 140"/>
                  <a:gd name="T15" fmla="*/ 60 h 143"/>
                  <a:gd name="T16" fmla="*/ 139 w 140"/>
                  <a:gd name="T17" fmla="*/ 58 h 143"/>
                  <a:gd name="T18" fmla="*/ 134 w 140"/>
                  <a:gd name="T19" fmla="*/ 50 h 143"/>
                  <a:gd name="T20" fmla="*/ 127 w 140"/>
                  <a:gd name="T21" fmla="*/ 39 h 143"/>
                  <a:gd name="T22" fmla="*/ 118 w 140"/>
                  <a:gd name="T23" fmla="*/ 27 h 143"/>
                  <a:gd name="T24" fmla="*/ 104 w 140"/>
                  <a:gd name="T25" fmla="*/ 17 h 143"/>
                  <a:gd name="T26" fmla="*/ 104 w 140"/>
                  <a:gd name="T27" fmla="*/ 17 h 143"/>
                  <a:gd name="T28" fmla="*/ 89 w 140"/>
                  <a:gd name="T29" fmla="*/ 9 h 143"/>
                  <a:gd name="T30" fmla="*/ 74 w 140"/>
                  <a:gd name="T31" fmla="*/ 3 h 143"/>
                  <a:gd name="T32" fmla="*/ 61 w 140"/>
                  <a:gd name="T33" fmla="*/ 1 h 143"/>
                  <a:gd name="T34" fmla="*/ 53 w 140"/>
                  <a:gd name="T35" fmla="*/ 0 h 143"/>
                  <a:gd name="T36" fmla="*/ 50 w 140"/>
                  <a:gd name="T37" fmla="*/ 0 h 143"/>
                  <a:gd name="T38" fmla="*/ 0 w 140"/>
                  <a:gd name="T39" fmla="*/ 95 h 143"/>
                  <a:gd name="T40" fmla="*/ 0 w 140"/>
                  <a:gd name="T41" fmla="*/ 95 h 143"/>
                  <a:gd name="T42" fmla="*/ 2 w 140"/>
                  <a:gd name="T43" fmla="*/ 97 h 143"/>
                  <a:gd name="T44" fmla="*/ 7 w 140"/>
                  <a:gd name="T45" fmla="*/ 103 h 143"/>
                  <a:gd name="T46" fmla="*/ 14 w 140"/>
                  <a:gd name="T47" fmla="*/ 110 h 143"/>
                  <a:gd name="T48" fmla="*/ 23 w 140"/>
                  <a:gd name="T49" fmla="*/ 118 h 143"/>
                  <a:gd name="T50" fmla="*/ 31 w 140"/>
                  <a:gd name="T51" fmla="*/ 126 h 143"/>
                  <a:gd name="T52" fmla="*/ 31 w 140"/>
                  <a:gd name="T53" fmla="*/ 126 h 14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40"/>
                  <a:gd name="T82" fmla="*/ 0 h 143"/>
                  <a:gd name="T83" fmla="*/ 140 w 140"/>
                  <a:gd name="T84" fmla="*/ 143 h 14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40" h="143">
                    <a:moveTo>
                      <a:pt x="31" y="126"/>
                    </a:moveTo>
                    <a:lnTo>
                      <a:pt x="41" y="131"/>
                    </a:lnTo>
                    <a:lnTo>
                      <a:pt x="52" y="136"/>
                    </a:lnTo>
                    <a:lnTo>
                      <a:pt x="62" y="139"/>
                    </a:lnTo>
                    <a:lnTo>
                      <a:pt x="69" y="141"/>
                    </a:lnTo>
                    <a:lnTo>
                      <a:pt x="72" y="143"/>
                    </a:lnTo>
                    <a:lnTo>
                      <a:pt x="140" y="60"/>
                    </a:lnTo>
                    <a:lnTo>
                      <a:pt x="139" y="58"/>
                    </a:lnTo>
                    <a:lnTo>
                      <a:pt x="134" y="50"/>
                    </a:lnTo>
                    <a:lnTo>
                      <a:pt x="127" y="39"/>
                    </a:lnTo>
                    <a:lnTo>
                      <a:pt x="118" y="27"/>
                    </a:lnTo>
                    <a:lnTo>
                      <a:pt x="104" y="17"/>
                    </a:lnTo>
                    <a:lnTo>
                      <a:pt x="89" y="9"/>
                    </a:lnTo>
                    <a:lnTo>
                      <a:pt x="74" y="3"/>
                    </a:lnTo>
                    <a:lnTo>
                      <a:pt x="61" y="1"/>
                    </a:lnTo>
                    <a:lnTo>
                      <a:pt x="53" y="0"/>
                    </a:lnTo>
                    <a:lnTo>
                      <a:pt x="50" y="0"/>
                    </a:lnTo>
                    <a:lnTo>
                      <a:pt x="0" y="95"/>
                    </a:lnTo>
                    <a:lnTo>
                      <a:pt x="2" y="97"/>
                    </a:lnTo>
                    <a:lnTo>
                      <a:pt x="7" y="103"/>
                    </a:lnTo>
                    <a:lnTo>
                      <a:pt x="14" y="110"/>
                    </a:lnTo>
                    <a:lnTo>
                      <a:pt x="23" y="118"/>
                    </a:lnTo>
                    <a:lnTo>
                      <a:pt x="31" y="126"/>
                    </a:lnTo>
                  </a:path>
                </a:pathLst>
              </a:custGeom>
              <a:noFill/>
              <a:ln w="11113">
                <a:solidFill>
                  <a:srgbClr val="FFBE4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17" name="Freeform 382">
                <a:extLst>
                  <a:ext uri="{FF2B5EF4-FFF2-40B4-BE49-F238E27FC236}">
                    <a16:creationId xmlns:a16="http://schemas.microsoft.com/office/drawing/2014/main" id="{36335CC4-6743-45E3-BA7C-CE0BC92B0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9" y="2060"/>
                <a:ext cx="75" cy="49"/>
              </a:xfrm>
              <a:custGeom>
                <a:avLst/>
                <a:gdLst>
                  <a:gd name="T0" fmla="*/ 75 w 75"/>
                  <a:gd name="T1" fmla="*/ 49 h 49"/>
                  <a:gd name="T2" fmla="*/ 71 w 75"/>
                  <a:gd name="T3" fmla="*/ 47 h 49"/>
                  <a:gd name="T4" fmla="*/ 62 w 75"/>
                  <a:gd name="T5" fmla="*/ 46 h 49"/>
                  <a:gd name="T6" fmla="*/ 53 w 75"/>
                  <a:gd name="T7" fmla="*/ 44 h 49"/>
                  <a:gd name="T8" fmla="*/ 43 w 75"/>
                  <a:gd name="T9" fmla="*/ 39 h 49"/>
                  <a:gd name="T10" fmla="*/ 31 w 75"/>
                  <a:gd name="T11" fmla="*/ 33 h 49"/>
                  <a:gd name="T12" fmla="*/ 31 w 75"/>
                  <a:gd name="T13" fmla="*/ 33 h 49"/>
                  <a:gd name="T14" fmla="*/ 25 w 75"/>
                  <a:gd name="T15" fmla="*/ 29 h 49"/>
                  <a:gd name="T16" fmla="*/ 18 w 75"/>
                  <a:gd name="T17" fmla="*/ 23 h 49"/>
                  <a:gd name="T18" fmla="*/ 11 w 75"/>
                  <a:gd name="T19" fmla="*/ 15 h 49"/>
                  <a:gd name="T20" fmla="*/ 6 w 75"/>
                  <a:gd name="T21" fmla="*/ 8 h 49"/>
                  <a:gd name="T22" fmla="*/ 0 w 75"/>
                  <a:gd name="T23" fmla="*/ 0 h 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5"/>
                  <a:gd name="T37" fmla="*/ 0 h 49"/>
                  <a:gd name="T38" fmla="*/ 75 w 75"/>
                  <a:gd name="T39" fmla="*/ 49 h 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5" h="49">
                    <a:moveTo>
                      <a:pt x="75" y="49"/>
                    </a:moveTo>
                    <a:lnTo>
                      <a:pt x="71" y="47"/>
                    </a:lnTo>
                    <a:lnTo>
                      <a:pt x="62" y="46"/>
                    </a:lnTo>
                    <a:lnTo>
                      <a:pt x="53" y="44"/>
                    </a:lnTo>
                    <a:lnTo>
                      <a:pt x="43" y="39"/>
                    </a:lnTo>
                    <a:lnTo>
                      <a:pt x="31" y="33"/>
                    </a:lnTo>
                    <a:lnTo>
                      <a:pt x="25" y="29"/>
                    </a:lnTo>
                    <a:lnTo>
                      <a:pt x="18" y="23"/>
                    </a:lnTo>
                    <a:lnTo>
                      <a:pt x="11" y="15"/>
                    </a:lnTo>
                    <a:lnTo>
                      <a:pt x="6" y="8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FFBE4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18" name="Freeform 383">
                <a:extLst>
                  <a:ext uri="{FF2B5EF4-FFF2-40B4-BE49-F238E27FC236}">
                    <a16:creationId xmlns:a16="http://schemas.microsoft.com/office/drawing/2014/main" id="{98212DBB-4CCC-4651-8D47-FA64AFC7B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1997"/>
                <a:ext cx="86" cy="57"/>
              </a:xfrm>
              <a:custGeom>
                <a:avLst/>
                <a:gdLst>
                  <a:gd name="T0" fmla="*/ 0 w 86"/>
                  <a:gd name="T1" fmla="*/ 0 h 57"/>
                  <a:gd name="T2" fmla="*/ 4 w 86"/>
                  <a:gd name="T3" fmla="*/ 0 h 57"/>
                  <a:gd name="T4" fmla="*/ 12 w 86"/>
                  <a:gd name="T5" fmla="*/ 1 h 57"/>
                  <a:gd name="T6" fmla="*/ 24 w 86"/>
                  <a:gd name="T7" fmla="*/ 3 h 57"/>
                  <a:gd name="T8" fmla="*/ 38 w 86"/>
                  <a:gd name="T9" fmla="*/ 8 h 57"/>
                  <a:gd name="T10" fmla="*/ 52 w 86"/>
                  <a:gd name="T11" fmla="*/ 15 h 57"/>
                  <a:gd name="T12" fmla="*/ 52 w 86"/>
                  <a:gd name="T13" fmla="*/ 15 h 57"/>
                  <a:gd name="T14" fmla="*/ 64 w 86"/>
                  <a:gd name="T15" fmla="*/ 26 h 57"/>
                  <a:gd name="T16" fmla="*/ 75 w 86"/>
                  <a:gd name="T17" fmla="*/ 37 h 57"/>
                  <a:gd name="T18" fmla="*/ 82 w 86"/>
                  <a:gd name="T19" fmla="*/ 46 h 57"/>
                  <a:gd name="T20" fmla="*/ 85 w 86"/>
                  <a:gd name="T21" fmla="*/ 55 h 57"/>
                  <a:gd name="T22" fmla="*/ 86 w 86"/>
                  <a:gd name="T23" fmla="*/ 57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6"/>
                  <a:gd name="T37" fmla="*/ 0 h 57"/>
                  <a:gd name="T38" fmla="*/ 86 w 86"/>
                  <a:gd name="T39" fmla="*/ 57 h 5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6" h="57">
                    <a:moveTo>
                      <a:pt x="0" y="0"/>
                    </a:moveTo>
                    <a:lnTo>
                      <a:pt x="4" y="0"/>
                    </a:lnTo>
                    <a:lnTo>
                      <a:pt x="12" y="1"/>
                    </a:lnTo>
                    <a:lnTo>
                      <a:pt x="24" y="3"/>
                    </a:lnTo>
                    <a:lnTo>
                      <a:pt x="38" y="8"/>
                    </a:lnTo>
                    <a:lnTo>
                      <a:pt x="52" y="15"/>
                    </a:lnTo>
                    <a:lnTo>
                      <a:pt x="64" y="26"/>
                    </a:lnTo>
                    <a:lnTo>
                      <a:pt x="75" y="37"/>
                    </a:lnTo>
                    <a:lnTo>
                      <a:pt x="82" y="46"/>
                    </a:lnTo>
                    <a:lnTo>
                      <a:pt x="85" y="55"/>
                    </a:lnTo>
                    <a:lnTo>
                      <a:pt x="86" y="57"/>
                    </a:lnTo>
                  </a:path>
                </a:pathLst>
              </a:custGeom>
              <a:noFill/>
              <a:ln w="3175">
                <a:solidFill>
                  <a:srgbClr val="FFBE4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19" name="Freeform 384">
                <a:extLst>
                  <a:ext uri="{FF2B5EF4-FFF2-40B4-BE49-F238E27FC236}">
                    <a16:creationId xmlns:a16="http://schemas.microsoft.com/office/drawing/2014/main" id="{E79932AD-8976-4329-8341-545742E9AE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" y="2035"/>
                <a:ext cx="7" cy="15"/>
              </a:xfrm>
              <a:custGeom>
                <a:avLst/>
                <a:gdLst>
                  <a:gd name="T0" fmla="*/ 0 w 7"/>
                  <a:gd name="T1" fmla="*/ 10 h 15"/>
                  <a:gd name="T2" fmla="*/ 2 w 7"/>
                  <a:gd name="T3" fmla="*/ 7 h 15"/>
                  <a:gd name="T4" fmla="*/ 4 w 7"/>
                  <a:gd name="T5" fmla="*/ 5 h 15"/>
                  <a:gd name="T6" fmla="*/ 5 w 7"/>
                  <a:gd name="T7" fmla="*/ 3 h 15"/>
                  <a:gd name="T8" fmla="*/ 6 w 7"/>
                  <a:gd name="T9" fmla="*/ 0 h 15"/>
                  <a:gd name="T10" fmla="*/ 6 w 7"/>
                  <a:gd name="T11" fmla="*/ 0 h 15"/>
                  <a:gd name="T12" fmla="*/ 6 w 7"/>
                  <a:gd name="T13" fmla="*/ 2 h 15"/>
                  <a:gd name="T14" fmla="*/ 7 w 7"/>
                  <a:gd name="T15" fmla="*/ 2 h 15"/>
                  <a:gd name="T16" fmla="*/ 7 w 7"/>
                  <a:gd name="T17" fmla="*/ 3 h 15"/>
                  <a:gd name="T18" fmla="*/ 6 w 7"/>
                  <a:gd name="T19" fmla="*/ 4 h 15"/>
                  <a:gd name="T20" fmla="*/ 5 w 7"/>
                  <a:gd name="T21" fmla="*/ 6 h 15"/>
                  <a:gd name="T22" fmla="*/ 4 w 7"/>
                  <a:gd name="T23" fmla="*/ 7 h 15"/>
                  <a:gd name="T24" fmla="*/ 2 w 7"/>
                  <a:gd name="T25" fmla="*/ 10 h 15"/>
                  <a:gd name="T26" fmla="*/ 3 w 7"/>
                  <a:gd name="T27" fmla="*/ 11 h 15"/>
                  <a:gd name="T28" fmla="*/ 3 w 7"/>
                  <a:gd name="T29" fmla="*/ 12 h 15"/>
                  <a:gd name="T30" fmla="*/ 3 w 7"/>
                  <a:gd name="T31" fmla="*/ 12 h 15"/>
                  <a:gd name="T32" fmla="*/ 3 w 7"/>
                  <a:gd name="T33" fmla="*/ 13 h 15"/>
                  <a:gd name="T34" fmla="*/ 3 w 7"/>
                  <a:gd name="T35" fmla="*/ 13 h 15"/>
                  <a:gd name="T36" fmla="*/ 3 w 7"/>
                  <a:gd name="T37" fmla="*/ 14 h 15"/>
                  <a:gd name="T38" fmla="*/ 3 w 7"/>
                  <a:gd name="T39" fmla="*/ 14 h 15"/>
                  <a:gd name="T40" fmla="*/ 2 w 7"/>
                  <a:gd name="T41" fmla="*/ 15 h 15"/>
                  <a:gd name="T42" fmla="*/ 2 w 7"/>
                  <a:gd name="T43" fmla="*/ 13 h 15"/>
                  <a:gd name="T44" fmla="*/ 2 w 7"/>
                  <a:gd name="T45" fmla="*/ 12 h 15"/>
                  <a:gd name="T46" fmla="*/ 2 w 7"/>
                  <a:gd name="T47" fmla="*/ 12 h 15"/>
                  <a:gd name="T48" fmla="*/ 2 w 7"/>
                  <a:gd name="T49" fmla="*/ 12 h 15"/>
                  <a:gd name="T50" fmla="*/ 2 w 7"/>
                  <a:gd name="T51" fmla="*/ 12 h 15"/>
                  <a:gd name="T52" fmla="*/ 2 w 7"/>
                  <a:gd name="T53" fmla="*/ 12 h 15"/>
                  <a:gd name="T54" fmla="*/ 0 w 7"/>
                  <a:gd name="T55" fmla="*/ 11 h 15"/>
                  <a:gd name="T56" fmla="*/ 0 w 7"/>
                  <a:gd name="T57" fmla="*/ 11 h 15"/>
                  <a:gd name="T58" fmla="*/ 0 w 7"/>
                  <a:gd name="T59" fmla="*/ 10 h 15"/>
                  <a:gd name="T60" fmla="*/ 0 w 7"/>
                  <a:gd name="T61" fmla="*/ 10 h 1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"/>
                  <a:gd name="T94" fmla="*/ 0 h 15"/>
                  <a:gd name="T95" fmla="*/ 7 w 7"/>
                  <a:gd name="T96" fmla="*/ 15 h 1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" h="15">
                    <a:moveTo>
                      <a:pt x="0" y="10"/>
                    </a:moveTo>
                    <a:lnTo>
                      <a:pt x="2" y="7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5" y="6"/>
                    </a:lnTo>
                    <a:lnTo>
                      <a:pt x="4" y="7"/>
                    </a:lnTo>
                    <a:lnTo>
                      <a:pt x="2" y="10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0" y="11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B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20" name="Freeform 385">
                <a:extLst>
                  <a:ext uri="{FF2B5EF4-FFF2-40B4-BE49-F238E27FC236}">
                    <a16:creationId xmlns:a16="http://schemas.microsoft.com/office/drawing/2014/main" id="{64D1A255-EF43-4A92-97B7-54AE5D523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4" y="2031"/>
                <a:ext cx="9" cy="14"/>
              </a:xfrm>
              <a:custGeom>
                <a:avLst/>
                <a:gdLst>
                  <a:gd name="T0" fmla="*/ 0 w 9"/>
                  <a:gd name="T1" fmla="*/ 6 h 14"/>
                  <a:gd name="T2" fmla="*/ 2 w 9"/>
                  <a:gd name="T3" fmla="*/ 4 h 14"/>
                  <a:gd name="T4" fmla="*/ 4 w 9"/>
                  <a:gd name="T5" fmla="*/ 2 h 14"/>
                  <a:gd name="T6" fmla="*/ 6 w 9"/>
                  <a:gd name="T7" fmla="*/ 1 h 14"/>
                  <a:gd name="T8" fmla="*/ 8 w 9"/>
                  <a:gd name="T9" fmla="*/ 0 h 14"/>
                  <a:gd name="T10" fmla="*/ 8 w 9"/>
                  <a:gd name="T11" fmla="*/ 0 h 14"/>
                  <a:gd name="T12" fmla="*/ 8 w 9"/>
                  <a:gd name="T13" fmla="*/ 0 h 14"/>
                  <a:gd name="T14" fmla="*/ 9 w 9"/>
                  <a:gd name="T15" fmla="*/ 1 h 14"/>
                  <a:gd name="T16" fmla="*/ 9 w 9"/>
                  <a:gd name="T17" fmla="*/ 1 h 14"/>
                  <a:gd name="T18" fmla="*/ 8 w 9"/>
                  <a:gd name="T19" fmla="*/ 4 h 14"/>
                  <a:gd name="T20" fmla="*/ 7 w 9"/>
                  <a:gd name="T21" fmla="*/ 7 h 14"/>
                  <a:gd name="T22" fmla="*/ 6 w 9"/>
                  <a:gd name="T23" fmla="*/ 10 h 14"/>
                  <a:gd name="T24" fmla="*/ 4 w 9"/>
                  <a:gd name="T25" fmla="*/ 14 h 14"/>
                  <a:gd name="T26" fmla="*/ 4 w 9"/>
                  <a:gd name="T27" fmla="*/ 12 h 14"/>
                  <a:gd name="T28" fmla="*/ 4 w 9"/>
                  <a:gd name="T29" fmla="*/ 12 h 14"/>
                  <a:gd name="T30" fmla="*/ 3 w 9"/>
                  <a:gd name="T31" fmla="*/ 12 h 14"/>
                  <a:gd name="T32" fmla="*/ 3 w 9"/>
                  <a:gd name="T33" fmla="*/ 11 h 14"/>
                  <a:gd name="T34" fmla="*/ 3 w 9"/>
                  <a:gd name="T35" fmla="*/ 11 h 14"/>
                  <a:gd name="T36" fmla="*/ 4 w 9"/>
                  <a:gd name="T37" fmla="*/ 10 h 14"/>
                  <a:gd name="T38" fmla="*/ 4 w 9"/>
                  <a:gd name="T39" fmla="*/ 9 h 14"/>
                  <a:gd name="T40" fmla="*/ 4 w 9"/>
                  <a:gd name="T41" fmla="*/ 9 h 14"/>
                  <a:gd name="T42" fmla="*/ 4 w 9"/>
                  <a:gd name="T43" fmla="*/ 8 h 14"/>
                  <a:gd name="T44" fmla="*/ 3 w 9"/>
                  <a:gd name="T45" fmla="*/ 8 h 14"/>
                  <a:gd name="T46" fmla="*/ 3 w 9"/>
                  <a:gd name="T47" fmla="*/ 7 h 14"/>
                  <a:gd name="T48" fmla="*/ 3 w 9"/>
                  <a:gd name="T49" fmla="*/ 6 h 14"/>
                  <a:gd name="T50" fmla="*/ 2 w 9"/>
                  <a:gd name="T51" fmla="*/ 7 h 14"/>
                  <a:gd name="T52" fmla="*/ 2 w 9"/>
                  <a:gd name="T53" fmla="*/ 7 h 14"/>
                  <a:gd name="T54" fmla="*/ 2 w 9"/>
                  <a:gd name="T55" fmla="*/ 7 h 14"/>
                  <a:gd name="T56" fmla="*/ 1 w 9"/>
                  <a:gd name="T57" fmla="*/ 8 h 14"/>
                  <a:gd name="T58" fmla="*/ 1 w 9"/>
                  <a:gd name="T59" fmla="*/ 7 h 14"/>
                  <a:gd name="T60" fmla="*/ 1 w 9"/>
                  <a:gd name="T61" fmla="*/ 7 h 14"/>
                  <a:gd name="T62" fmla="*/ 1 w 9"/>
                  <a:gd name="T63" fmla="*/ 7 h 14"/>
                  <a:gd name="T64" fmla="*/ 0 w 9"/>
                  <a:gd name="T65" fmla="*/ 6 h 14"/>
                  <a:gd name="T66" fmla="*/ 0 w 9"/>
                  <a:gd name="T67" fmla="*/ 6 h 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"/>
                  <a:gd name="T103" fmla="*/ 0 h 14"/>
                  <a:gd name="T104" fmla="*/ 9 w 9"/>
                  <a:gd name="T105" fmla="*/ 14 h 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" h="14">
                    <a:moveTo>
                      <a:pt x="0" y="6"/>
                    </a:moveTo>
                    <a:lnTo>
                      <a:pt x="2" y="4"/>
                    </a:lnTo>
                    <a:lnTo>
                      <a:pt x="4" y="2"/>
                    </a:lnTo>
                    <a:lnTo>
                      <a:pt x="6" y="1"/>
                    </a:lnTo>
                    <a:lnTo>
                      <a:pt x="8" y="0"/>
                    </a:lnTo>
                    <a:lnTo>
                      <a:pt x="9" y="1"/>
                    </a:lnTo>
                    <a:lnTo>
                      <a:pt x="8" y="4"/>
                    </a:lnTo>
                    <a:lnTo>
                      <a:pt x="7" y="7"/>
                    </a:lnTo>
                    <a:lnTo>
                      <a:pt x="6" y="10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3" y="11"/>
                    </a:lnTo>
                    <a:lnTo>
                      <a:pt x="4" y="10"/>
                    </a:lnTo>
                    <a:lnTo>
                      <a:pt x="4" y="9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1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B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21" name="Freeform 386">
                <a:extLst>
                  <a:ext uri="{FF2B5EF4-FFF2-40B4-BE49-F238E27FC236}">
                    <a16:creationId xmlns:a16="http://schemas.microsoft.com/office/drawing/2014/main" id="{1D88B7A7-ADA6-4CC7-AF4D-98E4F16C5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" y="2033"/>
                <a:ext cx="3" cy="5"/>
              </a:xfrm>
              <a:custGeom>
                <a:avLst/>
                <a:gdLst>
                  <a:gd name="T0" fmla="*/ 3 w 3"/>
                  <a:gd name="T1" fmla="*/ 0 h 5"/>
                  <a:gd name="T2" fmla="*/ 3 w 3"/>
                  <a:gd name="T3" fmla="*/ 1 h 5"/>
                  <a:gd name="T4" fmla="*/ 2 w 3"/>
                  <a:gd name="T5" fmla="*/ 1 h 5"/>
                  <a:gd name="T6" fmla="*/ 0 w 3"/>
                  <a:gd name="T7" fmla="*/ 2 h 5"/>
                  <a:gd name="T8" fmla="*/ 0 w 3"/>
                  <a:gd name="T9" fmla="*/ 2 h 5"/>
                  <a:gd name="T10" fmla="*/ 0 w 3"/>
                  <a:gd name="T11" fmla="*/ 4 h 5"/>
                  <a:gd name="T12" fmla="*/ 0 w 3"/>
                  <a:gd name="T13" fmla="*/ 4 h 5"/>
                  <a:gd name="T14" fmla="*/ 2 w 3"/>
                  <a:gd name="T15" fmla="*/ 5 h 5"/>
                  <a:gd name="T16" fmla="*/ 2 w 3"/>
                  <a:gd name="T17" fmla="*/ 5 h 5"/>
                  <a:gd name="T18" fmla="*/ 2 w 3"/>
                  <a:gd name="T19" fmla="*/ 4 h 5"/>
                  <a:gd name="T20" fmla="*/ 3 w 3"/>
                  <a:gd name="T21" fmla="*/ 2 h 5"/>
                  <a:gd name="T22" fmla="*/ 3 w 3"/>
                  <a:gd name="T23" fmla="*/ 1 h 5"/>
                  <a:gd name="T24" fmla="*/ 3 w 3"/>
                  <a:gd name="T25" fmla="*/ 0 h 5"/>
                  <a:gd name="T26" fmla="*/ 3 w 3"/>
                  <a:gd name="T27" fmla="*/ 0 h 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"/>
                  <a:gd name="T43" fmla="*/ 0 h 5"/>
                  <a:gd name="T44" fmla="*/ 3 w 3"/>
                  <a:gd name="T45" fmla="*/ 5 h 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" h="5">
                    <a:moveTo>
                      <a:pt x="3" y="0"/>
                    </a:moveTo>
                    <a:lnTo>
                      <a:pt x="3" y="1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22" name="Freeform 387">
                <a:extLst>
                  <a:ext uri="{FF2B5EF4-FFF2-40B4-BE49-F238E27FC236}">
                    <a16:creationId xmlns:a16="http://schemas.microsoft.com/office/drawing/2014/main" id="{C4F49FFE-133B-4781-A749-C4566F69A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3" y="2025"/>
                <a:ext cx="8" cy="12"/>
              </a:xfrm>
              <a:custGeom>
                <a:avLst/>
                <a:gdLst>
                  <a:gd name="T0" fmla="*/ 1 w 8"/>
                  <a:gd name="T1" fmla="*/ 10 h 12"/>
                  <a:gd name="T2" fmla="*/ 0 w 8"/>
                  <a:gd name="T3" fmla="*/ 9 h 12"/>
                  <a:gd name="T4" fmla="*/ 0 w 8"/>
                  <a:gd name="T5" fmla="*/ 8 h 12"/>
                  <a:gd name="T6" fmla="*/ 0 w 8"/>
                  <a:gd name="T7" fmla="*/ 7 h 12"/>
                  <a:gd name="T8" fmla="*/ 0 w 8"/>
                  <a:gd name="T9" fmla="*/ 5 h 12"/>
                  <a:gd name="T10" fmla="*/ 1 w 8"/>
                  <a:gd name="T11" fmla="*/ 2 h 12"/>
                  <a:gd name="T12" fmla="*/ 1 w 8"/>
                  <a:gd name="T13" fmla="*/ 2 h 12"/>
                  <a:gd name="T14" fmla="*/ 2 w 8"/>
                  <a:gd name="T15" fmla="*/ 1 h 12"/>
                  <a:gd name="T16" fmla="*/ 3 w 8"/>
                  <a:gd name="T17" fmla="*/ 0 h 12"/>
                  <a:gd name="T18" fmla="*/ 4 w 8"/>
                  <a:gd name="T19" fmla="*/ 0 h 12"/>
                  <a:gd name="T20" fmla="*/ 5 w 8"/>
                  <a:gd name="T21" fmla="*/ 0 h 12"/>
                  <a:gd name="T22" fmla="*/ 7 w 8"/>
                  <a:gd name="T23" fmla="*/ 1 h 12"/>
                  <a:gd name="T24" fmla="*/ 7 w 8"/>
                  <a:gd name="T25" fmla="*/ 1 h 12"/>
                  <a:gd name="T26" fmla="*/ 7 w 8"/>
                  <a:gd name="T27" fmla="*/ 1 h 12"/>
                  <a:gd name="T28" fmla="*/ 7 w 8"/>
                  <a:gd name="T29" fmla="*/ 2 h 12"/>
                  <a:gd name="T30" fmla="*/ 7 w 8"/>
                  <a:gd name="T31" fmla="*/ 2 h 12"/>
                  <a:gd name="T32" fmla="*/ 8 w 8"/>
                  <a:gd name="T33" fmla="*/ 2 h 12"/>
                  <a:gd name="T34" fmla="*/ 8 w 8"/>
                  <a:gd name="T35" fmla="*/ 3 h 12"/>
                  <a:gd name="T36" fmla="*/ 7 w 8"/>
                  <a:gd name="T37" fmla="*/ 5 h 12"/>
                  <a:gd name="T38" fmla="*/ 7 w 8"/>
                  <a:gd name="T39" fmla="*/ 5 h 12"/>
                  <a:gd name="T40" fmla="*/ 7 w 8"/>
                  <a:gd name="T41" fmla="*/ 5 h 12"/>
                  <a:gd name="T42" fmla="*/ 7 w 8"/>
                  <a:gd name="T43" fmla="*/ 3 h 12"/>
                  <a:gd name="T44" fmla="*/ 5 w 8"/>
                  <a:gd name="T45" fmla="*/ 3 h 12"/>
                  <a:gd name="T46" fmla="*/ 5 w 8"/>
                  <a:gd name="T47" fmla="*/ 3 h 12"/>
                  <a:gd name="T48" fmla="*/ 5 w 8"/>
                  <a:gd name="T49" fmla="*/ 2 h 12"/>
                  <a:gd name="T50" fmla="*/ 5 w 8"/>
                  <a:gd name="T51" fmla="*/ 2 h 12"/>
                  <a:gd name="T52" fmla="*/ 5 w 8"/>
                  <a:gd name="T53" fmla="*/ 2 h 12"/>
                  <a:gd name="T54" fmla="*/ 4 w 8"/>
                  <a:gd name="T55" fmla="*/ 2 h 12"/>
                  <a:gd name="T56" fmla="*/ 3 w 8"/>
                  <a:gd name="T57" fmla="*/ 2 h 12"/>
                  <a:gd name="T58" fmla="*/ 3 w 8"/>
                  <a:gd name="T59" fmla="*/ 2 h 12"/>
                  <a:gd name="T60" fmla="*/ 2 w 8"/>
                  <a:gd name="T61" fmla="*/ 3 h 12"/>
                  <a:gd name="T62" fmla="*/ 2 w 8"/>
                  <a:gd name="T63" fmla="*/ 3 h 12"/>
                  <a:gd name="T64" fmla="*/ 2 w 8"/>
                  <a:gd name="T65" fmla="*/ 5 h 12"/>
                  <a:gd name="T66" fmla="*/ 1 w 8"/>
                  <a:gd name="T67" fmla="*/ 6 h 12"/>
                  <a:gd name="T68" fmla="*/ 1 w 8"/>
                  <a:gd name="T69" fmla="*/ 7 h 12"/>
                  <a:gd name="T70" fmla="*/ 1 w 8"/>
                  <a:gd name="T71" fmla="*/ 8 h 12"/>
                  <a:gd name="T72" fmla="*/ 2 w 8"/>
                  <a:gd name="T73" fmla="*/ 9 h 12"/>
                  <a:gd name="T74" fmla="*/ 2 w 8"/>
                  <a:gd name="T75" fmla="*/ 9 h 12"/>
                  <a:gd name="T76" fmla="*/ 2 w 8"/>
                  <a:gd name="T77" fmla="*/ 9 h 12"/>
                  <a:gd name="T78" fmla="*/ 2 w 8"/>
                  <a:gd name="T79" fmla="*/ 9 h 12"/>
                  <a:gd name="T80" fmla="*/ 2 w 8"/>
                  <a:gd name="T81" fmla="*/ 10 h 12"/>
                  <a:gd name="T82" fmla="*/ 2 w 8"/>
                  <a:gd name="T83" fmla="*/ 10 h 12"/>
                  <a:gd name="T84" fmla="*/ 3 w 8"/>
                  <a:gd name="T85" fmla="*/ 10 h 12"/>
                  <a:gd name="T86" fmla="*/ 2 w 8"/>
                  <a:gd name="T87" fmla="*/ 12 h 12"/>
                  <a:gd name="T88" fmla="*/ 2 w 8"/>
                  <a:gd name="T89" fmla="*/ 12 h 12"/>
                  <a:gd name="T90" fmla="*/ 1 w 8"/>
                  <a:gd name="T91" fmla="*/ 12 h 12"/>
                  <a:gd name="T92" fmla="*/ 1 w 8"/>
                  <a:gd name="T93" fmla="*/ 12 h 12"/>
                  <a:gd name="T94" fmla="*/ 1 w 8"/>
                  <a:gd name="T95" fmla="*/ 12 h 12"/>
                  <a:gd name="T96" fmla="*/ 1 w 8"/>
                  <a:gd name="T97" fmla="*/ 10 h 12"/>
                  <a:gd name="T98" fmla="*/ 1 w 8"/>
                  <a:gd name="T99" fmla="*/ 10 h 12"/>
                  <a:gd name="T100" fmla="*/ 1 w 8"/>
                  <a:gd name="T101" fmla="*/ 10 h 1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"/>
                  <a:gd name="T154" fmla="*/ 0 h 12"/>
                  <a:gd name="T155" fmla="*/ 8 w 8"/>
                  <a:gd name="T156" fmla="*/ 12 h 1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" h="12">
                    <a:moveTo>
                      <a:pt x="1" y="10"/>
                    </a:moveTo>
                    <a:lnTo>
                      <a:pt x="0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1" y="2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5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2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FFB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23" name="Freeform 388">
                <a:extLst>
                  <a:ext uri="{FF2B5EF4-FFF2-40B4-BE49-F238E27FC236}">
                    <a16:creationId xmlns:a16="http://schemas.microsoft.com/office/drawing/2014/main" id="{CF9543AE-5FAE-45C8-9A39-B57D4EF44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9" y="2021"/>
                <a:ext cx="8" cy="11"/>
              </a:xfrm>
              <a:custGeom>
                <a:avLst/>
                <a:gdLst>
                  <a:gd name="T0" fmla="*/ 0 w 8"/>
                  <a:gd name="T1" fmla="*/ 10 h 11"/>
                  <a:gd name="T2" fmla="*/ 2 w 8"/>
                  <a:gd name="T3" fmla="*/ 7 h 11"/>
                  <a:gd name="T4" fmla="*/ 4 w 8"/>
                  <a:gd name="T5" fmla="*/ 5 h 11"/>
                  <a:gd name="T6" fmla="*/ 5 w 8"/>
                  <a:gd name="T7" fmla="*/ 3 h 11"/>
                  <a:gd name="T8" fmla="*/ 7 w 8"/>
                  <a:gd name="T9" fmla="*/ 0 h 11"/>
                  <a:gd name="T10" fmla="*/ 7 w 8"/>
                  <a:gd name="T11" fmla="*/ 0 h 11"/>
                  <a:gd name="T12" fmla="*/ 7 w 8"/>
                  <a:gd name="T13" fmla="*/ 0 h 11"/>
                  <a:gd name="T14" fmla="*/ 7 w 8"/>
                  <a:gd name="T15" fmla="*/ 2 h 11"/>
                  <a:gd name="T16" fmla="*/ 8 w 8"/>
                  <a:gd name="T17" fmla="*/ 2 h 11"/>
                  <a:gd name="T18" fmla="*/ 6 w 8"/>
                  <a:gd name="T19" fmla="*/ 4 h 11"/>
                  <a:gd name="T20" fmla="*/ 5 w 8"/>
                  <a:gd name="T21" fmla="*/ 6 h 11"/>
                  <a:gd name="T22" fmla="*/ 4 w 8"/>
                  <a:gd name="T23" fmla="*/ 9 h 11"/>
                  <a:gd name="T24" fmla="*/ 1 w 8"/>
                  <a:gd name="T25" fmla="*/ 11 h 11"/>
                  <a:gd name="T26" fmla="*/ 1 w 8"/>
                  <a:gd name="T27" fmla="*/ 11 h 11"/>
                  <a:gd name="T28" fmla="*/ 1 w 8"/>
                  <a:gd name="T29" fmla="*/ 10 h 11"/>
                  <a:gd name="T30" fmla="*/ 1 w 8"/>
                  <a:gd name="T31" fmla="*/ 10 h 11"/>
                  <a:gd name="T32" fmla="*/ 0 w 8"/>
                  <a:gd name="T33" fmla="*/ 10 h 11"/>
                  <a:gd name="T34" fmla="*/ 0 w 8"/>
                  <a:gd name="T35" fmla="*/ 10 h 1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"/>
                  <a:gd name="T55" fmla="*/ 0 h 11"/>
                  <a:gd name="T56" fmla="*/ 8 w 8"/>
                  <a:gd name="T57" fmla="*/ 11 h 1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" h="11">
                    <a:moveTo>
                      <a:pt x="0" y="10"/>
                    </a:moveTo>
                    <a:lnTo>
                      <a:pt x="2" y="7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7" y="0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5" y="6"/>
                    </a:lnTo>
                    <a:lnTo>
                      <a:pt x="4" y="9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B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24" name="Freeform 389">
                <a:extLst>
                  <a:ext uri="{FF2B5EF4-FFF2-40B4-BE49-F238E27FC236}">
                    <a16:creationId xmlns:a16="http://schemas.microsoft.com/office/drawing/2014/main" id="{2CB35AAB-88E8-4B64-B31B-0B29BACF8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6" y="2016"/>
                <a:ext cx="8" cy="12"/>
              </a:xfrm>
              <a:custGeom>
                <a:avLst/>
                <a:gdLst>
                  <a:gd name="T0" fmla="*/ 0 w 8"/>
                  <a:gd name="T1" fmla="*/ 9 h 12"/>
                  <a:gd name="T2" fmla="*/ 1 w 8"/>
                  <a:gd name="T3" fmla="*/ 7 h 12"/>
                  <a:gd name="T4" fmla="*/ 2 w 8"/>
                  <a:gd name="T5" fmla="*/ 4 h 12"/>
                  <a:gd name="T6" fmla="*/ 3 w 8"/>
                  <a:gd name="T7" fmla="*/ 2 h 12"/>
                  <a:gd name="T8" fmla="*/ 5 w 8"/>
                  <a:gd name="T9" fmla="*/ 0 h 12"/>
                  <a:gd name="T10" fmla="*/ 7 w 8"/>
                  <a:gd name="T11" fmla="*/ 1 h 12"/>
                  <a:gd name="T12" fmla="*/ 7 w 8"/>
                  <a:gd name="T13" fmla="*/ 1 h 12"/>
                  <a:gd name="T14" fmla="*/ 7 w 8"/>
                  <a:gd name="T15" fmla="*/ 2 h 12"/>
                  <a:gd name="T16" fmla="*/ 8 w 8"/>
                  <a:gd name="T17" fmla="*/ 3 h 12"/>
                  <a:gd name="T18" fmla="*/ 8 w 8"/>
                  <a:gd name="T19" fmla="*/ 5 h 12"/>
                  <a:gd name="T20" fmla="*/ 8 w 8"/>
                  <a:gd name="T21" fmla="*/ 7 h 12"/>
                  <a:gd name="T22" fmla="*/ 7 w 8"/>
                  <a:gd name="T23" fmla="*/ 10 h 12"/>
                  <a:gd name="T24" fmla="*/ 7 w 8"/>
                  <a:gd name="T25" fmla="*/ 10 h 12"/>
                  <a:gd name="T26" fmla="*/ 4 w 8"/>
                  <a:gd name="T27" fmla="*/ 11 h 12"/>
                  <a:gd name="T28" fmla="*/ 3 w 8"/>
                  <a:gd name="T29" fmla="*/ 12 h 12"/>
                  <a:gd name="T30" fmla="*/ 2 w 8"/>
                  <a:gd name="T31" fmla="*/ 12 h 12"/>
                  <a:gd name="T32" fmla="*/ 1 w 8"/>
                  <a:gd name="T33" fmla="*/ 11 h 12"/>
                  <a:gd name="T34" fmla="*/ 1 w 8"/>
                  <a:gd name="T35" fmla="*/ 10 h 12"/>
                  <a:gd name="T36" fmla="*/ 0 w 8"/>
                  <a:gd name="T37" fmla="*/ 9 h 12"/>
                  <a:gd name="T38" fmla="*/ 0 w 8"/>
                  <a:gd name="T39" fmla="*/ 9 h 1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"/>
                  <a:gd name="T61" fmla="*/ 0 h 12"/>
                  <a:gd name="T62" fmla="*/ 8 w 8"/>
                  <a:gd name="T63" fmla="*/ 12 h 1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" h="12">
                    <a:moveTo>
                      <a:pt x="0" y="9"/>
                    </a:moveTo>
                    <a:lnTo>
                      <a:pt x="1" y="7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1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8" y="5"/>
                    </a:lnTo>
                    <a:lnTo>
                      <a:pt x="8" y="7"/>
                    </a:lnTo>
                    <a:lnTo>
                      <a:pt x="7" y="10"/>
                    </a:lnTo>
                    <a:lnTo>
                      <a:pt x="4" y="11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B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25" name="Freeform 390">
                <a:extLst>
                  <a:ext uri="{FF2B5EF4-FFF2-40B4-BE49-F238E27FC236}">
                    <a16:creationId xmlns:a16="http://schemas.microsoft.com/office/drawing/2014/main" id="{D7C065B1-A176-4F72-B49E-D6782D838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7" y="2019"/>
                <a:ext cx="6" cy="7"/>
              </a:xfrm>
              <a:custGeom>
                <a:avLst/>
                <a:gdLst>
                  <a:gd name="T0" fmla="*/ 4 w 6"/>
                  <a:gd name="T1" fmla="*/ 0 h 7"/>
                  <a:gd name="T2" fmla="*/ 0 w 6"/>
                  <a:gd name="T3" fmla="*/ 6 h 7"/>
                  <a:gd name="T4" fmla="*/ 0 w 6"/>
                  <a:gd name="T5" fmla="*/ 6 h 7"/>
                  <a:gd name="T6" fmla="*/ 1 w 6"/>
                  <a:gd name="T7" fmla="*/ 7 h 7"/>
                  <a:gd name="T8" fmla="*/ 1 w 6"/>
                  <a:gd name="T9" fmla="*/ 7 h 7"/>
                  <a:gd name="T10" fmla="*/ 2 w 6"/>
                  <a:gd name="T11" fmla="*/ 7 h 7"/>
                  <a:gd name="T12" fmla="*/ 3 w 6"/>
                  <a:gd name="T13" fmla="*/ 7 h 7"/>
                  <a:gd name="T14" fmla="*/ 4 w 6"/>
                  <a:gd name="T15" fmla="*/ 5 h 7"/>
                  <a:gd name="T16" fmla="*/ 4 w 6"/>
                  <a:gd name="T17" fmla="*/ 5 h 7"/>
                  <a:gd name="T18" fmla="*/ 6 w 6"/>
                  <a:gd name="T19" fmla="*/ 4 h 7"/>
                  <a:gd name="T20" fmla="*/ 6 w 6"/>
                  <a:gd name="T21" fmla="*/ 2 h 7"/>
                  <a:gd name="T22" fmla="*/ 6 w 6"/>
                  <a:gd name="T23" fmla="*/ 1 h 7"/>
                  <a:gd name="T24" fmla="*/ 4 w 6"/>
                  <a:gd name="T25" fmla="*/ 0 h 7"/>
                  <a:gd name="T26" fmla="*/ 4 w 6"/>
                  <a:gd name="T27" fmla="*/ 0 h 7"/>
                  <a:gd name="T28" fmla="*/ 4 w 6"/>
                  <a:gd name="T29" fmla="*/ 0 h 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"/>
                  <a:gd name="T46" fmla="*/ 0 h 7"/>
                  <a:gd name="T47" fmla="*/ 6 w 6"/>
                  <a:gd name="T48" fmla="*/ 7 h 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" h="7">
                    <a:moveTo>
                      <a:pt x="4" y="0"/>
                    </a:moveTo>
                    <a:lnTo>
                      <a:pt x="0" y="6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6" y="1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26" name="Freeform 391">
                <a:extLst>
                  <a:ext uri="{FF2B5EF4-FFF2-40B4-BE49-F238E27FC236}">
                    <a16:creationId xmlns:a16="http://schemas.microsoft.com/office/drawing/2014/main" id="{1FE804C4-E418-438D-A53C-E7214E2A0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1" y="2012"/>
                <a:ext cx="9" cy="13"/>
              </a:xfrm>
              <a:custGeom>
                <a:avLst/>
                <a:gdLst>
                  <a:gd name="T0" fmla="*/ 0 w 9"/>
                  <a:gd name="T1" fmla="*/ 9 h 13"/>
                  <a:gd name="T2" fmla="*/ 2 w 9"/>
                  <a:gd name="T3" fmla="*/ 7 h 13"/>
                  <a:gd name="T4" fmla="*/ 3 w 9"/>
                  <a:gd name="T5" fmla="*/ 5 h 13"/>
                  <a:gd name="T6" fmla="*/ 5 w 9"/>
                  <a:gd name="T7" fmla="*/ 2 h 13"/>
                  <a:gd name="T8" fmla="*/ 7 w 9"/>
                  <a:gd name="T9" fmla="*/ 0 h 13"/>
                  <a:gd name="T10" fmla="*/ 7 w 9"/>
                  <a:gd name="T11" fmla="*/ 1 h 13"/>
                  <a:gd name="T12" fmla="*/ 8 w 9"/>
                  <a:gd name="T13" fmla="*/ 2 h 13"/>
                  <a:gd name="T14" fmla="*/ 9 w 9"/>
                  <a:gd name="T15" fmla="*/ 2 h 13"/>
                  <a:gd name="T16" fmla="*/ 9 w 9"/>
                  <a:gd name="T17" fmla="*/ 4 h 13"/>
                  <a:gd name="T18" fmla="*/ 9 w 9"/>
                  <a:gd name="T19" fmla="*/ 4 h 13"/>
                  <a:gd name="T20" fmla="*/ 9 w 9"/>
                  <a:gd name="T21" fmla="*/ 5 h 13"/>
                  <a:gd name="T22" fmla="*/ 9 w 9"/>
                  <a:gd name="T23" fmla="*/ 5 h 13"/>
                  <a:gd name="T24" fmla="*/ 8 w 9"/>
                  <a:gd name="T25" fmla="*/ 5 h 13"/>
                  <a:gd name="T26" fmla="*/ 8 w 9"/>
                  <a:gd name="T27" fmla="*/ 5 h 13"/>
                  <a:gd name="T28" fmla="*/ 7 w 9"/>
                  <a:gd name="T29" fmla="*/ 4 h 13"/>
                  <a:gd name="T30" fmla="*/ 7 w 9"/>
                  <a:gd name="T31" fmla="*/ 4 h 13"/>
                  <a:gd name="T32" fmla="*/ 7 w 9"/>
                  <a:gd name="T33" fmla="*/ 4 h 13"/>
                  <a:gd name="T34" fmla="*/ 6 w 9"/>
                  <a:gd name="T35" fmla="*/ 4 h 13"/>
                  <a:gd name="T36" fmla="*/ 6 w 9"/>
                  <a:gd name="T37" fmla="*/ 4 h 13"/>
                  <a:gd name="T38" fmla="*/ 6 w 9"/>
                  <a:gd name="T39" fmla="*/ 5 h 13"/>
                  <a:gd name="T40" fmla="*/ 5 w 9"/>
                  <a:gd name="T41" fmla="*/ 5 h 13"/>
                  <a:gd name="T42" fmla="*/ 6 w 9"/>
                  <a:gd name="T43" fmla="*/ 6 h 13"/>
                  <a:gd name="T44" fmla="*/ 6 w 9"/>
                  <a:gd name="T45" fmla="*/ 6 h 13"/>
                  <a:gd name="T46" fmla="*/ 7 w 9"/>
                  <a:gd name="T47" fmla="*/ 7 h 13"/>
                  <a:gd name="T48" fmla="*/ 7 w 9"/>
                  <a:gd name="T49" fmla="*/ 7 h 13"/>
                  <a:gd name="T50" fmla="*/ 7 w 9"/>
                  <a:gd name="T51" fmla="*/ 7 h 13"/>
                  <a:gd name="T52" fmla="*/ 7 w 9"/>
                  <a:gd name="T53" fmla="*/ 8 h 13"/>
                  <a:gd name="T54" fmla="*/ 6 w 9"/>
                  <a:gd name="T55" fmla="*/ 8 h 13"/>
                  <a:gd name="T56" fmla="*/ 6 w 9"/>
                  <a:gd name="T57" fmla="*/ 8 h 13"/>
                  <a:gd name="T58" fmla="*/ 6 w 9"/>
                  <a:gd name="T59" fmla="*/ 8 h 13"/>
                  <a:gd name="T60" fmla="*/ 5 w 9"/>
                  <a:gd name="T61" fmla="*/ 7 h 13"/>
                  <a:gd name="T62" fmla="*/ 5 w 9"/>
                  <a:gd name="T63" fmla="*/ 7 h 13"/>
                  <a:gd name="T64" fmla="*/ 3 w 9"/>
                  <a:gd name="T65" fmla="*/ 7 h 13"/>
                  <a:gd name="T66" fmla="*/ 3 w 9"/>
                  <a:gd name="T67" fmla="*/ 7 h 13"/>
                  <a:gd name="T68" fmla="*/ 3 w 9"/>
                  <a:gd name="T69" fmla="*/ 8 h 13"/>
                  <a:gd name="T70" fmla="*/ 3 w 9"/>
                  <a:gd name="T71" fmla="*/ 8 h 13"/>
                  <a:gd name="T72" fmla="*/ 2 w 9"/>
                  <a:gd name="T73" fmla="*/ 9 h 13"/>
                  <a:gd name="T74" fmla="*/ 3 w 9"/>
                  <a:gd name="T75" fmla="*/ 9 h 13"/>
                  <a:gd name="T76" fmla="*/ 3 w 9"/>
                  <a:gd name="T77" fmla="*/ 9 h 13"/>
                  <a:gd name="T78" fmla="*/ 5 w 9"/>
                  <a:gd name="T79" fmla="*/ 11 h 13"/>
                  <a:gd name="T80" fmla="*/ 5 w 9"/>
                  <a:gd name="T81" fmla="*/ 11 h 13"/>
                  <a:gd name="T82" fmla="*/ 5 w 9"/>
                  <a:gd name="T83" fmla="*/ 12 h 13"/>
                  <a:gd name="T84" fmla="*/ 5 w 9"/>
                  <a:gd name="T85" fmla="*/ 12 h 13"/>
                  <a:gd name="T86" fmla="*/ 3 w 9"/>
                  <a:gd name="T87" fmla="*/ 12 h 13"/>
                  <a:gd name="T88" fmla="*/ 3 w 9"/>
                  <a:gd name="T89" fmla="*/ 13 h 13"/>
                  <a:gd name="T90" fmla="*/ 2 w 9"/>
                  <a:gd name="T91" fmla="*/ 12 h 13"/>
                  <a:gd name="T92" fmla="*/ 2 w 9"/>
                  <a:gd name="T93" fmla="*/ 11 h 13"/>
                  <a:gd name="T94" fmla="*/ 1 w 9"/>
                  <a:gd name="T95" fmla="*/ 11 h 13"/>
                  <a:gd name="T96" fmla="*/ 0 w 9"/>
                  <a:gd name="T97" fmla="*/ 9 h 13"/>
                  <a:gd name="T98" fmla="*/ 0 w 9"/>
                  <a:gd name="T99" fmla="*/ 9 h 1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"/>
                  <a:gd name="T151" fmla="*/ 0 h 13"/>
                  <a:gd name="T152" fmla="*/ 9 w 9"/>
                  <a:gd name="T153" fmla="*/ 13 h 13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" h="13">
                    <a:moveTo>
                      <a:pt x="0" y="9"/>
                    </a:moveTo>
                    <a:lnTo>
                      <a:pt x="2" y="7"/>
                    </a:lnTo>
                    <a:lnTo>
                      <a:pt x="3" y="5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5" y="11"/>
                    </a:lnTo>
                    <a:lnTo>
                      <a:pt x="5" y="12"/>
                    </a:lnTo>
                    <a:lnTo>
                      <a:pt x="3" y="12"/>
                    </a:lnTo>
                    <a:lnTo>
                      <a:pt x="3" y="13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B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27" name="Freeform 392">
                <a:extLst>
                  <a:ext uri="{FF2B5EF4-FFF2-40B4-BE49-F238E27FC236}">
                    <a16:creationId xmlns:a16="http://schemas.microsoft.com/office/drawing/2014/main" id="{38F7D82E-F38D-407D-A290-2A06617480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4" y="2006"/>
                <a:ext cx="13" cy="14"/>
              </a:xfrm>
              <a:custGeom>
                <a:avLst/>
                <a:gdLst>
                  <a:gd name="T0" fmla="*/ 0 w 13"/>
                  <a:gd name="T1" fmla="*/ 10 h 14"/>
                  <a:gd name="T2" fmla="*/ 2 w 13"/>
                  <a:gd name="T3" fmla="*/ 7 h 14"/>
                  <a:gd name="T4" fmla="*/ 3 w 13"/>
                  <a:gd name="T5" fmla="*/ 5 h 14"/>
                  <a:gd name="T6" fmla="*/ 5 w 13"/>
                  <a:gd name="T7" fmla="*/ 3 h 14"/>
                  <a:gd name="T8" fmla="*/ 6 w 13"/>
                  <a:gd name="T9" fmla="*/ 0 h 14"/>
                  <a:gd name="T10" fmla="*/ 7 w 13"/>
                  <a:gd name="T11" fmla="*/ 0 h 14"/>
                  <a:gd name="T12" fmla="*/ 7 w 13"/>
                  <a:gd name="T13" fmla="*/ 1 h 14"/>
                  <a:gd name="T14" fmla="*/ 8 w 13"/>
                  <a:gd name="T15" fmla="*/ 1 h 14"/>
                  <a:gd name="T16" fmla="*/ 8 w 13"/>
                  <a:gd name="T17" fmla="*/ 1 h 14"/>
                  <a:gd name="T18" fmla="*/ 7 w 13"/>
                  <a:gd name="T19" fmla="*/ 4 h 14"/>
                  <a:gd name="T20" fmla="*/ 7 w 13"/>
                  <a:gd name="T21" fmla="*/ 5 h 14"/>
                  <a:gd name="T22" fmla="*/ 6 w 13"/>
                  <a:gd name="T23" fmla="*/ 7 h 14"/>
                  <a:gd name="T24" fmla="*/ 5 w 13"/>
                  <a:gd name="T25" fmla="*/ 10 h 14"/>
                  <a:gd name="T26" fmla="*/ 7 w 13"/>
                  <a:gd name="T27" fmla="*/ 8 h 14"/>
                  <a:gd name="T28" fmla="*/ 8 w 13"/>
                  <a:gd name="T29" fmla="*/ 6 h 14"/>
                  <a:gd name="T30" fmla="*/ 9 w 13"/>
                  <a:gd name="T31" fmla="*/ 5 h 14"/>
                  <a:gd name="T32" fmla="*/ 10 w 13"/>
                  <a:gd name="T33" fmla="*/ 4 h 14"/>
                  <a:gd name="T34" fmla="*/ 12 w 13"/>
                  <a:gd name="T35" fmla="*/ 5 h 14"/>
                  <a:gd name="T36" fmla="*/ 12 w 13"/>
                  <a:gd name="T37" fmla="*/ 5 h 14"/>
                  <a:gd name="T38" fmla="*/ 12 w 13"/>
                  <a:gd name="T39" fmla="*/ 5 h 14"/>
                  <a:gd name="T40" fmla="*/ 13 w 13"/>
                  <a:gd name="T41" fmla="*/ 6 h 14"/>
                  <a:gd name="T42" fmla="*/ 12 w 13"/>
                  <a:gd name="T43" fmla="*/ 8 h 14"/>
                  <a:gd name="T44" fmla="*/ 9 w 13"/>
                  <a:gd name="T45" fmla="*/ 11 h 14"/>
                  <a:gd name="T46" fmla="*/ 8 w 13"/>
                  <a:gd name="T47" fmla="*/ 12 h 14"/>
                  <a:gd name="T48" fmla="*/ 7 w 13"/>
                  <a:gd name="T49" fmla="*/ 14 h 14"/>
                  <a:gd name="T50" fmla="*/ 6 w 13"/>
                  <a:gd name="T51" fmla="*/ 14 h 14"/>
                  <a:gd name="T52" fmla="*/ 6 w 13"/>
                  <a:gd name="T53" fmla="*/ 14 h 14"/>
                  <a:gd name="T54" fmla="*/ 6 w 13"/>
                  <a:gd name="T55" fmla="*/ 14 h 14"/>
                  <a:gd name="T56" fmla="*/ 6 w 13"/>
                  <a:gd name="T57" fmla="*/ 14 h 14"/>
                  <a:gd name="T58" fmla="*/ 7 w 13"/>
                  <a:gd name="T59" fmla="*/ 12 h 14"/>
                  <a:gd name="T60" fmla="*/ 8 w 13"/>
                  <a:gd name="T61" fmla="*/ 10 h 14"/>
                  <a:gd name="T62" fmla="*/ 9 w 13"/>
                  <a:gd name="T63" fmla="*/ 8 h 14"/>
                  <a:gd name="T64" fmla="*/ 10 w 13"/>
                  <a:gd name="T65" fmla="*/ 6 h 14"/>
                  <a:gd name="T66" fmla="*/ 8 w 13"/>
                  <a:gd name="T67" fmla="*/ 8 h 14"/>
                  <a:gd name="T68" fmla="*/ 8 w 13"/>
                  <a:gd name="T69" fmla="*/ 8 h 14"/>
                  <a:gd name="T70" fmla="*/ 8 w 13"/>
                  <a:gd name="T71" fmla="*/ 8 h 14"/>
                  <a:gd name="T72" fmla="*/ 8 w 13"/>
                  <a:gd name="T73" fmla="*/ 8 h 14"/>
                  <a:gd name="T74" fmla="*/ 8 w 13"/>
                  <a:gd name="T75" fmla="*/ 8 h 14"/>
                  <a:gd name="T76" fmla="*/ 7 w 13"/>
                  <a:gd name="T77" fmla="*/ 10 h 14"/>
                  <a:gd name="T78" fmla="*/ 7 w 13"/>
                  <a:gd name="T79" fmla="*/ 10 h 14"/>
                  <a:gd name="T80" fmla="*/ 6 w 13"/>
                  <a:gd name="T81" fmla="*/ 11 h 14"/>
                  <a:gd name="T82" fmla="*/ 3 w 13"/>
                  <a:gd name="T83" fmla="*/ 12 h 14"/>
                  <a:gd name="T84" fmla="*/ 3 w 13"/>
                  <a:gd name="T85" fmla="*/ 12 h 14"/>
                  <a:gd name="T86" fmla="*/ 3 w 13"/>
                  <a:gd name="T87" fmla="*/ 12 h 14"/>
                  <a:gd name="T88" fmla="*/ 3 w 13"/>
                  <a:gd name="T89" fmla="*/ 12 h 14"/>
                  <a:gd name="T90" fmla="*/ 2 w 13"/>
                  <a:gd name="T91" fmla="*/ 12 h 14"/>
                  <a:gd name="T92" fmla="*/ 3 w 13"/>
                  <a:gd name="T93" fmla="*/ 10 h 14"/>
                  <a:gd name="T94" fmla="*/ 5 w 13"/>
                  <a:gd name="T95" fmla="*/ 7 h 14"/>
                  <a:gd name="T96" fmla="*/ 6 w 13"/>
                  <a:gd name="T97" fmla="*/ 5 h 14"/>
                  <a:gd name="T98" fmla="*/ 6 w 13"/>
                  <a:gd name="T99" fmla="*/ 3 h 14"/>
                  <a:gd name="T100" fmla="*/ 5 w 13"/>
                  <a:gd name="T101" fmla="*/ 5 h 14"/>
                  <a:gd name="T102" fmla="*/ 3 w 13"/>
                  <a:gd name="T103" fmla="*/ 6 h 14"/>
                  <a:gd name="T104" fmla="*/ 2 w 13"/>
                  <a:gd name="T105" fmla="*/ 8 h 14"/>
                  <a:gd name="T106" fmla="*/ 1 w 13"/>
                  <a:gd name="T107" fmla="*/ 11 h 14"/>
                  <a:gd name="T108" fmla="*/ 1 w 13"/>
                  <a:gd name="T109" fmla="*/ 10 h 14"/>
                  <a:gd name="T110" fmla="*/ 1 w 13"/>
                  <a:gd name="T111" fmla="*/ 10 h 14"/>
                  <a:gd name="T112" fmla="*/ 0 w 13"/>
                  <a:gd name="T113" fmla="*/ 10 h 14"/>
                  <a:gd name="T114" fmla="*/ 0 w 13"/>
                  <a:gd name="T115" fmla="*/ 10 h 14"/>
                  <a:gd name="T116" fmla="*/ 0 w 13"/>
                  <a:gd name="T117" fmla="*/ 10 h 1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3"/>
                  <a:gd name="T178" fmla="*/ 0 h 14"/>
                  <a:gd name="T179" fmla="*/ 13 w 13"/>
                  <a:gd name="T180" fmla="*/ 14 h 1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3" h="14">
                    <a:moveTo>
                      <a:pt x="0" y="10"/>
                    </a:move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6" y="7"/>
                    </a:lnTo>
                    <a:lnTo>
                      <a:pt x="5" y="10"/>
                    </a:lnTo>
                    <a:lnTo>
                      <a:pt x="7" y="8"/>
                    </a:lnTo>
                    <a:lnTo>
                      <a:pt x="8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2" y="5"/>
                    </a:lnTo>
                    <a:lnTo>
                      <a:pt x="13" y="6"/>
                    </a:lnTo>
                    <a:lnTo>
                      <a:pt x="12" y="8"/>
                    </a:lnTo>
                    <a:lnTo>
                      <a:pt x="9" y="11"/>
                    </a:lnTo>
                    <a:lnTo>
                      <a:pt x="8" y="12"/>
                    </a:lnTo>
                    <a:lnTo>
                      <a:pt x="7" y="14"/>
                    </a:lnTo>
                    <a:lnTo>
                      <a:pt x="6" y="14"/>
                    </a:lnTo>
                    <a:lnTo>
                      <a:pt x="7" y="12"/>
                    </a:lnTo>
                    <a:lnTo>
                      <a:pt x="8" y="10"/>
                    </a:lnTo>
                    <a:lnTo>
                      <a:pt x="9" y="8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7" y="10"/>
                    </a:lnTo>
                    <a:lnTo>
                      <a:pt x="6" y="11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3" y="10"/>
                    </a:lnTo>
                    <a:lnTo>
                      <a:pt x="5" y="7"/>
                    </a:lnTo>
                    <a:lnTo>
                      <a:pt x="6" y="5"/>
                    </a:lnTo>
                    <a:lnTo>
                      <a:pt x="6" y="3"/>
                    </a:lnTo>
                    <a:lnTo>
                      <a:pt x="5" y="5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B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28" name="Freeform 393">
                <a:extLst>
                  <a:ext uri="{FF2B5EF4-FFF2-40B4-BE49-F238E27FC236}">
                    <a16:creationId xmlns:a16="http://schemas.microsoft.com/office/drawing/2014/main" id="{D49EDA46-70FC-4E8B-9A9B-B036281D34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8" y="2000"/>
                <a:ext cx="9" cy="11"/>
              </a:xfrm>
              <a:custGeom>
                <a:avLst/>
                <a:gdLst>
                  <a:gd name="T0" fmla="*/ 0 w 9"/>
                  <a:gd name="T1" fmla="*/ 11 h 11"/>
                  <a:gd name="T2" fmla="*/ 0 w 9"/>
                  <a:gd name="T3" fmla="*/ 10 h 11"/>
                  <a:gd name="T4" fmla="*/ 1 w 9"/>
                  <a:gd name="T5" fmla="*/ 9 h 11"/>
                  <a:gd name="T6" fmla="*/ 1 w 9"/>
                  <a:gd name="T7" fmla="*/ 7 h 11"/>
                  <a:gd name="T8" fmla="*/ 2 w 9"/>
                  <a:gd name="T9" fmla="*/ 7 h 11"/>
                  <a:gd name="T10" fmla="*/ 2 w 9"/>
                  <a:gd name="T11" fmla="*/ 5 h 11"/>
                  <a:gd name="T12" fmla="*/ 2 w 9"/>
                  <a:gd name="T13" fmla="*/ 3 h 11"/>
                  <a:gd name="T14" fmla="*/ 4 w 9"/>
                  <a:gd name="T15" fmla="*/ 2 h 11"/>
                  <a:gd name="T16" fmla="*/ 4 w 9"/>
                  <a:gd name="T17" fmla="*/ 0 h 11"/>
                  <a:gd name="T18" fmla="*/ 4 w 9"/>
                  <a:gd name="T19" fmla="*/ 0 h 11"/>
                  <a:gd name="T20" fmla="*/ 4 w 9"/>
                  <a:gd name="T21" fmla="*/ 0 h 11"/>
                  <a:gd name="T22" fmla="*/ 5 w 9"/>
                  <a:gd name="T23" fmla="*/ 0 h 11"/>
                  <a:gd name="T24" fmla="*/ 5 w 9"/>
                  <a:gd name="T25" fmla="*/ 0 h 11"/>
                  <a:gd name="T26" fmla="*/ 5 w 9"/>
                  <a:gd name="T27" fmla="*/ 2 h 11"/>
                  <a:gd name="T28" fmla="*/ 5 w 9"/>
                  <a:gd name="T29" fmla="*/ 3 h 11"/>
                  <a:gd name="T30" fmla="*/ 4 w 9"/>
                  <a:gd name="T31" fmla="*/ 4 h 11"/>
                  <a:gd name="T32" fmla="*/ 4 w 9"/>
                  <a:gd name="T33" fmla="*/ 5 h 11"/>
                  <a:gd name="T34" fmla="*/ 5 w 9"/>
                  <a:gd name="T35" fmla="*/ 5 h 11"/>
                  <a:gd name="T36" fmla="*/ 6 w 9"/>
                  <a:gd name="T37" fmla="*/ 4 h 11"/>
                  <a:gd name="T38" fmla="*/ 7 w 9"/>
                  <a:gd name="T39" fmla="*/ 4 h 11"/>
                  <a:gd name="T40" fmla="*/ 8 w 9"/>
                  <a:gd name="T41" fmla="*/ 3 h 11"/>
                  <a:gd name="T42" fmla="*/ 8 w 9"/>
                  <a:gd name="T43" fmla="*/ 3 h 11"/>
                  <a:gd name="T44" fmla="*/ 8 w 9"/>
                  <a:gd name="T45" fmla="*/ 3 h 11"/>
                  <a:gd name="T46" fmla="*/ 8 w 9"/>
                  <a:gd name="T47" fmla="*/ 4 h 11"/>
                  <a:gd name="T48" fmla="*/ 9 w 9"/>
                  <a:gd name="T49" fmla="*/ 4 h 11"/>
                  <a:gd name="T50" fmla="*/ 7 w 9"/>
                  <a:gd name="T51" fmla="*/ 5 h 11"/>
                  <a:gd name="T52" fmla="*/ 6 w 9"/>
                  <a:gd name="T53" fmla="*/ 6 h 11"/>
                  <a:gd name="T54" fmla="*/ 5 w 9"/>
                  <a:gd name="T55" fmla="*/ 6 h 11"/>
                  <a:gd name="T56" fmla="*/ 4 w 9"/>
                  <a:gd name="T57" fmla="*/ 7 h 11"/>
                  <a:gd name="T58" fmla="*/ 2 w 9"/>
                  <a:gd name="T59" fmla="*/ 9 h 11"/>
                  <a:gd name="T60" fmla="*/ 2 w 9"/>
                  <a:gd name="T61" fmla="*/ 10 h 11"/>
                  <a:gd name="T62" fmla="*/ 1 w 9"/>
                  <a:gd name="T63" fmla="*/ 11 h 11"/>
                  <a:gd name="T64" fmla="*/ 1 w 9"/>
                  <a:gd name="T65" fmla="*/ 11 h 11"/>
                  <a:gd name="T66" fmla="*/ 0 w 9"/>
                  <a:gd name="T67" fmla="*/ 11 h 11"/>
                  <a:gd name="T68" fmla="*/ 0 w 9"/>
                  <a:gd name="T69" fmla="*/ 11 h 11"/>
                  <a:gd name="T70" fmla="*/ 0 w 9"/>
                  <a:gd name="T71" fmla="*/ 11 h 11"/>
                  <a:gd name="T72" fmla="*/ 0 w 9"/>
                  <a:gd name="T73" fmla="*/ 11 h 11"/>
                  <a:gd name="T74" fmla="*/ 0 w 9"/>
                  <a:gd name="T75" fmla="*/ 11 h 1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"/>
                  <a:gd name="T115" fmla="*/ 0 h 11"/>
                  <a:gd name="T116" fmla="*/ 9 w 9"/>
                  <a:gd name="T117" fmla="*/ 11 h 11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" h="11">
                    <a:moveTo>
                      <a:pt x="0" y="11"/>
                    </a:moveTo>
                    <a:lnTo>
                      <a:pt x="0" y="10"/>
                    </a:lnTo>
                    <a:lnTo>
                      <a:pt x="1" y="9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5"/>
                    </a:lnTo>
                    <a:lnTo>
                      <a:pt x="2" y="3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5" y="5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7" y="5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7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1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B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29" name="Freeform 394">
                <a:extLst>
                  <a:ext uri="{FF2B5EF4-FFF2-40B4-BE49-F238E27FC236}">
                    <a16:creationId xmlns:a16="http://schemas.microsoft.com/office/drawing/2014/main" id="{F6B21CE7-1892-4B54-9E2E-317E8EDC3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2" y="1998"/>
                <a:ext cx="10" cy="11"/>
              </a:xfrm>
              <a:custGeom>
                <a:avLst/>
                <a:gdLst>
                  <a:gd name="T0" fmla="*/ 3 w 10"/>
                  <a:gd name="T1" fmla="*/ 11 h 11"/>
                  <a:gd name="T2" fmla="*/ 2 w 10"/>
                  <a:gd name="T3" fmla="*/ 9 h 11"/>
                  <a:gd name="T4" fmla="*/ 0 w 10"/>
                  <a:gd name="T5" fmla="*/ 8 h 11"/>
                  <a:gd name="T6" fmla="*/ 0 w 10"/>
                  <a:gd name="T7" fmla="*/ 7 h 11"/>
                  <a:gd name="T8" fmla="*/ 2 w 10"/>
                  <a:gd name="T9" fmla="*/ 6 h 11"/>
                  <a:gd name="T10" fmla="*/ 3 w 10"/>
                  <a:gd name="T11" fmla="*/ 4 h 11"/>
                  <a:gd name="T12" fmla="*/ 3 w 10"/>
                  <a:gd name="T13" fmla="*/ 4 h 11"/>
                  <a:gd name="T14" fmla="*/ 4 w 10"/>
                  <a:gd name="T15" fmla="*/ 1 h 11"/>
                  <a:gd name="T16" fmla="*/ 5 w 10"/>
                  <a:gd name="T17" fmla="*/ 1 h 11"/>
                  <a:gd name="T18" fmla="*/ 6 w 10"/>
                  <a:gd name="T19" fmla="*/ 0 h 11"/>
                  <a:gd name="T20" fmla="*/ 7 w 10"/>
                  <a:gd name="T21" fmla="*/ 0 h 11"/>
                  <a:gd name="T22" fmla="*/ 8 w 10"/>
                  <a:gd name="T23" fmla="*/ 1 h 11"/>
                  <a:gd name="T24" fmla="*/ 8 w 10"/>
                  <a:gd name="T25" fmla="*/ 1 h 11"/>
                  <a:gd name="T26" fmla="*/ 8 w 10"/>
                  <a:gd name="T27" fmla="*/ 1 h 11"/>
                  <a:gd name="T28" fmla="*/ 8 w 10"/>
                  <a:gd name="T29" fmla="*/ 1 h 11"/>
                  <a:gd name="T30" fmla="*/ 10 w 10"/>
                  <a:gd name="T31" fmla="*/ 1 h 11"/>
                  <a:gd name="T32" fmla="*/ 10 w 10"/>
                  <a:gd name="T33" fmla="*/ 2 h 11"/>
                  <a:gd name="T34" fmla="*/ 10 w 10"/>
                  <a:gd name="T35" fmla="*/ 2 h 11"/>
                  <a:gd name="T36" fmla="*/ 8 w 10"/>
                  <a:gd name="T37" fmla="*/ 4 h 11"/>
                  <a:gd name="T38" fmla="*/ 8 w 10"/>
                  <a:gd name="T39" fmla="*/ 4 h 11"/>
                  <a:gd name="T40" fmla="*/ 8 w 10"/>
                  <a:gd name="T41" fmla="*/ 4 h 11"/>
                  <a:gd name="T42" fmla="*/ 8 w 10"/>
                  <a:gd name="T43" fmla="*/ 4 h 11"/>
                  <a:gd name="T44" fmla="*/ 7 w 10"/>
                  <a:gd name="T45" fmla="*/ 4 h 11"/>
                  <a:gd name="T46" fmla="*/ 7 w 10"/>
                  <a:gd name="T47" fmla="*/ 2 h 11"/>
                  <a:gd name="T48" fmla="*/ 7 w 10"/>
                  <a:gd name="T49" fmla="*/ 2 h 11"/>
                  <a:gd name="T50" fmla="*/ 7 w 10"/>
                  <a:gd name="T51" fmla="*/ 2 h 11"/>
                  <a:gd name="T52" fmla="*/ 6 w 10"/>
                  <a:gd name="T53" fmla="*/ 2 h 11"/>
                  <a:gd name="T54" fmla="*/ 6 w 10"/>
                  <a:gd name="T55" fmla="*/ 2 h 11"/>
                  <a:gd name="T56" fmla="*/ 5 w 10"/>
                  <a:gd name="T57" fmla="*/ 2 h 11"/>
                  <a:gd name="T58" fmla="*/ 4 w 10"/>
                  <a:gd name="T59" fmla="*/ 4 h 11"/>
                  <a:gd name="T60" fmla="*/ 4 w 10"/>
                  <a:gd name="T61" fmla="*/ 5 h 11"/>
                  <a:gd name="T62" fmla="*/ 4 w 10"/>
                  <a:gd name="T63" fmla="*/ 5 h 11"/>
                  <a:gd name="T64" fmla="*/ 3 w 10"/>
                  <a:gd name="T65" fmla="*/ 6 h 11"/>
                  <a:gd name="T66" fmla="*/ 3 w 10"/>
                  <a:gd name="T67" fmla="*/ 7 h 11"/>
                  <a:gd name="T68" fmla="*/ 3 w 10"/>
                  <a:gd name="T69" fmla="*/ 7 h 11"/>
                  <a:gd name="T70" fmla="*/ 3 w 10"/>
                  <a:gd name="T71" fmla="*/ 8 h 11"/>
                  <a:gd name="T72" fmla="*/ 4 w 10"/>
                  <a:gd name="T73" fmla="*/ 8 h 11"/>
                  <a:gd name="T74" fmla="*/ 4 w 10"/>
                  <a:gd name="T75" fmla="*/ 8 h 11"/>
                  <a:gd name="T76" fmla="*/ 4 w 10"/>
                  <a:gd name="T77" fmla="*/ 9 h 11"/>
                  <a:gd name="T78" fmla="*/ 4 w 10"/>
                  <a:gd name="T79" fmla="*/ 9 h 11"/>
                  <a:gd name="T80" fmla="*/ 4 w 10"/>
                  <a:gd name="T81" fmla="*/ 9 h 11"/>
                  <a:gd name="T82" fmla="*/ 5 w 10"/>
                  <a:gd name="T83" fmla="*/ 9 h 11"/>
                  <a:gd name="T84" fmla="*/ 5 w 10"/>
                  <a:gd name="T85" fmla="*/ 9 h 11"/>
                  <a:gd name="T86" fmla="*/ 4 w 10"/>
                  <a:gd name="T87" fmla="*/ 11 h 11"/>
                  <a:gd name="T88" fmla="*/ 4 w 10"/>
                  <a:gd name="T89" fmla="*/ 11 h 11"/>
                  <a:gd name="T90" fmla="*/ 4 w 10"/>
                  <a:gd name="T91" fmla="*/ 11 h 11"/>
                  <a:gd name="T92" fmla="*/ 3 w 10"/>
                  <a:gd name="T93" fmla="*/ 11 h 11"/>
                  <a:gd name="T94" fmla="*/ 3 w 10"/>
                  <a:gd name="T95" fmla="*/ 11 h 11"/>
                  <a:gd name="T96" fmla="*/ 3 w 10"/>
                  <a:gd name="T97" fmla="*/ 11 h 11"/>
                  <a:gd name="T98" fmla="*/ 3 w 10"/>
                  <a:gd name="T99" fmla="*/ 11 h 11"/>
                  <a:gd name="T100" fmla="*/ 3 w 10"/>
                  <a:gd name="T101" fmla="*/ 11 h 1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"/>
                  <a:gd name="T154" fmla="*/ 0 h 11"/>
                  <a:gd name="T155" fmla="*/ 10 w 10"/>
                  <a:gd name="T156" fmla="*/ 11 h 1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" h="11">
                    <a:moveTo>
                      <a:pt x="3" y="11"/>
                    </a:moveTo>
                    <a:lnTo>
                      <a:pt x="2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4" y="8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FFB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30" name="Freeform 395">
                <a:extLst>
                  <a:ext uri="{FF2B5EF4-FFF2-40B4-BE49-F238E27FC236}">
                    <a16:creationId xmlns:a16="http://schemas.microsoft.com/office/drawing/2014/main" id="{EF84FB38-6927-4112-B480-93F9A1360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5" y="1994"/>
                <a:ext cx="12" cy="12"/>
              </a:xfrm>
              <a:custGeom>
                <a:avLst/>
                <a:gdLst>
                  <a:gd name="T0" fmla="*/ 0 w 12"/>
                  <a:gd name="T1" fmla="*/ 9 h 12"/>
                  <a:gd name="T2" fmla="*/ 2 w 12"/>
                  <a:gd name="T3" fmla="*/ 6 h 12"/>
                  <a:gd name="T4" fmla="*/ 3 w 12"/>
                  <a:gd name="T5" fmla="*/ 4 h 12"/>
                  <a:gd name="T6" fmla="*/ 5 w 12"/>
                  <a:gd name="T7" fmla="*/ 2 h 12"/>
                  <a:gd name="T8" fmla="*/ 6 w 12"/>
                  <a:gd name="T9" fmla="*/ 0 h 12"/>
                  <a:gd name="T10" fmla="*/ 6 w 12"/>
                  <a:gd name="T11" fmla="*/ 1 h 12"/>
                  <a:gd name="T12" fmla="*/ 7 w 12"/>
                  <a:gd name="T13" fmla="*/ 1 h 12"/>
                  <a:gd name="T14" fmla="*/ 7 w 12"/>
                  <a:gd name="T15" fmla="*/ 1 h 12"/>
                  <a:gd name="T16" fmla="*/ 7 w 12"/>
                  <a:gd name="T17" fmla="*/ 1 h 12"/>
                  <a:gd name="T18" fmla="*/ 7 w 12"/>
                  <a:gd name="T19" fmla="*/ 3 h 12"/>
                  <a:gd name="T20" fmla="*/ 7 w 12"/>
                  <a:gd name="T21" fmla="*/ 4 h 12"/>
                  <a:gd name="T22" fmla="*/ 6 w 12"/>
                  <a:gd name="T23" fmla="*/ 6 h 12"/>
                  <a:gd name="T24" fmla="*/ 6 w 12"/>
                  <a:gd name="T25" fmla="*/ 9 h 12"/>
                  <a:gd name="T26" fmla="*/ 7 w 12"/>
                  <a:gd name="T27" fmla="*/ 6 h 12"/>
                  <a:gd name="T28" fmla="*/ 9 w 12"/>
                  <a:gd name="T29" fmla="*/ 5 h 12"/>
                  <a:gd name="T30" fmla="*/ 10 w 12"/>
                  <a:gd name="T31" fmla="*/ 4 h 12"/>
                  <a:gd name="T32" fmla="*/ 10 w 12"/>
                  <a:gd name="T33" fmla="*/ 2 h 12"/>
                  <a:gd name="T34" fmla="*/ 11 w 12"/>
                  <a:gd name="T35" fmla="*/ 2 h 12"/>
                  <a:gd name="T36" fmla="*/ 11 w 12"/>
                  <a:gd name="T37" fmla="*/ 3 h 12"/>
                  <a:gd name="T38" fmla="*/ 11 w 12"/>
                  <a:gd name="T39" fmla="*/ 3 h 12"/>
                  <a:gd name="T40" fmla="*/ 12 w 12"/>
                  <a:gd name="T41" fmla="*/ 3 h 12"/>
                  <a:gd name="T42" fmla="*/ 10 w 12"/>
                  <a:gd name="T43" fmla="*/ 5 h 12"/>
                  <a:gd name="T44" fmla="*/ 9 w 12"/>
                  <a:gd name="T45" fmla="*/ 8 h 12"/>
                  <a:gd name="T46" fmla="*/ 7 w 12"/>
                  <a:gd name="T47" fmla="*/ 10 h 12"/>
                  <a:gd name="T48" fmla="*/ 5 w 12"/>
                  <a:gd name="T49" fmla="*/ 12 h 12"/>
                  <a:gd name="T50" fmla="*/ 5 w 12"/>
                  <a:gd name="T51" fmla="*/ 11 h 12"/>
                  <a:gd name="T52" fmla="*/ 5 w 12"/>
                  <a:gd name="T53" fmla="*/ 11 h 12"/>
                  <a:gd name="T54" fmla="*/ 4 w 12"/>
                  <a:gd name="T55" fmla="*/ 11 h 12"/>
                  <a:gd name="T56" fmla="*/ 4 w 12"/>
                  <a:gd name="T57" fmla="*/ 11 h 12"/>
                  <a:gd name="T58" fmla="*/ 4 w 12"/>
                  <a:gd name="T59" fmla="*/ 9 h 12"/>
                  <a:gd name="T60" fmla="*/ 5 w 12"/>
                  <a:gd name="T61" fmla="*/ 8 h 12"/>
                  <a:gd name="T62" fmla="*/ 5 w 12"/>
                  <a:gd name="T63" fmla="*/ 5 h 12"/>
                  <a:gd name="T64" fmla="*/ 5 w 12"/>
                  <a:gd name="T65" fmla="*/ 3 h 12"/>
                  <a:gd name="T66" fmla="*/ 5 w 12"/>
                  <a:gd name="T67" fmla="*/ 5 h 12"/>
                  <a:gd name="T68" fmla="*/ 4 w 12"/>
                  <a:gd name="T69" fmla="*/ 6 h 12"/>
                  <a:gd name="T70" fmla="*/ 3 w 12"/>
                  <a:gd name="T71" fmla="*/ 8 h 12"/>
                  <a:gd name="T72" fmla="*/ 2 w 12"/>
                  <a:gd name="T73" fmla="*/ 10 h 12"/>
                  <a:gd name="T74" fmla="*/ 2 w 12"/>
                  <a:gd name="T75" fmla="*/ 10 h 12"/>
                  <a:gd name="T76" fmla="*/ 0 w 12"/>
                  <a:gd name="T77" fmla="*/ 9 h 12"/>
                  <a:gd name="T78" fmla="*/ 0 w 12"/>
                  <a:gd name="T79" fmla="*/ 9 h 12"/>
                  <a:gd name="T80" fmla="*/ 0 w 12"/>
                  <a:gd name="T81" fmla="*/ 9 h 12"/>
                  <a:gd name="T82" fmla="*/ 0 w 12"/>
                  <a:gd name="T83" fmla="*/ 9 h 1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"/>
                  <a:gd name="T127" fmla="*/ 0 h 12"/>
                  <a:gd name="T128" fmla="*/ 12 w 12"/>
                  <a:gd name="T129" fmla="*/ 12 h 1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" h="12">
                    <a:moveTo>
                      <a:pt x="0" y="9"/>
                    </a:moveTo>
                    <a:lnTo>
                      <a:pt x="2" y="6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6"/>
                    </a:lnTo>
                    <a:lnTo>
                      <a:pt x="6" y="9"/>
                    </a:lnTo>
                    <a:lnTo>
                      <a:pt x="7" y="6"/>
                    </a:lnTo>
                    <a:lnTo>
                      <a:pt x="9" y="5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2" y="3"/>
                    </a:lnTo>
                    <a:lnTo>
                      <a:pt x="10" y="5"/>
                    </a:lnTo>
                    <a:lnTo>
                      <a:pt x="9" y="8"/>
                    </a:lnTo>
                    <a:lnTo>
                      <a:pt x="7" y="10"/>
                    </a:lnTo>
                    <a:lnTo>
                      <a:pt x="5" y="12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5" y="8"/>
                    </a:lnTo>
                    <a:lnTo>
                      <a:pt x="5" y="5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4" y="6"/>
                    </a:lnTo>
                    <a:lnTo>
                      <a:pt x="3" y="8"/>
                    </a:lnTo>
                    <a:lnTo>
                      <a:pt x="2" y="1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B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31" name="Freeform 396">
                <a:extLst>
                  <a:ext uri="{FF2B5EF4-FFF2-40B4-BE49-F238E27FC236}">
                    <a16:creationId xmlns:a16="http://schemas.microsoft.com/office/drawing/2014/main" id="{380F994C-8016-48F3-A8FE-2B3685728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1" y="1991"/>
                <a:ext cx="9" cy="12"/>
              </a:xfrm>
              <a:custGeom>
                <a:avLst/>
                <a:gdLst>
                  <a:gd name="T0" fmla="*/ 0 w 9"/>
                  <a:gd name="T1" fmla="*/ 9 h 12"/>
                  <a:gd name="T2" fmla="*/ 1 w 9"/>
                  <a:gd name="T3" fmla="*/ 7 h 12"/>
                  <a:gd name="T4" fmla="*/ 2 w 9"/>
                  <a:gd name="T5" fmla="*/ 5 h 12"/>
                  <a:gd name="T6" fmla="*/ 4 w 9"/>
                  <a:gd name="T7" fmla="*/ 3 h 12"/>
                  <a:gd name="T8" fmla="*/ 6 w 9"/>
                  <a:gd name="T9" fmla="*/ 0 h 12"/>
                  <a:gd name="T10" fmla="*/ 7 w 9"/>
                  <a:gd name="T11" fmla="*/ 1 h 12"/>
                  <a:gd name="T12" fmla="*/ 8 w 9"/>
                  <a:gd name="T13" fmla="*/ 1 h 12"/>
                  <a:gd name="T14" fmla="*/ 9 w 9"/>
                  <a:gd name="T15" fmla="*/ 3 h 12"/>
                  <a:gd name="T16" fmla="*/ 9 w 9"/>
                  <a:gd name="T17" fmla="*/ 3 h 12"/>
                  <a:gd name="T18" fmla="*/ 9 w 9"/>
                  <a:gd name="T19" fmla="*/ 3 h 12"/>
                  <a:gd name="T20" fmla="*/ 9 w 9"/>
                  <a:gd name="T21" fmla="*/ 4 h 12"/>
                  <a:gd name="T22" fmla="*/ 9 w 9"/>
                  <a:gd name="T23" fmla="*/ 4 h 12"/>
                  <a:gd name="T24" fmla="*/ 8 w 9"/>
                  <a:gd name="T25" fmla="*/ 4 h 12"/>
                  <a:gd name="T26" fmla="*/ 8 w 9"/>
                  <a:gd name="T27" fmla="*/ 4 h 12"/>
                  <a:gd name="T28" fmla="*/ 7 w 9"/>
                  <a:gd name="T29" fmla="*/ 4 h 12"/>
                  <a:gd name="T30" fmla="*/ 7 w 9"/>
                  <a:gd name="T31" fmla="*/ 4 h 12"/>
                  <a:gd name="T32" fmla="*/ 6 w 9"/>
                  <a:gd name="T33" fmla="*/ 3 h 12"/>
                  <a:gd name="T34" fmla="*/ 6 w 9"/>
                  <a:gd name="T35" fmla="*/ 4 h 12"/>
                  <a:gd name="T36" fmla="*/ 6 w 9"/>
                  <a:gd name="T37" fmla="*/ 4 h 12"/>
                  <a:gd name="T38" fmla="*/ 4 w 9"/>
                  <a:gd name="T39" fmla="*/ 5 h 12"/>
                  <a:gd name="T40" fmla="*/ 4 w 9"/>
                  <a:gd name="T41" fmla="*/ 5 h 12"/>
                  <a:gd name="T42" fmla="*/ 6 w 9"/>
                  <a:gd name="T43" fmla="*/ 5 h 12"/>
                  <a:gd name="T44" fmla="*/ 6 w 9"/>
                  <a:gd name="T45" fmla="*/ 6 h 12"/>
                  <a:gd name="T46" fmla="*/ 7 w 9"/>
                  <a:gd name="T47" fmla="*/ 6 h 12"/>
                  <a:gd name="T48" fmla="*/ 7 w 9"/>
                  <a:gd name="T49" fmla="*/ 6 h 12"/>
                  <a:gd name="T50" fmla="*/ 7 w 9"/>
                  <a:gd name="T51" fmla="*/ 6 h 12"/>
                  <a:gd name="T52" fmla="*/ 7 w 9"/>
                  <a:gd name="T53" fmla="*/ 7 h 12"/>
                  <a:gd name="T54" fmla="*/ 6 w 9"/>
                  <a:gd name="T55" fmla="*/ 7 h 12"/>
                  <a:gd name="T56" fmla="*/ 6 w 9"/>
                  <a:gd name="T57" fmla="*/ 7 h 12"/>
                  <a:gd name="T58" fmla="*/ 6 w 9"/>
                  <a:gd name="T59" fmla="*/ 7 h 12"/>
                  <a:gd name="T60" fmla="*/ 4 w 9"/>
                  <a:gd name="T61" fmla="*/ 7 h 12"/>
                  <a:gd name="T62" fmla="*/ 4 w 9"/>
                  <a:gd name="T63" fmla="*/ 7 h 12"/>
                  <a:gd name="T64" fmla="*/ 3 w 9"/>
                  <a:gd name="T65" fmla="*/ 6 h 12"/>
                  <a:gd name="T66" fmla="*/ 3 w 9"/>
                  <a:gd name="T67" fmla="*/ 7 h 12"/>
                  <a:gd name="T68" fmla="*/ 3 w 9"/>
                  <a:gd name="T69" fmla="*/ 7 h 12"/>
                  <a:gd name="T70" fmla="*/ 2 w 9"/>
                  <a:gd name="T71" fmla="*/ 8 h 12"/>
                  <a:gd name="T72" fmla="*/ 2 w 9"/>
                  <a:gd name="T73" fmla="*/ 8 h 12"/>
                  <a:gd name="T74" fmla="*/ 2 w 9"/>
                  <a:gd name="T75" fmla="*/ 9 h 12"/>
                  <a:gd name="T76" fmla="*/ 3 w 9"/>
                  <a:gd name="T77" fmla="*/ 9 h 12"/>
                  <a:gd name="T78" fmla="*/ 4 w 9"/>
                  <a:gd name="T79" fmla="*/ 9 h 12"/>
                  <a:gd name="T80" fmla="*/ 4 w 9"/>
                  <a:gd name="T81" fmla="*/ 9 h 12"/>
                  <a:gd name="T82" fmla="*/ 4 w 9"/>
                  <a:gd name="T83" fmla="*/ 11 h 12"/>
                  <a:gd name="T84" fmla="*/ 4 w 9"/>
                  <a:gd name="T85" fmla="*/ 11 h 12"/>
                  <a:gd name="T86" fmla="*/ 3 w 9"/>
                  <a:gd name="T87" fmla="*/ 11 h 12"/>
                  <a:gd name="T88" fmla="*/ 3 w 9"/>
                  <a:gd name="T89" fmla="*/ 12 h 12"/>
                  <a:gd name="T90" fmla="*/ 2 w 9"/>
                  <a:gd name="T91" fmla="*/ 11 h 12"/>
                  <a:gd name="T92" fmla="*/ 1 w 9"/>
                  <a:gd name="T93" fmla="*/ 11 h 12"/>
                  <a:gd name="T94" fmla="*/ 1 w 9"/>
                  <a:gd name="T95" fmla="*/ 11 h 12"/>
                  <a:gd name="T96" fmla="*/ 0 w 9"/>
                  <a:gd name="T97" fmla="*/ 9 h 12"/>
                  <a:gd name="T98" fmla="*/ 0 w 9"/>
                  <a:gd name="T99" fmla="*/ 9 h 1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9"/>
                  <a:gd name="T151" fmla="*/ 0 h 12"/>
                  <a:gd name="T152" fmla="*/ 9 w 9"/>
                  <a:gd name="T153" fmla="*/ 12 h 1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9" h="12">
                    <a:moveTo>
                      <a:pt x="0" y="9"/>
                    </a:moveTo>
                    <a:lnTo>
                      <a:pt x="1" y="7"/>
                    </a:lnTo>
                    <a:lnTo>
                      <a:pt x="2" y="5"/>
                    </a:lnTo>
                    <a:lnTo>
                      <a:pt x="4" y="3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4" y="7"/>
                    </a:lnTo>
                    <a:lnTo>
                      <a:pt x="3" y="6"/>
                    </a:lnTo>
                    <a:lnTo>
                      <a:pt x="3" y="7"/>
                    </a:lnTo>
                    <a:lnTo>
                      <a:pt x="2" y="8"/>
                    </a:lnTo>
                    <a:lnTo>
                      <a:pt x="2" y="9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1" y="11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B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32" name="Freeform 397">
                <a:extLst>
                  <a:ext uri="{FF2B5EF4-FFF2-40B4-BE49-F238E27FC236}">
                    <a16:creationId xmlns:a16="http://schemas.microsoft.com/office/drawing/2014/main" id="{CE8B1F3E-90B8-4494-BE54-0E9EDD579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5" y="1990"/>
                <a:ext cx="10" cy="10"/>
              </a:xfrm>
              <a:custGeom>
                <a:avLst/>
                <a:gdLst>
                  <a:gd name="T0" fmla="*/ 1 w 10"/>
                  <a:gd name="T1" fmla="*/ 8 h 10"/>
                  <a:gd name="T2" fmla="*/ 1 w 10"/>
                  <a:gd name="T3" fmla="*/ 5 h 10"/>
                  <a:gd name="T4" fmla="*/ 1 w 10"/>
                  <a:gd name="T5" fmla="*/ 4 h 10"/>
                  <a:gd name="T6" fmla="*/ 3 w 10"/>
                  <a:gd name="T7" fmla="*/ 1 h 10"/>
                  <a:gd name="T8" fmla="*/ 6 w 10"/>
                  <a:gd name="T9" fmla="*/ 0 h 10"/>
                  <a:gd name="T10" fmla="*/ 9 w 10"/>
                  <a:gd name="T11" fmla="*/ 0 h 10"/>
                  <a:gd name="T12" fmla="*/ 9 w 10"/>
                  <a:gd name="T13" fmla="*/ 0 h 10"/>
                  <a:gd name="T14" fmla="*/ 9 w 10"/>
                  <a:gd name="T15" fmla="*/ 1 h 10"/>
                  <a:gd name="T16" fmla="*/ 10 w 10"/>
                  <a:gd name="T17" fmla="*/ 1 h 10"/>
                  <a:gd name="T18" fmla="*/ 9 w 10"/>
                  <a:gd name="T19" fmla="*/ 4 h 10"/>
                  <a:gd name="T20" fmla="*/ 9 w 10"/>
                  <a:gd name="T21" fmla="*/ 2 h 10"/>
                  <a:gd name="T22" fmla="*/ 8 w 10"/>
                  <a:gd name="T23" fmla="*/ 2 h 10"/>
                  <a:gd name="T24" fmla="*/ 8 w 10"/>
                  <a:gd name="T25" fmla="*/ 1 h 10"/>
                  <a:gd name="T26" fmla="*/ 6 w 10"/>
                  <a:gd name="T27" fmla="*/ 1 h 10"/>
                  <a:gd name="T28" fmla="*/ 3 w 10"/>
                  <a:gd name="T29" fmla="*/ 4 h 10"/>
                  <a:gd name="T30" fmla="*/ 3 w 10"/>
                  <a:gd name="T31" fmla="*/ 4 h 10"/>
                  <a:gd name="T32" fmla="*/ 2 w 10"/>
                  <a:gd name="T33" fmla="*/ 6 h 10"/>
                  <a:gd name="T34" fmla="*/ 2 w 10"/>
                  <a:gd name="T35" fmla="*/ 7 h 10"/>
                  <a:gd name="T36" fmla="*/ 3 w 10"/>
                  <a:gd name="T37" fmla="*/ 8 h 10"/>
                  <a:gd name="T38" fmla="*/ 3 w 10"/>
                  <a:gd name="T39" fmla="*/ 8 h 10"/>
                  <a:gd name="T40" fmla="*/ 5 w 10"/>
                  <a:gd name="T41" fmla="*/ 8 h 10"/>
                  <a:gd name="T42" fmla="*/ 6 w 10"/>
                  <a:gd name="T43" fmla="*/ 6 h 10"/>
                  <a:gd name="T44" fmla="*/ 5 w 10"/>
                  <a:gd name="T45" fmla="*/ 6 h 10"/>
                  <a:gd name="T46" fmla="*/ 5 w 10"/>
                  <a:gd name="T47" fmla="*/ 6 h 10"/>
                  <a:gd name="T48" fmla="*/ 5 w 10"/>
                  <a:gd name="T49" fmla="*/ 5 h 10"/>
                  <a:gd name="T50" fmla="*/ 6 w 10"/>
                  <a:gd name="T51" fmla="*/ 4 h 10"/>
                  <a:gd name="T52" fmla="*/ 7 w 10"/>
                  <a:gd name="T53" fmla="*/ 5 h 10"/>
                  <a:gd name="T54" fmla="*/ 8 w 10"/>
                  <a:gd name="T55" fmla="*/ 5 h 10"/>
                  <a:gd name="T56" fmla="*/ 5 w 10"/>
                  <a:gd name="T57" fmla="*/ 10 h 10"/>
                  <a:gd name="T58" fmla="*/ 3 w 10"/>
                  <a:gd name="T59" fmla="*/ 9 h 10"/>
                  <a:gd name="T60" fmla="*/ 3 w 10"/>
                  <a:gd name="T61" fmla="*/ 9 h 10"/>
                  <a:gd name="T62" fmla="*/ 2 w 10"/>
                  <a:gd name="T63" fmla="*/ 9 h 1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"/>
                  <a:gd name="T97" fmla="*/ 0 h 10"/>
                  <a:gd name="T98" fmla="*/ 10 w 10"/>
                  <a:gd name="T99" fmla="*/ 10 h 1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" h="10">
                    <a:moveTo>
                      <a:pt x="2" y="9"/>
                    </a:moveTo>
                    <a:lnTo>
                      <a:pt x="1" y="8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5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5" y="10"/>
                    </a:lnTo>
                    <a:lnTo>
                      <a:pt x="3" y="9"/>
                    </a:lnTo>
                    <a:lnTo>
                      <a:pt x="2" y="9"/>
                    </a:lnTo>
                    <a:close/>
                  </a:path>
                </a:pathLst>
              </a:custGeom>
              <a:solidFill>
                <a:srgbClr val="FFB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33" name="Freeform 398">
                <a:extLst>
                  <a:ext uri="{FF2B5EF4-FFF2-40B4-BE49-F238E27FC236}">
                    <a16:creationId xmlns:a16="http://schemas.microsoft.com/office/drawing/2014/main" id="{98EB8D68-085D-48B5-8C4D-2117CFF150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8" y="1987"/>
                <a:ext cx="10" cy="11"/>
              </a:xfrm>
              <a:custGeom>
                <a:avLst/>
                <a:gdLst>
                  <a:gd name="T0" fmla="*/ 0 w 10"/>
                  <a:gd name="T1" fmla="*/ 9 h 11"/>
                  <a:gd name="T2" fmla="*/ 2 w 10"/>
                  <a:gd name="T3" fmla="*/ 7 h 11"/>
                  <a:gd name="T4" fmla="*/ 3 w 10"/>
                  <a:gd name="T5" fmla="*/ 4 h 11"/>
                  <a:gd name="T6" fmla="*/ 5 w 10"/>
                  <a:gd name="T7" fmla="*/ 2 h 11"/>
                  <a:gd name="T8" fmla="*/ 6 w 10"/>
                  <a:gd name="T9" fmla="*/ 0 h 11"/>
                  <a:gd name="T10" fmla="*/ 9 w 10"/>
                  <a:gd name="T11" fmla="*/ 1 h 11"/>
                  <a:gd name="T12" fmla="*/ 9 w 10"/>
                  <a:gd name="T13" fmla="*/ 1 h 11"/>
                  <a:gd name="T14" fmla="*/ 9 w 10"/>
                  <a:gd name="T15" fmla="*/ 1 h 11"/>
                  <a:gd name="T16" fmla="*/ 10 w 10"/>
                  <a:gd name="T17" fmla="*/ 2 h 11"/>
                  <a:gd name="T18" fmla="*/ 10 w 10"/>
                  <a:gd name="T19" fmla="*/ 2 h 11"/>
                  <a:gd name="T20" fmla="*/ 10 w 10"/>
                  <a:gd name="T21" fmla="*/ 3 h 11"/>
                  <a:gd name="T22" fmla="*/ 9 w 10"/>
                  <a:gd name="T23" fmla="*/ 4 h 11"/>
                  <a:gd name="T24" fmla="*/ 9 w 10"/>
                  <a:gd name="T25" fmla="*/ 4 h 11"/>
                  <a:gd name="T26" fmla="*/ 9 w 10"/>
                  <a:gd name="T27" fmla="*/ 5 h 11"/>
                  <a:gd name="T28" fmla="*/ 8 w 10"/>
                  <a:gd name="T29" fmla="*/ 5 h 11"/>
                  <a:gd name="T30" fmla="*/ 8 w 10"/>
                  <a:gd name="T31" fmla="*/ 5 h 11"/>
                  <a:gd name="T32" fmla="*/ 7 w 10"/>
                  <a:gd name="T33" fmla="*/ 5 h 11"/>
                  <a:gd name="T34" fmla="*/ 7 w 10"/>
                  <a:gd name="T35" fmla="*/ 5 h 11"/>
                  <a:gd name="T36" fmla="*/ 7 w 10"/>
                  <a:gd name="T37" fmla="*/ 5 h 11"/>
                  <a:gd name="T38" fmla="*/ 7 w 10"/>
                  <a:gd name="T39" fmla="*/ 7 h 11"/>
                  <a:gd name="T40" fmla="*/ 7 w 10"/>
                  <a:gd name="T41" fmla="*/ 7 h 11"/>
                  <a:gd name="T42" fmla="*/ 7 w 10"/>
                  <a:gd name="T43" fmla="*/ 7 h 11"/>
                  <a:gd name="T44" fmla="*/ 7 w 10"/>
                  <a:gd name="T45" fmla="*/ 7 h 11"/>
                  <a:gd name="T46" fmla="*/ 7 w 10"/>
                  <a:gd name="T47" fmla="*/ 8 h 11"/>
                  <a:gd name="T48" fmla="*/ 6 w 10"/>
                  <a:gd name="T49" fmla="*/ 11 h 11"/>
                  <a:gd name="T50" fmla="*/ 6 w 10"/>
                  <a:gd name="T51" fmla="*/ 11 h 11"/>
                  <a:gd name="T52" fmla="*/ 5 w 10"/>
                  <a:gd name="T53" fmla="*/ 11 h 11"/>
                  <a:gd name="T54" fmla="*/ 5 w 10"/>
                  <a:gd name="T55" fmla="*/ 10 h 11"/>
                  <a:gd name="T56" fmla="*/ 5 w 10"/>
                  <a:gd name="T57" fmla="*/ 10 h 11"/>
                  <a:gd name="T58" fmla="*/ 5 w 10"/>
                  <a:gd name="T59" fmla="*/ 8 h 11"/>
                  <a:gd name="T60" fmla="*/ 5 w 10"/>
                  <a:gd name="T61" fmla="*/ 8 h 11"/>
                  <a:gd name="T62" fmla="*/ 5 w 10"/>
                  <a:gd name="T63" fmla="*/ 8 h 11"/>
                  <a:gd name="T64" fmla="*/ 6 w 10"/>
                  <a:gd name="T65" fmla="*/ 7 h 11"/>
                  <a:gd name="T66" fmla="*/ 6 w 10"/>
                  <a:gd name="T67" fmla="*/ 7 h 11"/>
                  <a:gd name="T68" fmla="*/ 5 w 10"/>
                  <a:gd name="T69" fmla="*/ 7 h 11"/>
                  <a:gd name="T70" fmla="*/ 5 w 10"/>
                  <a:gd name="T71" fmla="*/ 7 h 11"/>
                  <a:gd name="T72" fmla="*/ 5 w 10"/>
                  <a:gd name="T73" fmla="*/ 5 h 11"/>
                  <a:gd name="T74" fmla="*/ 3 w 10"/>
                  <a:gd name="T75" fmla="*/ 7 h 11"/>
                  <a:gd name="T76" fmla="*/ 3 w 10"/>
                  <a:gd name="T77" fmla="*/ 8 h 11"/>
                  <a:gd name="T78" fmla="*/ 2 w 10"/>
                  <a:gd name="T79" fmla="*/ 9 h 11"/>
                  <a:gd name="T80" fmla="*/ 2 w 10"/>
                  <a:gd name="T81" fmla="*/ 10 h 11"/>
                  <a:gd name="T82" fmla="*/ 1 w 10"/>
                  <a:gd name="T83" fmla="*/ 10 h 11"/>
                  <a:gd name="T84" fmla="*/ 1 w 10"/>
                  <a:gd name="T85" fmla="*/ 10 h 11"/>
                  <a:gd name="T86" fmla="*/ 1 w 10"/>
                  <a:gd name="T87" fmla="*/ 10 h 11"/>
                  <a:gd name="T88" fmla="*/ 1 w 10"/>
                  <a:gd name="T89" fmla="*/ 9 h 11"/>
                  <a:gd name="T90" fmla="*/ 1 w 10"/>
                  <a:gd name="T91" fmla="*/ 9 h 11"/>
                  <a:gd name="T92" fmla="*/ 1 w 10"/>
                  <a:gd name="T93" fmla="*/ 9 h 11"/>
                  <a:gd name="T94" fmla="*/ 1 w 10"/>
                  <a:gd name="T95" fmla="*/ 9 h 11"/>
                  <a:gd name="T96" fmla="*/ 1 w 10"/>
                  <a:gd name="T97" fmla="*/ 9 h 11"/>
                  <a:gd name="T98" fmla="*/ 0 w 10"/>
                  <a:gd name="T99" fmla="*/ 9 h 11"/>
                  <a:gd name="T100" fmla="*/ 0 w 10"/>
                  <a:gd name="T101" fmla="*/ 9 h 1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0"/>
                  <a:gd name="T154" fmla="*/ 0 h 11"/>
                  <a:gd name="T155" fmla="*/ 10 w 10"/>
                  <a:gd name="T156" fmla="*/ 11 h 1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0" h="11">
                    <a:moveTo>
                      <a:pt x="0" y="9"/>
                    </a:moveTo>
                    <a:lnTo>
                      <a:pt x="2" y="7"/>
                    </a:lnTo>
                    <a:lnTo>
                      <a:pt x="3" y="4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5" y="8"/>
                    </a:lnTo>
                    <a:lnTo>
                      <a:pt x="6" y="7"/>
                    </a:lnTo>
                    <a:lnTo>
                      <a:pt x="5" y="7"/>
                    </a:lnTo>
                    <a:lnTo>
                      <a:pt x="5" y="5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2" y="9"/>
                    </a:lnTo>
                    <a:lnTo>
                      <a:pt x="2" y="10"/>
                    </a:lnTo>
                    <a:lnTo>
                      <a:pt x="1" y="10"/>
                    </a:lnTo>
                    <a:lnTo>
                      <a:pt x="1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B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34" name="Freeform 399">
                <a:extLst>
                  <a:ext uri="{FF2B5EF4-FFF2-40B4-BE49-F238E27FC236}">
                    <a16:creationId xmlns:a16="http://schemas.microsoft.com/office/drawing/2014/main" id="{391DF297-8023-437D-A713-4EF7D4C18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4" y="1989"/>
                <a:ext cx="2" cy="2"/>
              </a:xfrm>
              <a:custGeom>
                <a:avLst/>
                <a:gdLst>
                  <a:gd name="T0" fmla="*/ 1 w 2"/>
                  <a:gd name="T1" fmla="*/ 0 h 2"/>
                  <a:gd name="T2" fmla="*/ 1 w 2"/>
                  <a:gd name="T3" fmla="*/ 1 h 2"/>
                  <a:gd name="T4" fmla="*/ 0 w 2"/>
                  <a:gd name="T5" fmla="*/ 1 h 2"/>
                  <a:gd name="T6" fmla="*/ 0 w 2"/>
                  <a:gd name="T7" fmla="*/ 2 h 2"/>
                  <a:gd name="T8" fmla="*/ 0 w 2"/>
                  <a:gd name="T9" fmla="*/ 2 h 2"/>
                  <a:gd name="T10" fmla="*/ 0 w 2"/>
                  <a:gd name="T11" fmla="*/ 2 h 2"/>
                  <a:gd name="T12" fmla="*/ 0 w 2"/>
                  <a:gd name="T13" fmla="*/ 2 h 2"/>
                  <a:gd name="T14" fmla="*/ 1 w 2"/>
                  <a:gd name="T15" fmla="*/ 2 h 2"/>
                  <a:gd name="T16" fmla="*/ 1 w 2"/>
                  <a:gd name="T17" fmla="*/ 2 h 2"/>
                  <a:gd name="T18" fmla="*/ 1 w 2"/>
                  <a:gd name="T19" fmla="*/ 2 h 2"/>
                  <a:gd name="T20" fmla="*/ 2 w 2"/>
                  <a:gd name="T21" fmla="*/ 2 h 2"/>
                  <a:gd name="T22" fmla="*/ 2 w 2"/>
                  <a:gd name="T23" fmla="*/ 2 h 2"/>
                  <a:gd name="T24" fmla="*/ 2 w 2"/>
                  <a:gd name="T25" fmla="*/ 2 h 2"/>
                  <a:gd name="T26" fmla="*/ 2 w 2"/>
                  <a:gd name="T27" fmla="*/ 1 h 2"/>
                  <a:gd name="T28" fmla="*/ 2 w 2"/>
                  <a:gd name="T29" fmla="*/ 1 h 2"/>
                  <a:gd name="T30" fmla="*/ 2 w 2"/>
                  <a:gd name="T31" fmla="*/ 1 h 2"/>
                  <a:gd name="T32" fmla="*/ 2 w 2"/>
                  <a:gd name="T33" fmla="*/ 0 h 2"/>
                  <a:gd name="T34" fmla="*/ 2 w 2"/>
                  <a:gd name="T35" fmla="*/ 0 h 2"/>
                  <a:gd name="T36" fmla="*/ 1 w 2"/>
                  <a:gd name="T37" fmla="*/ 0 h 2"/>
                  <a:gd name="T38" fmla="*/ 1 w 2"/>
                  <a:gd name="T39" fmla="*/ 0 h 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"/>
                  <a:gd name="T61" fmla="*/ 0 h 2"/>
                  <a:gd name="T62" fmla="*/ 2 w 2"/>
                  <a:gd name="T63" fmla="*/ 2 h 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" h="2">
                    <a:moveTo>
                      <a:pt x="1" y="0"/>
                    </a:moveTo>
                    <a:lnTo>
                      <a:pt x="1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35" name="Freeform 400">
                <a:extLst>
                  <a:ext uri="{FF2B5EF4-FFF2-40B4-BE49-F238E27FC236}">
                    <a16:creationId xmlns:a16="http://schemas.microsoft.com/office/drawing/2014/main" id="{66DAD1E7-E90F-44C4-97FB-9452C41D7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3" y="1985"/>
                <a:ext cx="11" cy="11"/>
              </a:xfrm>
              <a:custGeom>
                <a:avLst/>
                <a:gdLst>
                  <a:gd name="T0" fmla="*/ 0 w 11"/>
                  <a:gd name="T1" fmla="*/ 10 h 11"/>
                  <a:gd name="T2" fmla="*/ 1 w 11"/>
                  <a:gd name="T3" fmla="*/ 7 h 11"/>
                  <a:gd name="T4" fmla="*/ 3 w 11"/>
                  <a:gd name="T5" fmla="*/ 5 h 11"/>
                  <a:gd name="T6" fmla="*/ 5 w 11"/>
                  <a:gd name="T7" fmla="*/ 3 h 11"/>
                  <a:gd name="T8" fmla="*/ 6 w 11"/>
                  <a:gd name="T9" fmla="*/ 0 h 11"/>
                  <a:gd name="T10" fmla="*/ 7 w 11"/>
                  <a:gd name="T11" fmla="*/ 0 h 11"/>
                  <a:gd name="T12" fmla="*/ 8 w 11"/>
                  <a:gd name="T13" fmla="*/ 2 h 11"/>
                  <a:gd name="T14" fmla="*/ 10 w 11"/>
                  <a:gd name="T15" fmla="*/ 2 h 11"/>
                  <a:gd name="T16" fmla="*/ 11 w 11"/>
                  <a:gd name="T17" fmla="*/ 2 h 11"/>
                  <a:gd name="T18" fmla="*/ 11 w 11"/>
                  <a:gd name="T19" fmla="*/ 3 h 11"/>
                  <a:gd name="T20" fmla="*/ 10 w 11"/>
                  <a:gd name="T21" fmla="*/ 3 h 11"/>
                  <a:gd name="T22" fmla="*/ 10 w 11"/>
                  <a:gd name="T23" fmla="*/ 3 h 11"/>
                  <a:gd name="T24" fmla="*/ 10 w 11"/>
                  <a:gd name="T25" fmla="*/ 4 h 11"/>
                  <a:gd name="T26" fmla="*/ 8 w 11"/>
                  <a:gd name="T27" fmla="*/ 3 h 11"/>
                  <a:gd name="T28" fmla="*/ 8 w 11"/>
                  <a:gd name="T29" fmla="*/ 3 h 11"/>
                  <a:gd name="T30" fmla="*/ 7 w 11"/>
                  <a:gd name="T31" fmla="*/ 3 h 11"/>
                  <a:gd name="T32" fmla="*/ 6 w 11"/>
                  <a:gd name="T33" fmla="*/ 3 h 11"/>
                  <a:gd name="T34" fmla="*/ 6 w 11"/>
                  <a:gd name="T35" fmla="*/ 3 h 11"/>
                  <a:gd name="T36" fmla="*/ 6 w 11"/>
                  <a:gd name="T37" fmla="*/ 4 h 11"/>
                  <a:gd name="T38" fmla="*/ 5 w 11"/>
                  <a:gd name="T39" fmla="*/ 4 h 11"/>
                  <a:gd name="T40" fmla="*/ 5 w 11"/>
                  <a:gd name="T41" fmla="*/ 5 h 11"/>
                  <a:gd name="T42" fmla="*/ 6 w 11"/>
                  <a:gd name="T43" fmla="*/ 5 h 11"/>
                  <a:gd name="T44" fmla="*/ 6 w 11"/>
                  <a:gd name="T45" fmla="*/ 5 h 11"/>
                  <a:gd name="T46" fmla="*/ 7 w 11"/>
                  <a:gd name="T47" fmla="*/ 5 h 11"/>
                  <a:gd name="T48" fmla="*/ 7 w 11"/>
                  <a:gd name="T49" fmla="*/ 5 h 11"/>
                  <a:gd name="T50" fmla="*/ 7 w 11"/>
                  <a:gd name="T51" fmla="*/ 6 h 11"/>
                  <a:gd name="T52" fmla="*/ 7 w 11"/>
                  <a:gd name="T53" fmla="*/ 6 h 11"/>
                  <a:gd name="T54" fmla="*/ 7 w 11"/>
                  <a:gd name="T55" fmla="*/ 6 h 11"/>
                  <a:gd name="T56" fmla="*/ 7 w 11"/>
                  <a:gd name="T57" fmla="*/ 7 h 11"/>
                  <a:gd name="T58" fmla="*/ 6 w 11"/>
                  <a:gd name="T59" fmla="*/ 6 h 11"/>
                  <a:gd name="T60" fmla="*/ 5 w 11"/>
                  <a:gd name="T61" fmla="*/ 6 h 11"/>
                  <a:gd name="T62" fmla="*/ 5 w 11"/>
                  <a:gd name="T63" fmla="*/ 6 h 11"/>
                  <a:gd name="T64" fmla="*/ 4 w 11"/>
                  <a:gd name="T65" fmla="*/ 6 h 11"/>
                  <a:gd name="T66" fmla="*/ 4 w 11"/>
                  <a:gd name="T67" fmla="*/ 6 h 11"/>
                  <a:gd name="T68" fmla="*/ 4 w 11"/>
                  <a:gd name="T69" fmla="*/ 7 h 11"/>
                  <a:gd name="T70" fmla="*/ 3 w 11"/>
                  <a:gd name="T71" fmla="*/ 7 h 11"/>
                  <a:gd name="T72" fmla="*/ 3 w 11"/>
                  <a:gd name="T73" fmla="*/ 9 h 11"/>
                  <a:gd name="T74" fmla="*/ 4 w 11"/>
                  <a:gd name="T75" fmla="*/ 9 h 11"/>
                  <a:gd name="T76" fmla="*/ 4 w 11"/>
                  <a:gd name="T77" fmla="*/ 9 h 11"/>
                  <a:gd name="T78" fmla="*/ 5 w 11"/>
                  <a:gd name="T79" fmla="*/ 9 h 11"/>
                  <a:gd name="T80" fmla="*/ 6 w 11"/>
                  <a:gd name="T81" fmla="*/ 10 h 11"/>
                  <a:gd name="T82" fmla="*/ 5 w 11"/>
                  <a:gd name="T83" fmla="*/ 10 h 11"/>
                  <a:gd name="T84" fmla="*/ 5 w 11"/>
                  <a:gd name="T85" fmla="*/ 10 h 11"/>
                  <a:gd name="T86" fmla="*/ 5 w 11"/>
                  <a:gd name="T87" fmla="*/ 11 h 11"/>
                  <a:gd name="T88" fmla="*/ 5 w 11"/>
                  <a:gd name="T89" fmla="*/ 11 h 11"/>
                  <a:gd name="T90" fmla="*/ 4 w 11"/>
                  <a:gd name="T91" fmla="*/ 11 h 11"/>
                  <a:gd name="T92" fmla="*/ 3 w 11"/>
                  <a:gd name="T93" fmla="*/ 10 h 11"/>
                  <a:gd name="T94" fmla="*/ 1 w 11"/>
                  <a:gd name="T95" fmla="*/ 10 h 11"/>
                  <a:gd name="T96" fmla="*/ 0 w 11"/>
                  <a:gd name="T97" fmla="*/ 10 h 11"/>
                  <a:gd name="T98" fmla="*/ 0 w 11"/>
                  <a:gd name="T99" fmla="*/ 10 h 1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"/>
                  <a:gd name="T151" fmla="*/ 0 h 11"/>
                  <a:gd name="T152" fmla="*/ 11 w 11"/>
                  <a:gd name="T153" fmla="*/ 11 h 1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" h="11">
                    <a:moveTo>
                      <a:pt x="0" y="10"/>
                    </a:moveTo>
                    <a:lnTo>
                      <a:pt x="1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10" y="4"/>
                    </a:lnTo>
                    <a:lnTo>
                      <a:pt x="8" y="3"/>
                    </a:lnTo>
                    <a:lnTo>
                      <a:pt x="7" y="3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4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7" y="5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5" y="9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4" y="11"/>
                    </a:lnTo>
                    <a:lnTo>
                      <a:pt x="3" y="10"/>
                    </a:lnTo>
                    <a:lnTo>
                      <a:pt x="1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B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36" name="Freeform 401">
                <a:extLst>
                  <a:ext uri="{FF2B5EF4-FFF2-40B4-BE49-F238E27FC236}">
                    <a16:creationId xmlns:a16="http://schemas.microsoft.com/office/drawing/2014/main" id="{BF64A38B-EF3A-4765-A2FC-A07DBD06FB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3" y="1984"/>
                <a:ext cx="15" cy="11"/>
              </a:xfrm>
              <a:custGeom>
                <a:avLst/>
                <a:gdLst>
                  <a:gd name="T0" fmla="*/ 0 w 15"/>
                  <a:gd name="T1" fmla="*/ 10 h 11"/>
                  <a:gd name="T2" fmla="*/ 1 w 15"/>
                  <a:gd name="T3" fmla="*/ 7 h 11"/>
                  <a:gd name="T4" fmla="*/ 2 w 15"/>
                  <a:gd name="T5" fmla="*/ 5 h 11"/>
                  <a:gd name="T6" fmla="*/ 5 w 15"/>
                  <a:gd name="T7" fmla="*/ 3 h 11"/>
                  <a:gd name="T8" fmla="*/ 6 w 15"/>
                  <a:gd name="T9" fmla="*/ 0 h 11"/>
                  <a:gd name="T10" fmla="*/ 7 w 15"/>
                  <a:gd name="T11" fmla="*/ 0 h 11"/>
                  <a:gd name="T12" fmla="*/ 7 w 15"/>
                  <a:gd name="T13" fmla="*/ 0 h 11"/>
                  <a:gd name="T14" fmla="*/ 8 w 15"/>
                  <a:gd name="T15" fmla="*/ 0 h 11"/>
                  <a:gd name="T16" fmla="*/ 8 w 15"/>
                  <a:gd name="T17" fmla="*/ 0 h 11"/>
                  <a:gd name="T18" fmla="*/ 8 w 15"/>
                  <a:gd name="T19" fmla="*/ 3 h 11"/>
                  <a:gd name="T20" fmla="*/ 7 w 15"/>
                  <a:gd name="T21" fmla="*/ 4 h 11"/>
                  <a:gd name="T22" fmla="*/ 7 w 15"/>
                  <a:gd name="T23" fmla="*/ 5 h 11"/>
                  <a:gd name="T24" fmla="*/ 6 w 15"/>
                  <a:gd name="T25" fmla="*/ 7 h 11"/>
                  <a:gd name="T26" fmla="*/ 8 w 15"/>
                  <a:gd name="T27" fmla="*/ 6 h 11"/>
                  <a:gd name="T28" fmla="*/ 9 w 15"/>
                  <a:gd name="T29" fmla="*/ 4 h 11"/>
                  <a:gd name="T30" fmla="*/ 10 w 15"/>
                  <a:gd name="T31" fmla="*/ 3 h 11"/>
                  <a:gd name="T32" fmla="*/ 13 w 15"/>
                  <a:gd name="T33" fmla="*/ 1 h 11"/>
                  <a:gd name="T34" fmla="*/ 13 w 15"/>
                  <a:gd name="T35" fmla="*/ 1 h 11"/>
                  <a:gd name="T36" fmla="*/ 14 w 15"/>
                  <a:gd name="T37" fmla="*/ 1 h 11"/>
                  <a:gd name="T38" fmla="*/ 14 w 15"/>
                  <a:gd name="T39" fmla="*/ 1 h 11"/>
                  <a:gd name="T40" fmla="*/ 15 w 15"/>
                  <a:gd name="T41" fmla="*/ 1 h 11"/>
                  <a:gd name="T42" fmla="*/ 14 w 15"/>
                  <a:gd name="T43" fmla="*/ 4 h 11"/>
                  <a:gd name="T44" fmla="*/ 11 w 15"/>
                  <a:gd name="T45" fmla="*/ 6 h 11"/>
                  <a:gd name="T46" fmla="*/ 10 w 15"/>
                  <a:gd name="T47" fmla="*/ 8 h 11"/>
                  <a:gd name="T48" fmla="*/ 9 w 15"/>
                  <a:gd name="T49" fmla="*/ 11 h 11"/>
                  <a:gd name="T50" fmla="*/ 8 w 15"/>
                  <a:gd name="T51" fmla="*/ 11 h 11"/>
                  <a:gd name="T52" fmla="*/ 8 w 15"/>
                  <a:gd name="T53" fmla="*/ 11 h 11"/>
                  <a:gd name="T54" fmla="*/ 8 w 15"/>
                  <a:gd name="T55" fmla="*/ 11 h 11"/>
                  <a:gd name="T56" fmla="*/ 7 w 15"/>
                  <a:gd name="T57" fmla="*/ 11 h 11"/>
                  <a:gd name="T58" fmla="*/ 8 w 15"/>
                  <a:gd name="T59" fmla="*/ 8 h 11"/>
                  <a:gd name="T60" fmla="*/ 10 w 15"/>
                  <a:gd name="T61" fmla="*/ 6 h 11"/>
                  <a:gd name="T62" fmla="*/ 11 w 15"/>
                  <a:gd name="T63" fmla="*/ 5 h 11"/>
                  <a:gd name="T64" fmla="*/ 13 w 15"/>
                  <a:gd name="T65" fmla="*/ 3 h 11"/>
                  <a:gd name="T66" fmla="*/ 10 w 15"/>
                  <a:gd name="T67" fmla="*/ 5 h 11"/>
                  <a:gd name="T68" fmla="*/ 9 w 15"/>
                  <a:gd name="T69" fmla="*/ 6 h 11"/>
                  <a:gd name="T70" fmla="*/ 7 w 15"/>
                  <a:gd name="T71" fmla="*/ 8 h 11"/>
                  <a:gd name="T72" fmla="*/ 6 w 15"/>
                  <a:gd name="T73" fmla="*/ 10 h 11"/>
                  <a:gd name="T74" fmla="*/ 5 w 15"/>
                  <a:gd name="T75" fmla="*/ 10 h 11"/>
                  <a:gd name="T76" fmla="*/ 5 w 15"/>
                  <a:gd name="T77" fmla="*/ 10 h 11"/>
                  <a:gd name="T78" fmla="*/ 5 w 15"/>
                  <a:gd name="T79" fmla="*/ 10 h 11"/>
                  <a:gd name="T80" fmla="*/ 3 w 15"/>
                  <a:gd name="T81" fmla="*/ 10 h 11"/>
                  <a:gd name="T82" fmla="*/ 5 w 15"/>
                  <a:gd name="T83" fmla="*/ 8 h 11"/>
                  <a:gd name="T84" fmla="*/ 5 w 15"/>
                  <a:gd name="T85" fmla="*/ 6 h 11"/>
                  <a:gd name="T86" fmla="*/ 6 w 15"/>
                  <a:gd name="T87" fmla="*/ 4 h 11"/>
                  <a:gd name="T88" fmla="*/ 6 w 15"/>
                  <a:gd name="T89" fmla="*/ 3 h 11"/>
                  <a:gd name="T90" fmla="*/ 5 w 15"/>
                  <a:gd name="T91" fmla="*/ 4 h 11"/>
                  <a:gd name="T92" fmla="*/ 3 w 15"/>
                  <a:gd name="T93" fmla="*/ 6 h 11"/>
                  <a:gd name="T94" fmla="*/ 2 w 15"/>
                  <a:gd name="T95" fmla="*/ 7 h 11"/>
                  <a:gd name="T96" fmla="*/ 1 w 15"/>
                  <a:gd name="T97" fmla="*/ 10 h 11"/>
                  <a:gd name="T98" fmla="*/ 1 w 15"/>
                  <a:gd name="T99" fmla="*/ 10 h 11"/>
                  <a:gd name="T100" fmla="*/ 1 w 15"/>
                  <a:gd name="T101" fmla="*/ 10 h 11"/>
                  <a:gd name="T102" fmla="*/ 0 w 15"/>
                  <a:gd name="T103" fmla="*/ 10 h 11"/>
                  <a:gd name="T104" fmla="*/ 0 w 15"/>
                  <a:gd name="T105" fmla="*/ 10 h 11"/>
                  <a:gd name="T106" fmla="*/ 0 w 15"/>
                  <a:gd name="T107" fmla="*/ 10 h 1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5"/>
                  <a:gd name="T163" fmla="*/ 0 h 11"/>
                  <a:gd name="T164" fmla="*/ 15 w 15"/>
                  <a:gd name="T165" fmla="*/ 11 h 1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5" h="11">
                    <a:moveTo>
                      <a:pt x="0" y="10"/>
                    </a:moveTo>
                    <a:lnTo>
                      <a:pt x="1" y="7"/>
                    </a:lnTo>
                    <a:lnTo>
                      <a:pt x="2" y="5"/>
                    </a:lnTo>
                    <a:lnTo>
                      <a:pt x="5" y="3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7" y="4"/>
                    </a:lnTo>
                    <a:lnTo>
                      <a:pt x="7" y="5"/>
                    </a:lnTo>
                    <a:lnTo>
                      <a:pt x="6" y="7"/>
                    </a:lnTo>
                    <a:lnTo>
                      <a:pt x="8" y="6"/>
                    </a:lnTo>
                    <a:lnTo>
                      <a:pt x="9" y="4"/>
                    </a:lnTo>
                    <a:lnTo>
                      <a:pt x="10" y="3"/>
                    </a:lnTo>
                    <a:lnTo>
                      <a:pt x="13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4" y="4"/>
                    </a:lnTo>
                    <a:lnTo>
                      <a:pt x="11" y="6"/>
                    </a:lnTo>
                    <a:lnTo>
                      <a:pt x="10" y="8"/>
                    </a:lnTo>
                    <a:lnTo>
                      <a:pt x="9" y="11"/>
                    </a:lnTo>
                    <a:lnTo>
                      <a:pt x="8" y="11"/>
                    </a:lnTo>
                    <a:lnTo>
                      <a:pt x="7" y="11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1" y="5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9" y="6"/>
                    </a:lnTo>
                    <a:lnTo>
                      <a:pt x="7" y="8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5" y="4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1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B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37" name="Freeform 402">
                <a:extLst>
                  <a:ext uri="{FF2B5EF4-FFF2-40B4-BE49-F238E27FC236}">
                    <a16:creationId xmlns:a16="http://schemas.microsoft.com/office/drawing/2014/main" id="{23323358-A623-4329-A8E6-89311AE4A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6" y="1984"/>
                <a:ext cx="12" cy="10"/>
              </a:xfrm>
              <a:custGeom>
                <a:avLst/>
                <a:gdLst>
                  <a:gd name="T0" fmla="*/ 0 w 12"/>
                  <a:gd name="T1" fmla="*/ 10 h 10"/>
                  <a:gd name="T2" fmla="*/ 2 w 12"/>
                  <a:gd name="T3" fmla="*/ 7 h 10"/>
                  <a:gd name="T4" fmla="*/ 3 w 12"/>
                  <a:gd name="T5" fmla="*/ 5 h 10"/>
                  <a:gd name="T6" fmla="*/ 5 w 12"/>
                  <a:gd name="T7" fmla="*/ 3 h 10"/>
                  <a:gd name="T8" fmla="*/ 7 w 12"/>
                  <a:gd name="T9" fmla="*/ 0 h 10"/>
                  <a:gd name="T10" fmla="*/ 8 w 12"/>
                  <a:gd name="T11" fmla="*/ 0 h 10"/>
                  <a:gd name="T12" fmla="*/ 9 w 12"/>
                  <a:gd name="T13" fmla="*/ 0 h 10"/>
                  <a:gd name="T14" fmla="*/ 10 w 12"/>
                  <a:gd name="T15" fmla="*/ 0 h 10"/>
                  <a:gd name="T16" fmla="*/ 12 w 12"/>
                  <a:gd name="T17" fmla="*/ 0 h 10"/>
                  <a:gd name="T18" fmla="*/ 12 w 12"/>
                  <a:gd name="T19" fmla="*/ 0 h 10"/>
                  <a:gd name="T20" fmla="*/ 12 w 12"/>
                  <a:gd name="T21" fmla="*/ 1 h 10"/>
                  <a:gd name="T22" fmla="*/ 12 w 12"/>
                  <a:gd name="T23" fmla="*/ 1 h 10"/>
                  <a:gd name="T24" fmla="*/ 10 w 12"/>
                  <a:gd name="T25" fmla="*/ 1 h 10"/>
                  <a:gd name="T26" fmla="*/ 10 w 12"/>
                  <a:gd name="T27" fmla="*/ 1 h 10"/>
                  <a:gd name="T28" fmla="*/ 9 w 12"/>
                  <a:gd name="T29" fmla="*/ 1 h 10"/>
                  <a:gd name="T30" fmla="*/ 8 w 12"/>
                  <a:gd name="T31" fmla="*/ 1 h 10"/>
                  <a:gd name="T32" fmla="*/ 7 w 12"/>
                  <a:gd name="T33" fmla="*/ 1 h 10"/>
                  <a:gd name="T34" fmla="*/ 7 w 12"/>
                  <a:gd name="T35" fmla="*/ 3 h 10"/>
                  <a:gd name="T36" fmla="*/ 7 w 12"/>
                  <a:gd name="T37" fmla="*/ 3 h 10"/>
                  <a:gd name="T38" fmla="*/ 6 w 12"/>
                  <a:gd name="T39" fmla="*/ 4 h 10"/>
                  <a:gd name="T40" fmla="*/ 6 w 12"/>
                  <a:gd name="T41" fmla="*/ 4 h 10"/>
                  <a:gd name="T42" fmla="*/ 7 w 12"/>
                  <a:gd name="T43" fmla="*/ 4 h 10"/>
                  <a:gd name="T44" fmla="*/ 8 w 12"/>
                  <a:gd name="T45" fmla="*/ 4 h 10"/>
                  <a:gd name="T46" fmla="*/ 8 w 12"/>
                  <a:gd name="T47" fmla="*/ 4 h 10"/>
                  <a:gd name="T48" fmla="*/ 9 w 12"/>
                  <a:gd name="T49" fmla="*/ 4 h 10"/>
                  <a:gd name="T50" fmla="*/ 9 w 12"/>
                  <a:gd name="T51" fmla="*/ 5 h 10"/>
                  <a:gd name="T52" fmla="*/ 8 w 12"/>
                  <a:gd name="T53" fmla="*/ 5 h 10"/>
                  <a:gd name="T54" fmla="*/ 8 w 12"/>
                  <a:gd name="T55" fmla="*/ 5 h 10"/>
                  <a:gd name="T56" fmla="*/ 8 w 12"/>
                  <a:gd name="T57" fmla="*/ 6 h 10"/>
                  <a:gd name="T58" fmla="*/ 7 w 12"/>
                  <a:gd name="T59" fmla="*/ 6 h 10"/>
                  <a:gd name="T60" fmla="*/ 7 w 12"/>
                  <a:gd name="T61" fmla="*/ 6 h 10"/>
                  <a:gd name="T62" fmla="*/ 6 w 12"/>
                  <a:gd name="T63" fmla="*/ 6 h 10"/>
                  <a:gd name="T64" fmla="*/ 5 w 12"/>
                  <a:gd name="T65" fmla="*/ 6 h 10"/>
                  <a:gd name="T66" fmla="*/ 5 w 12"/>
                  <a:gd name="T67" fmla="*/ 6 h 10"/>
                  <a:gd name="T68" fmla="*/ 5 w 12"/>
                  <a:gd name="T69" fmla="*/ 7 h 10"/>
                  <a:gd name="T70" fmla="*/ 3 w 12"/>
                  <a:gd name="T71" fmla="*/ 7 h 10"/>
                  <a:gd name="T72" fmla="*/ 3 w 12"/>
                  <a:gd name="T73" fmla="*/ 8 h 10"/>
                  <a:gd name="T74" fmla="*/ 5 w 12"/>
                  <a:gd name="T75" fmla="*/ 8 h 10"/>
                  <a:gd name="T76" fmla="*/ 5 w 12"/>
                  <a:gd name="T77" fmla="*/ 8 h 10"/>
                  <a:gd name="T78" fmla="*/ 6 w 12"/>
                  <a:gd name="T79" fmla="*/ 8 h 10"/>
                  <a:gd name="T80" fmla="*/ 7 w 12"/>
                  <a:gd name="T81" fmla="*/ 8 h 10"/>
                  <a:gd name="T82" fmla="*/ 7 w 12"/>
                  <a:gd name="T83" fmla="*/ 8 h 10"/>
                  <a:gd name="T84" fmla="*/ 7 w 12"/>
                  <a:gd name="T85" fmla="*/ 8 h 10"/>
                  <a:gd name="T86" fmla="*/ 6 w 12"/>
                  <a:gd name="T87" fmla="*/ 10 h 10"/>
                  <a:gd name="T88" fmla="*/ 6 w 12"/>
                  <a:gd name="T89" fmla="*/ 10 h 10"/>
                  <a:gd name="T90" fmla="*/ 5 w 12"/>
                  <a:gd name="T91" fmla="*/ 10 h 10"/>
                  <a:gd name="T92" fmla="*/ 3 w 12"/>
                  <a:gd name="T93" fmla="*/ 10 h 10"/>
                  <a:gd name="T94" fmla="*/ 2 w 12"/>
                  <a:gd name="T95" fmla="*/ 10 h 10"/>
                  <a:gd name="T96" fmla="*/ 0 w 12"/>
                  <a:gd name="T97" fmla="*/ 10 h 10"/>
                  <a:gd name="T98" fmla="*/ 0 w 12"/>
                  <a:gd name="T99" fmla="*/ 10 h 1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2"/>
                  <a:gd name="T151" fmla="*/ 0 h 10"/>
                  <a:gd name="T152" fmla="*/ 12 w 12"/>
                  <a:gd name="T153" fmla="*/ 10 h 10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2" h="10">
                    <a:moveTo>
                      <a:pt x="0" y="10"/>
                    </a:moveTo>
                    <a:lnTo>
                      <a:pt x="2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7" y="0"/>
                    </a:lnTo>
                    <a:lnTo>
                      <a:pt x="8" y="0"/>
                    </a:lnTo>
                    <a:lnTo>
                      <a:pt x="9" y="0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7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8" y="5"/>
                    </a:lnTo>
                    <a:lnTo>
                      <a:pt x="8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6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3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B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38" name="Freeform 403">
                <a:extLst>
                  <a:ext uri="{FF2B5EF4-FFF2-40B4-BE49-F238E27FC236}">
                    <a16:creationId xmlns:a16="http://schemas.microsoft.com/office/drawing/2014/main" id="{69DFC1E5-4CB6-4BDA-89FE-5F3952C97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2" y="2109"/>
                <a:ext cx="15" cy="10"/>
              </a:xfrm>
              <a:custGeom>
                <a:avLst/>
                <a:gdLst>
                  <a:gd name="T0" fmla="*/ 0 w 15"/>
                  <a:gd name="T1" fmla="*/ 8 h 10"/>
                  <a:gd name="T2" fmla="*/ 1 w 15"/>
                  <a:gd name="T3" fmla="*/ 5 h 10"/>
                  <a:gd name="T4" fmla="*/ 4 w 15"/>
                  <a:gd name="T5" fmla="*/ 3 h 10"/>
                  <a:gd name="T6" fmla="*/ 5 w 15"/>
                  <a:gd name="T7" fmla="*/ 2 h 10"/>
                  <a:gd name="T8" fmla="*/ 6 w 15"/>
                  <a:gd name="T9" fmla="*/ 0 h 10"/>
                  <a:gd name="T10" fmla="*/ 6 w 15"/>
                  <a:gd name="T11" fmla="*/ 0 h 10"/>
                  <a:gd name="T12" fmla="*/ 7 w 15"/>
                  <a:gd name="T13" fmla="*/ 0 h 10"/>
                  <a:gd name="T14" fmla="*/ 8 w 15"/>
                  <a:gd name="T15" fmla="*/ 1 h 10"/>
                  <a:gd name="T16" fmla="*/ 8 w 15"/>
                  <a:gd name="T17" fmla="*/ 1 h 10"/>
                  <a:gd name="T18" fmla="*/ 8 w 15"/>
                  <a:gd name="T19" fmla="*/ 2 h 10"/>
                  <a:gd name="T20" fmla="*/ 9 w 15"/>
                  <a:gd name="T21" fmla="*/ 4 h 10"/>
                  <a:gd name="T22" fmla="*/ 9 w 15"/>
                  <a:gd name="T23" fmla="*/ 5 h 10"/>
                  <a:gd name="T24" fmla="*/ 9 w 15"/>
                  <a:gd name="T25" fmla="*/ 7 h 10"/>
                  <a:gd name="T26" fmla="*/ 11 w 15"/>
                  <a:gd name="T27" fmla="*/ 5 h 10"/>
                  <a:gd name="T28" fmla="*/ 12 w 15"/>
                  <a:gd name="T29" fmla="*/ 4 h 10"/>
                  <a:gd name="T30" fmla="*/ 12 w 15"/>
                  <a:gd name="T31" fmla="*/ 3 h 10"/>
                  <a:gd name="T32" fmla="*/ 13 w 15"/>
                  <a:gd name="T33" fmla="*/ 2 h 10"/>
                  <a:gd name="T34" fmla="*/ 14 w 15"/>
                  <a:gd name="T35" fmla="*/ 2 h 10"/>
                  <a:gd name="T36" fmla="*/ 14 w 15"/>
                  <a:gd name="T37" fmla="*/ 2 h 10"/>
                  <a:gd name="T38" fmla="*/ 15 w 15"/>
                  <a:gd name="T39" fmla="*/ 2 h 10"/>
                  <a:gd name="T40" fmla="*/ 15 w 15"/>
                  <a:gd name="T41" fmla="*/ 2 h 10"/>
                  <a:gd name="T42" fmla="*/ 14 w 15"/>
                  <a:gd name="T43" fmla="*/ 4 h 10"/>
                  <a:gd name="T44" fmla="*/ 13 w 15"/>
                  <a:gd name="T45" fmla="*/ 5 h 10"/>
                  <a:gd name="T46" fmla="*/ 12 w 15"/>
                  <a:gd name="T47" fmla="*/ 8 h 10"/>
                  <a:gd name="T48" fmla="*/ 11 w 15"/>
                  <a:gd name="T49" fmla="*/ 10 h 10"/>
                  <a:gd name="T50" fmla="*/ 9 w 15"/>
                  <a:gd name="T51" fmla="*/ 9 h 10"/>
                  <a:gd name="T52" fmla="*/ 8 w 15"/>
                  <a:gd name="T53" fmla="*/ 9 h 10"/>
                  <a:gd name="T54" fmla="*/ 8 w 15"/>
                  <a:gd name="T55" fmla="*/ 9 h 10"/>
                  <a:gd name="T56" fmla="*/ 7 w 15"/>
                  <a:gd name="T57" fmla="*/ 9 h 10"/>
                  <a:gd name="T58" fmla="*/ 7 w 15"/>
                  <a:gd name="T59" fmla="*/ 8 h 10"/>
                  <a:gd name="T60" fmla="*/ 7 w 15"/>
                  <a:gd name="T61" fmla="*/ 5 h 10"/>
                  <a:gd name="T62" fmla="*/ 7 w 15"/>
                  <a:gd name="T63" fmla="*/ 4 h 10"/>
                  <a:gd name="T64" fmla="*/ 6 w 15"/>
                  <a:gd name="T65" fmla="*/ 3 h 10"/>
                  <a:gd name="T66" fmla="*/ 6 w 15"/>
                  <a:gd name="T67" fmla="*/ 4 h 10"/>
                  <a:gd name="T68" fmla="*/ 5 w 15"/>
                  <a:gd name="T69" fmla="*/ 5 h 10"/>
                  <a:gd name="T70" fmla="*/ 4 w 15"/>
                  <a:gd name="T71" fmla="*/ 7 h 10"/>
                  <a:gd name="T72" fmla="*/ 2 w 15"/>
                  <a:gd name="T73" fmla="*/ 8 h 10"/>
                  <a:gd name="T74" fmla="*/ 2 w 15"/>
                  <a:gd name="T75" fmla="*/ 8 h 10"/>
                  <a:gd name="T76" fmla="*/ 1 w 15"/>
                  <a:gd name="T77" fmla="*/ 8 h 10"/>
                  <a:gd name="T78" fmla="*/ 1 w 15"/>
                  <a:gd name="T79" fmla="*/ 8 h 10"/>
                  <a:gd name="T80" fmla="*/ 0 w 15"/>
                  <a:gd name="T81" fmla="*/ 8 h 10"/>
                  <a:gd name="T82" fmla="*/ 0 w 15"/>
                  <a:gd name="T83" fmla="*/ 8 h 1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5"/>
                  <a:gd name="T127" fmla="*/ 0 h 10"/>
                  <a:gd name="T128" fmla="*/ 15 w 15"/>
                  <a:gd name="T129" fmla="*/ 10 h 1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5" h="10">
                    <a:moveTo>
                      <a:pt x="0" y="8"/>
                    </a:moveTo>
                    <a:lnTo>
                      <a:pt x="1" y="5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9" y="4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11" y="5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4" y="4"/>
                    </a:lnTo>
                    <a:lnTo>
                      <a:pt x="13" y="5"/>
                    </a:lnTo>
                    <a:lnTo>
                      <a:pt x="12" y="8"/>
                    </a:lnTo>
                    <a:lnTo>
                      <a:pt x="11" y="10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7" y="9"/>
                    </a:lnTo>
                    <a:lnTo>
                      <a:pt x="7" y="8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4" y="7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B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39" name="Freeform 404">
                <a:extLst>
                  <a:ext uri="{FF2B5EF4-FFF2-40B4-BE49-F238E27FC236}">
                    <a16:creationId xmlns:a16="http://schemas.microsoft.com/office/drawing/2014/main" id="{A1B8E5CB-8309-41B0-AB7B-360F1340FF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1" y="2106"/>
                <a:ext cx="12" cy="11"/>
              </a:xfrm>
              <a:custGeom>
                <a:avLst/>
                <a:gdLst>
                  <a:gd name="T0" fmla="*/ 0 w 12"/>
                  <a:gd name="T1" fmla="*/ 6 h 11"/>
                  <a:gd name="T2" fmla="*/ 2 w 12"/>
                  <a:gd name="T3" fmla="*/ 5 h 11"/>
                  <a:gd name="T4" fmla="*/ 4 w 12"/>
                  <a:gd name="T5" fmla="*/ 4 h 11"/>
                  <a:gd name="T6" fmla="*/ 7 w 12"/>
                  <a:gd name="T7" fmla="*/ 1 h 11"/>
                  <a:gd name="T8" fmla="*/ 10 w 12"/>
                  <a:gd name="T9" fmla="*/ 0 h 11"/>
                  <a:gd name="T10" fmla="*/ 10 w 12"/>
                  <a:gd name="T11" fmla="*/ 0 h 11"/>
                  <a:gd name="T12" fmla="*/ 11 w 12"/>
                  <a:gd name="T13" fmla="*/ 0 h 11"/>
                  <a:gd name="T14" fmla="*/ 11 w 12"/>
                  <a:gd name="T15" fmla="*/ 1 h 11"/>
                  <a:gd name="T16" fmla="*/ 12 w 12"/>
                  <a:gd name="T17" fmla="*/ 1 h 11"/>
                  <a:gd name="T18" fmla="*/ 12 w 12"/>
                  <a:gd name="T19" fmla="*/ 4 h 11"/>
                  <a:gd name="T20" fmla="*/ 11 w 12"/>
                  <a:gd name="T21" fmla="*/ 6 h 11"/>
                  <a:gd name="T22" fmla="*/ 11 w 12"/>
                  <a:gd name="T23" fmla="*/ 8 h 11"/>
                  <a:gd name="T24" fmla="*/ 11 w 12"/>
                  <a:gd name="T25" fmla="*/ 11 h 11"/>
                  <a:gd name="T26" fmla="*/ 11 w 12"/>
                  <a:gd name="T27" fmla="*/ 11 h 11"/>
                  <a:gd name="T28" fmla="*/ 10 w 12"/>
                  <a:gd name="T29" fmla="*/ 10 h 11"/>
                  <a:gd name="T30" fmla="*/ 9 w 12"/>
                  <a:gd name="T31" fmla="*/ 10 h 11"/>
                  <a:gd name="T32" fmla="*/ 9 w 12"/>
                  <a:gd name="T33" fmla="*/ 10 h 11"/>
                  <a:gd name="T34" fmla="*/ 9 w 12"/>
                  <a:gd name="T35" fmla="*/ 10 h 11"/>
                  <a:gd name="T36" fmla="*/ 9 w 12"/>
                  <a:gd name="T37" fmla="*/ 8 h 11"/>
                  <a:gd name="T38" fmla="*/ 9 w 12"/>
                  <a:gd name="T39" fmla="*/ 8 h 11"/>
                  <a:gd name="T40" fmla="*/ 9 w 12"/>
                  <a:gd name="T41" fmla="*/ 7 h 11"/>
                  <a:gd name="T42" fmla="*/ 8 w 12"/>
                  <a:gd name="T43" fmla="*/ 7 h 11"/>
                  <a:gd name="T44" fmla="*/ 7 w 12"/>
                  <a:gd name="T45" fmla="*/ 7 h 11"/>
                  <a:gd name="T46" fmla="*/ 5 w 12"/>
                  <a:gd name="T47" fmla="*/ 6 h 11"/>
                  <a:gd name="T48" fmla="*/ 4 w 12"/>
                  <a:gd name="T49" fmla="*/ 6 h 11"/>
                  <a:gd name="T50" fmla="*/ 4 w 12"/>
                  <a:gd name="T51" fmla="*/ 6 h 11"/>
                  <a:gd name="T52" fmla="*/ 3 w 12"/>
                  <a:gd name="T53" fmla="*/ 7 h 11"/>
                  <a:gd name="T54" fmla="*/ 3 w 12"/>
                  <a:gd name="T55" fmla="*/ 7 h 11"/>
                  <a:gd name="T56" fmla="*/ 2 w 12"/>
                  <a:gd name="T57" fmla="*/ 7 h 11"/>
                  <a:gd name="T58" fmla="*/ 2 w 12"/>
                  <a:gd name="T59" fmla="*/ 7 h 11"/>
                  <a:gd name="T60" fmla="*/ 1 w 12"/>
                  <a:gd name="T61" fmla="*/ 7 h 11"/>
                  <a:gd name="T62" fmla="*/ 1 w 12"/>
                  <a:gd name="T63" fmla="*/ 7 h 11"/>
                  <a:gd name="T64" fmla="*/ 0 w 12"/>
                  <a:gd name="T65" fmla="*/ 6 h 11"/>
                  <a:gd name="T66" fmla="*/ 0 w 12"/>
                  <a:gd name="T67" fmla="*/ 6 h 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"/>
                  <a:gd name="T103" fmla="*/ 0 h 11"/>
                  <a:gd name="T104" fmla="*/ 12 w 12"/>
                  <a:gd name="T105" fmla="*/ 11 h 1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" h="11">
                    <a:moveTo>
                      <a:pt x="0" y="6"/>
                    </a:moveTo>
                    <a:lnTo>
                      <a:pt x="2" y="5"/>
                    </a:lnTo>
                    <a:lnTo>
                      <a:pt x="4" y="4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2" y="4"/>
                    </a:lnTo>
                    <a:lnTo>
                      <a:pt x="11" y="6"/>
                    </a:lnTo>
                    <a:lnTo>
                      <a:pt x="11" y="8"/>
                    </a:lnTo>
                    <a:lnTo>
                      <a:pt x="11" y="11"/>
                    </a:lnTo>
                    <a:lnTo>
                      <a:pt x="10" y="10"/>
                    </a:lnTo>
                    <a:lnTo>
                      <a:pt x="9" y="10"/>
                    </a:lnTo>
                    <a:lnTo>
                      <a:pt x="9" y="8"/>
                    </a:lnTo>
                    <a:lnTo>
                      <a:pt x="9" y="7"/>
                    </a:lnTo>
                    <a:lnTo>
                      <a:pt x="8" y="7"/>
                    </a:lnTo>
                    <a:lnTo>
                      <a:pt x="7" y="7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7"/>
                    </a:lnTo>
                    <a:lnTo>
                      <a:pt x="2" y="7"/>
                    </a:lnTo>
                    <a:lnTo>
                      <a:pt x="1" y="7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B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40" name="Freeform 405">
                <a:extLst>
                  <a:ext uri="{FF2B5EF4-FFF2-40B4-BE49-F238E27FC236}">
                    <a16:creationId xmlns:a16="http://schemas.microsoft.com/office/drawing/2014/main" id="{6F5052CE-B8FF-4212-B44A-49844E2CB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8" y="2109"/>
                <a:ext cx="3" cy="3"/>
              </a:xfrm>
              <a:custGeom>
                <a:avLst/>
                <a:gdLst>
                  <a:gd name="T0" fmla="*/ 3 w 3"/>
                  <a:gd name="T1" fmla="*/ 0 h 3"/>
                  <a:gd name="T2" fmla="*/ 2 w 3"/>
                  <a:gd name="T3" fmla="*/ 1 h 3"/>
                  <a:gd name="T4" fmla="*/ 2 w 3"/>
                  <a:gd name="T5" fmla="*/ 1 h 3"/>
                  <a:gd name="T6" fmla="*/ 2 w 3"/>
                  <a:gd name="T7" fmla="*/ 1 h 3"/>
                  <a:gd name="T8" fmla="*/ 2 w 3"/>
                  <a:gd name="T9" fmla="*/ 1 h 3"/>
                  <a:gd name="T10" fmla="*/ 1 w 3"/>
                  <a:gd name="T11" fmla="*/ 1 h 3"/>
                  <a:gd name="T12" fmla="*/ 1 w 3"/>
                  <a:gd name="T13" fmla="*/ 1 h 3"/>
                  <a:gd name="T14" fmla="*/ 1 w 3"/>
                  <a:gd name="T15" fmla="*/ 1 h 3"/>
                  <a:gd name="T16" fmla="*/ 0 w 3"/>
                  <a:gd name="T17" fmla="*/ 2 h 3"/>
                  <a:gd name="T18" fmla="*/ 0 w 3"/>
                  <a:gd name="T19" fmla="*/ 2 h 3"/>
                  <a:gd name="T20" fmla="*/ 0 w 3"/>
                  <a:gd name="T21" fmla="*/ 2 h 3"/>
                  <a:gd name="T22" fmla="*/ 1 w 3"/>
                  <a:gd name="T23" fmla="*/ 3 h 3"/>
                  <a:gd name="T24" fmla="*/ 2 w 3"/>
                  <a:gd name="T25" fmla="*/ 3 h 3"/>
                  <a:gd name="T26" fmla="*/ 2 w 3"/>
                  <a:gd name="T27" fmla="*/ 3 h 3"/>
                  <a:gd name="T28" fmla="*/ 2 w 3"/>
                  <a:gd name="T29" fmla="*/ 2 h 3"/>
                  <a:gd name="T30" fmla="*/ 2 w 3"/>
                  <a:gd name="T31" fmla="*/ 1 h 3"/>
                  <a:gd name="T32" fmla="*/ 3 w 3"/>
                  <a:gd name="T33" fmla="*/ 1 h 3"/>
                  <a:gd name="T34" fmla="*/ 3 w 3"/>
                  <a:gd name="T35" fmla="*/ 1 h 3"/>
                  <a:gd name="T36" fmla="*/ 3 w 3"/>
                  <a:gd name="T37" fmla="*/ 1 h 3"/>
                  <a:gd name="T38" fmla="*/ 3 w 3"/>
                  <a:gd name="T39" fmla="*/ 0 h 3"/>
                  <a:gd name="T40" fmla="*/ 3 w 3"/>
                  <a:gd name="T41" fmla="*/ 0 h 3"/>
                  <a:gd name="T42" fmla="*/ 3 w 3"/>
                  <a:gd name="T43" fmla="*/ 0 h 3"/>
                  <a:gd name="T44" fmla="*/ 3 w 3"/>
                  <a:gd name="T45" fmla="*/ 0 h 3"/>
                  <a:gd name="T46" fmla="*/ 3 w 3"/>
                  <a:gd name="T47" fmla="*/ 0 h 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"/>
                  <a:gd name="T73" fmla="*/ 0 h 3"/>
                  <a:gd name="T74" fmla="*/ 3 w 3"/>
                  <a:gd name="T75" fmla="*/ 3 h 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" h="3">
                    <a:moveTo>
                      <a:pt x="3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41" name="Freeform 406">
                <a:extLst>
                  <a:ext uri="{FF2B5EF4-FFF2-40B4-BE49-F238E27FC236}">
                    <a16:creationId xmlns:a16="http://schemas.microsoft.com/office/drawing/2014/main" id="{E257DCA4-F074-4B51-9B69-52AE6469C4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2104"/>
                <a:ext cx="8" cy="8"/>
              </a:xfrm>
              <a:custGeom>
                <a:avLst/>
                <a:gdLst>
                  <a:gd name="T0" fmla="*/ 0 w 8"/>
                  <a:gd name="T1" fmla="*/ 8 h 8"/>
                  <a:gd name="T2" fmla="*/ 3 w 8"/>
                  <a:gd name="T3" fmla="*/ 6 h 8"/>
                  <a:gd name="T4" fmla="*/ 4 w 8"/>
                  <a:gd name="T5" fmla="*/ 3 h 8"/>
                  <a:gd name="T6" fmla="*/ 5 w 8"/>
                  <a:gd name="T7" fmla="*/ 1 h 8"/>
                  <a:gd name="T8" fmla="*/ 6 w 8"/>
                  <a:gd name="T9" fmla="*/ 0 h 8"/>
                  <a:gd name="T10" fmla="*/ 6 w 8"/>
                  <a:gd name="T11" fmla="*/ 0 h 8"/>
                  <a:gd name="T12" fmla="*/ 6 w 8"/>
                  <a:gd name="T13" fmla="*/ 0 h 8"/>
                  <a:gd name="T14" fmla="*/ 6 w 8"/>
                  <a:gd name="T15" fmla="*/ 0 h 8"/>
                  <a:gd name="T16" fmla="*/ 7 w 8"/>
                  <a:gd name="T17" fmla="*/ 0 h 8"/>
                  <a:gd name="T18" fmla="*/ 7 w 8"/>
                  <a:gd name="T19" fmla="*/ 0 h 8"/>
                  <a:gd name="T20" fmla="*/ 7 w 8"/>
                  <a:gd name="T21" fmla="*/ 0 h 8"/>
                  <a:gd name="T22" fmla="*/ 7 w 8"/>
                  <a:gd name="T23" fmla="*/ 0 h 8"/>
                  <a:gd name="T24" fmla="*/ 7 w 8"/>
                  <a:gd name="T25" fmla="*/ 0 h 8"/>
                  <a:gd name="T26" fmla="*/ 8 w 8"/>
                  <a:gd name="T27" fmla="*/ 1 h 8"/>
                  <a:gd name="T28" fmla="*/ 7 w 8"/>
                  <a:gd name="T29" fmla="*/ 2 h 8"/>
                  <a:gd name="T30" fmla="*/ 6 w 8"/>
                  <a:gd name="T31" fmla="*/ 5 h 8"/>
                  <a:gd name="T32" fmla="*/ 4 w 8"/>
                  <a:gd name="T33" fmla="*/ 7 h 8"/>
                  <a:gd name="T34" fmla="*/ 3 w 8"/>
                  <a:gd name="T35" fmla="*/ 8 h 8"/>
                  <a:gd name="T36" fmla="*/ 3 w 8"/>
                  <a:gd name="T37" fmla="*/ 8 h 8"/>
                  <a:gd name="T38" fmla="*/ 1 w 8"/>
                  <a:gd name="T39" fmla="*/ 8 h 8"/>
                  <a:gd name="T40" fmla="*/ 1 w 8"/>
                  <a:gd name="T41" fmla="*/ 8 h 8"/>
                  <a:gd name="T42" fmla="*/ 0 w 8"/>
                  <a:gd name="T43" fmla="*/ 8 h 8"/>
                  <a:gd name="T44" fmla="*/ 0 w 8"/>
                  <a:gd name="T45" fmla="*/ 8 h 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"/>
                  <a:gd name="T70" fmla="*/ 0 h 8"/>
                  <a:gd name="T71" fmla="*/ 8 w 8"/>
                  <a:gd name="T72" fmla="*/ 8 h 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" h="8">
                    <a:moveTo>
                      <a:pt x="0" y="8"/>
                    </a:moveTo>
                    <a:lnTo>
                      <a:pt x="3" y="6"/>
                    </a:lnTo>
                    <a:lnTo>
                      <a:pt x="4" y="3"/>
                    </a:lnTo>
                    <a:lnTo>
                      <a:pt x="5" y="1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6" y="5"/>
                    </a:lnTo>
                    <a:lnTo>
                      <a:pt x="4" y="7"/>
                    </a:lnTo>
                    <a:lnTo>
                      <a:pt x="3" y="8"/>
                    </a:lnTo>
                    <a:lnTo>
                      <a:pt x="1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B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42" name="Freeform 407">
                <a:extLst>
                  <a:ext uri="{FF2B5EF4-FFF2-40B4-BE49-F238E27FC236}">
                    <a16:creationId xmlns:a16="http://schemas.microsoft.com/office/drawing/2014/main" id="{D24E1A80-25FD-4294-9018-9DEF929081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102"/>
                <a:ext cx="12" cy="9"/>
              </a:xfrm>
              <a:custGeom>
                <a:avLst/>
                <a:gdLst>
                  <a:gd name="T0" fmla="*/ 4 w 12"/>
                  <a:gd name="T1" fmla="*/ 9 h 9"/>
                  <a:gd name="T2" fmla="*/ 3 w 12"/>
                  <a:gd name="T3" fmla="*/ 8 h 9"/>
                  <a:gd name="T4" fmla="*/ 2 w 12"/>
                  <a:gd name="T5" fmla="*/ 7 h 9"/>
                  <a:gd name="T6" fmla="*/ 0 w 12"/>
                  <a:gd name="T7" fmla="*/ 5 h 9"/>
                  <a:gd name="T8" fmla="*/ 0 w 12"/>
                  <a:gd name="T9" fmla="*/ 3 h 9"/>
                  <a:gd name="T10" fmla="*/ 2 w 12"/>
                  <a:gd name="T11" fmla="*/ 1 h 9"/>
                  <a:gd name="T12" fmla="*/ 2 w 12"/>
                  <a:gd name="T13" fmla="*/ 1 h 9"/>
                  <a:gd name="T14" fmla="*/ 3 w 12"/>
                  <a:gd name="T15" fmla="*/ 0 h 9"/>
                  <a:gd name="T16" fmla="*/ 4 w 12"/>
                  <a:gd name="T17" fmla="*/ 0 h 9"/>
                  <a:gd name="T18" fmla="*/ 6 w 12"/>
                  <a:gd name="T19" fmla="*/ 0 h 9"/>
                  <a:gd name="T20" fmla="*/ 7 w 12"/>
                  <a:gd name="T21" fmla="*/ 0 h 9"/>
                  <a:gd name="T22" fmla="*/ 9 w 12"/>
                  <a:gd name="T23" fmla="*/ 0 h 9"/>
                  <a:gd name="T24" fmla="*/ 9 w 12"/>
                  <a:gd name="T25" fmla="*/ 0 h 9"/>
                  <a:gd name="T26" fmla="*/ 10 w 12"/>
                  <a:gd name="T27" fmla="*/ 1 h 9"/>
                  <a:gd name="T28" fmla="*/ 10 w 12"/>
                  <a:gd name="T29" fmla="*/ 1 h 9"/>
                  <a:gd name="T30" fmla="*/ 11 w 12"/>
                  <a:gd name="T31" fmla="*/ 1 h 9"/>
                  <a:gd name="T32" fmla="*/ 11 w 12"/>
                  <a:gd name="T33" fmla="*/ 2 h 9"/>
                  <a:gd name="T34" fmla="*/ 12 w 12"/>
                  <a:gd name="T35" fmla="*/ 2 h 9"/>
                  <a:gd name="T36" fmla="*/ 11 w 12"/>
                  <a:gd name="T37" fmla="*/ 3 h 9"/>
                  <a:gd name="T38" fmla="*/ 11 w 12"/>
                  <a:gd name="T39" fmla="*/ 3 h 9"/>
                  <a:gd name="T40" fmla="*/ 10 w 12"/>
                  <a:gd name="T41" fmla="*/ 3 h 9"/>
                  <a:gd name="T42" fmla="*/ 10 w 12"/>
                  <a:gd name="T43" fmla="*/ 2 h 9"/>
                  <a:gd name="T44" fmla="*/ 10 w 12"/>
                  <a:gd name="T45" fmla="*/ 2 h 9"/>
                  <a:gd name="T46" fmla="*/ 9 w 12"/>
                  <a:gd name="T47" fmla="*/ 2 h 9"/>
                  <a:gd name="T48" fmla="*/ 9 w 12"/>
                  <a:gd name="T49" fmla="*/ 2 h 9"/>
                  <a:gd name="T50" fmla="*/ 9 w 12"/>
                  <a:gd name="T51" fmla="*/ 2 h 9"/>
                  <a:gd name="T52" fmla="*/ 7 w 12"/>
                  <a:gd name="T53" fmla="*/ 1 h 9"/>
                  <a:gd name="T54" fmla="*/ 6 w 12"/>
                  <a:gd name="T55" fmla="*/ 1 h 9"/>
                  <a:gd name="T56" fmla="*/ 5 w 12"/>
                  <a:gd name="T57" fmla="*/ 1 h 9"/>
                  <a:gd name="T58" fmla="*/ 4 w 12"/>
                  <a:gd name="T59" fmla="*/ 2 h 9"/>
                  <a:gd name="T60" fmla="*/ 4 w 12"/>
                  <a:gd name="T61" fmla="*/ 3 h 9"/>
                  <a:gd name="T62" fmla="*/ 4 w 12"/>
                  <a:gd name="T63" fmla="*/ 3 h 9"/>
                  <a:gd name="T64" fmla="*/ 3 w 12"/>
                  <a:gd name="T65" fmla="*/ 3 h 9"/>
                  <a:gd name="T66" fmla="*/ 3 w 12"/>
                  <a:gd name="T67" fmla="*/ 4 h 9"/>
                  <a:gd name="T68" fmla="*/ 3 w 12"/>
                  <a:gd name="T69" fmla="*/ 5 h 9"/>
                  <a:gd name="T70" fmla="*/ 4 w 12"/>
                  <a:gd name="T71" fmla="*/ 7 h 9"/>
                  <a:gd name="T72" fmla="*/ 5 w 12"/>
                  <a:gd name="T73" fmla="*/ 7 h 9"/>
                  <a:gd name="T74" fmla="*/ 5 w 12"/>
                  <a:gd name="T75" fmla="*/ 7 h 9"/>
                  <a:gd name="T76" fmla="*/ 5 w 12"/>
                  <a:gd name="T77" fmla="*/ 8 h 9"/>
                  <a:gd name="T78" fmla="*/ 6 w 12"/>
                  <a:gd name="T79" fmla="*/ 8 h 9"/>
                  <a:gd name="T80" fmla="*/ 6 w 12"/>
                  <a:gd name="T81" fmla="*/ 8 h 9"/>
                  <a:gd name="T82" fmla="*/ 7 w 12"/>
                  <a:gd name="T83" fmla="*/ 8 h 9"/>
                  <a:gd name="T84" fmla="*/ 7 w 12"/>
                  <a:gd name="T85" fmla="*/ 8 h 9"/>
                  <a:gd name="T86" fmla="*/ 6 w 12"/>
                  <a:gd name="T87" fmla="*/ 9 h 9"/>
                  <a:gd name="T88" fmla="*/ 6 w 12"/>
                  <a:gd name="T89" fmla="*/ 9 h 9"/>
                  <a:gd name="T90" fmla="*/ 6 w 12"/>
                  <a:gd name="T91" fmla="*/ 9 h 9"/>
                  <a:gd name="T92" fmla="*/ 5 w 12"/>
                  <a:gd name="T93" fmla="*/ 9 h 9"/>
                  <a:gd name="T94" fmla="*/ 5 w 12"/>
                  <a:gd name="T95" fmla="*/ 9 h 9"/>
                  <a:gd name="T96" fmla="*/ 4 w 12"/>
                  <a:gd name="T97" fmla="*/ 9 h 9"/>
                  <a:gd name="T98" fmla="*/ 4 w 12"/>
                  <a:gd name="T99" fmla="*/ 9 h 9"/>
                  <a:gd name="T100" fmla="*/ 4 w 12"/>
                  <a:gd name="T101" fmla="*/ 9 h 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"/>
                  <a:gd name="T154" fmla="*/ 0 h 9"/>
                  <a:gd name="T155" fmla="*/ 12 w 12"/>
                  <a:gd name="T156" fmla="*/ 9 h 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" h="9">
                    <a:moveTo>
                      <a:pt x="4" y="9"/>
                    </a:moveTo>
                    <a:lnTo>
                      <a:pt x="3" y="8"/>
                    </a:lnTo>
                    <a:lnTo>
                      <a:pt x="2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7" y="0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5"/>
                    </a:lnTo>
                    <a:lnTo>
                      <a:pt x="4" y="7"/>
                    </a:lnTo>
                    <a:lnTo>
                      <a:pt x="5" y="7"/>
                    </a:lnTo>
                    <a:lnTo>
                      <a:pt x="5" y="8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6" y="9"/>
                    </a:lnTo>
                    <a:lnTo>
                      <a:pt x="5" y="9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FFB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43" name="Freeform 408">
                <a:extLst>
                  <a:ext uri="{FF2B5EF4-FFF2-40B4-BE49-F238E27FC236}">
                    <a16:creationId xmlns:a16="http://schemas.microsoft.com/office/drawing/2014/main" id="{387DA025-3418-49EE-A302-DFB1E5D44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8" y="2098"/>
                <a:ext cx="7" cy="9"/>
              </a:xfrm>
              <a:custGeom>
                <a:avLst/>
                <a:gdLst>
                  <a:gd name="T0" fmla="*/ 0 w 7"/>
                  <a:gd name="T1" fmla="*/ 8 h 9"/>
                  <a:gd name="T2" fmla="*/ 1 w 7"/>
                  <a:gd name="T3" fmla="*/ 6 h 9"/>
                  <a:gd name="T4" fmla="*/ 2 w 7"/>
                  <a:gd name="T5" fmla="*/ 4 h 9"/>
                  <a:gd name="T6" fmla="*/ 3 w 7"/>
                  <a:gd name="T7" fmla="*/ 2 h 9"/>
                  <a:gd name="T8" fmla="*/ 6 w 7"/>
                  <a:gd name="T9" fmla="*/ 0 h 9"/>
                  <a:gd name="T10" fmla="*/ 6 w 7"/>
                  <a:gd name="T11" fmla="*/ 0 h 9"/>
                  <a:gd name="T12" fmla="*/ 6 w 7"/>
                  <a:gd name="T13" fmla="*/ 0 h 9"/>
                  <a:gd name="T14" fmla="*/ 7 w 7"/>
                  <a:gd name="T15" fmla="*/ 1 h 9"/>
                  <a:gd name="T16" fmla="*/ 7 w 7"/>
                  <a:gd name="T17" fmla="*/ 1 h 9"/>
                  <a:gd name="T18" fmla="*/ 6 w 7"/>
                  <a:gd name="T19" fmla="*/ 4 h 9"/>
                  <a:gd name="T20" fmla="*/ 4 w 7"/>
                  <a:gd name="T21" fmla="*/ 5 h 9"/>
                  <a:gd name="T22" fmla="*/ 3 w 7"/>
                  <a:gd name="T23" fmla="*/ 7 h 9"/>
                  <a:gd name="T24" fmla="*/ 2 w 7"/>
                  <a:gd name="T25" fmla="*/ 9 h 9"/>
                  <a:gd name="T26" fmla="*/ 1 w 7"/>
                  <a:gd name="T27" fmla="*/ 9 h 9"/>
                  <a:gd name="T28" fmla="*/ 1 w 7"/>
                  <a:gd name="T29" fmla="*/ 8 h 9"/>
                  <a:gd name="T30" fmla="*/ 0 w 7"/>
                  <a:gd name="T31" fmla="*/ 8 h 9"/>
                  <a:gd name="T32" fmla="*/ 0 w 7"/>
                  <a:gd name="T33" fmla="*/ 8 h 9"/>
                  <a:gd name="T34" fmla="*/ 0 w 7"/>
                  <a:gd name="T35" fmla="*/ 8 h 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"/>
                  <a:gd name="T55" fmla="*/ 0 h 9"/>
                  <a:gd name="T56" fmla="*/ 7 w 7"/>
                  <a:gd name="T57" fmla="*/ 9 h 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" h="9">
                    <a:moveTo>
                      <a:pt x="0" y="8"/>
                    </a:moveTo>
                    <a:lnTo>
                      <a:pt x="1" y="6"/>
                    </a:lnTo>
                    <a:lnTo>
                      <a:pt x="2" y="4"/>
                    </a:lnTo>
                    <a:lnTo>
                      <a:pt x="3" y="2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3" y="7"/>
                    </a:lnTo>
                    <a:lnTo>
                      <a:pt x="2" y="9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B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44" name="Freeform 409">
                <a:extLst>
                  <a:ext uri="{FF2B5EF4-FFF2-40B4-BE49-F238E27FC236}">
                    <a16:creationId xmlns:a16="http://schemas.microsoft.com/office/drawing/2014/main" id="{944372A9-515C-48BB-A6A6-E88E6C3D3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8" y="2092"/>
                <a:ext cx="14" cy="13"/>
              </a:xfrm>
              <a:custGeom>
                <a:avLst/>
                <a:gdLst>
                  <a:gd name="T0" fmla="*/ 0 w 14"/>
                  <a:gd name="T1" fmla="*/ 8 h 13"/>
                  <a:gd name="T2" fmla="*/ 3 w 14"/>
                  <a:gd name="T3" fmla="*/ 6 h 13"/>
                  <a:gd name="T4" fmla="*/ 4 w 14"/>
                  <a:gd name="T5" fmla="*/ 4 h 13"/>
                  <a:gd name="T6" fmla="*/ 5 w 14"/>
                  <a:gd name="T7" fmla="*/ 3 h 13"/>
                  <a:gd name="T8" fmla="*/ 6 w 14"/>
                  <a:gd name="T9" fmla="*/ 0 h 13"/>
                  <a:gd name="T10" fmla="*/ 6 w 14"/>
                  <a:gd name="T11" fmla="*/ 0 h 13"/>
                  <a:gd name="T12" fmla="*/ 7 w 14"/>
                  <a:gd name="T13" fmla="*/ 1 h 13"/>
                  <a:gd name="T14" fmla="*/ 7 w 14"/>
                  <a:gd name="T15" fmla="*/ 1 h 13"/>
                  <a:gd name="T16" fmla="*/ 9 w 14"/>
                  <a:gd name="T17" fmla="*/ 1 h 13"/>
                  <a:gd name="T18" fmla="*/ 9 w 14"/>
                  <a:gd name="T19" fmla="*/ 4 h 13"/>
                  <a:gd name="T20" fmla="*/ 9 w 14"/>
                  <a:gd name="T21" fmla="*/ 6 h 13"/>
                  <a:gd name="T22" fmla="*/ 9 w 14"/>
                  <a:gd name="T23" fmla="*/ 7 h 13"/>
                  <a:gd name="T24" fmla="*/ 9 w 14"/>
                  <a:gd name="T25" fmla="*/ 7 h 13"/>
                  <a:gd name="T26" fmla="*/ 9 w 14"/>
                  <a:gd name="T27" fmla="*/ 8 h 13"/>
                  <a:gd name="T28" fmla="*/ 9 w 14"/>
                  <a:gd name="T29" fmla="*/ 8 h 13"/>
                  <a:gd name="T30" fmla="*/ 9 w 14"/>
                  <a:gd name="T31" fmla="*/ 8 h 13"/>
                  <a:gd name="T32" fmla="*/ 9 w 14"/>
                  <a:gd name="T33" fmla="*/ 10 h 13"/>
                  <a:gd name="T34" fmla="*/ 9 w 14"/>
                  <a:gd name="T35" fmla="*/ 10 h 13"/>
                  <a:gd name="T36" fmla="*/ 10 w 14"/>
                  <a:gd name="T37" fmla="*/ 8 h 13"/>
                  <a:gd name="T38" fmla="*/ 10 w 14"/>
                  <a:gd name="T39" fmla="*/ 7 h 13"/>
                  <a:gd name="T40" fmla="*/ 11 w 14"/>
                  <a:gd name="T41" fmla="*/ 6 h 13"/>
                  <a:gd name="T42" fmla="*/ 12 w 14"/>
                  <a:gd name="T43" fmla="*/ 4 h 13"/>
                  <a:gd name="T44" fmla="*/ 12 w 14"/>
                  <a:gd name="T45" fmla="*/ 5 h 13"/>
                  <a:gd name="T46" fmla="*/ 13 w 14"/>
                  <a:gd name="T47" fmla="*/ 5 h 13"/>
                  <a:gd name="T48" fmla="*/ 13 w 14"/>
                  <a:gd name="T49" fmla="*/ 5 h 13"/>
                  <a:gd name="T50" fmla="*/ 14 w 14"/>
                  <a:gd name="T51" fmla="*/ 5 h 13"/>
                  <a:gd name="T52" fmla="*/ 12 w 14"/>
                  <a:gd name="T53" fmla="*/ 7 h 13"/>
                  <a:gd name="T54" fmla="*/ 11 w 14"/>
                  <a:gd name="T55" fmla="*/ 10 h 13"/>
                  <a:gd name="T56" fmla="*/ 10 w 14"/>
                  <a:gd name="T57" fmla="*/ 12 h 13"/>
                  <a:gd name="T58" fmla="*/ 9 w 14"/>
                  <a:gd name="T59" fmla="*/ 13 h 13"/>
                  <a:gd name="T60" fmla="*/ 9 w 14"/>
                  <a:gd name="T61" fmla="*/ 13 h 13"/>
                  <a:gd name="T62" fmla="*/ 7 w 14"/>
                  <a:gd name="T63" fmla="*/ 13 h 13"/>
                  <a:gd name="T64" fmla="*/ 7 w 14"/>
                  <a:gd name="T65" fmla="*/ 12 h 13"/>
                  <a:gd name="T66" fmla="*/ 6 w 14"/>
                  <a:gd name="T67" fmla="*/ 12 h 13"/>
                  <a:gd name="T68" fmla="*/ 6 w 14"/>
                  <a:gd name="T69" fmla="*/ 10 h 13"/>
                  <a:gd name="T70" fmla="*/ 6 w 14"/>
                  <a:gd name="T71" fmla="*/ 8 h 13"/>
                  <a:gd name="T72" fmla="*/ 6 w 14"/>
                  <a:gd name="T73" fmla="*/ 6 h 13"/>
                  <a:gd name="T74" fmla="*/ 6 w 14"/>
                  <a:gd name="T75" fmla="*/ 4 h 13"/>
                  <a:gd name="T76" fmla="*/ 5 w 14"/>
                  <a:gd name="T77" fmla="*/ 5 h 13"/>
                  <a:gd name="T78" fmla="*/ 5 w 14"/>
                  <a:gd name="T79" fmla="*/ 6 h 13"/>
                  <a:gd name="T80" fmla="*/ 4 w 14"/>
                  <a:gd name="T81" fmla="*/ 8 h 13"/>
                  <a:gd name="T82" fmla="*/ 3 w 14"/>
                  <a:gd name="T83" fmla="*/ 10 h 13"/>
                  <a:gd name="T84" fmla="*/ 3 w 14"/>
                  <a:gd name="T85" fmla="*/ 10 h 13"/>
                  <a:gd name="T86" fmla="*/ 2 w 14"/>
                  <a:gd name="T87" fmla="*/ 8 h 13"/>
                  <a:gd name="T88" fmla="*/ 2 w 14"/>
                  <a:gd name="T89" fmla="*/ 8 h 13"/>
                  <a:gd name="T90" fmla="*/ 0 w 14"/>
                  <a:gd name="T91" fmla="*/ 8 h 13"/>
                  <a:gd name="T92" fmla="*/ 0 w 14"/>
                  <a:gd name="T93" fmla="*/ 8 h 1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4"/>
                  <a:gd name="T142" fmla="*/ 0 h 13"/>
                  <a:gd name="T143" fmla="*/ 14 w 14"/>
                  <a:gd name="T144" fmla="*/ 13 h 1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4" h="13">
                    <a:moveTo>
                      <a:pt x="0" y="8"/>
                    </a:moveTo>
                    <a:lnTo>
                      <a:pt x="3" y="6"/>
                    </a:lnTo>
                    <a:lnTo>
                      <a:pt x="4" y="4"/>
                    </a:lnTo>
                    <a:lnTo>
                      <a:pt x="5" y="3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9" y="1"/>
                    </a:lnTo>
                    <a:lnTo>
                      <a:pt x="9" y="4"/>
                    </a:lnTo>
                    <a:lnTo>
                      <a:pt x="9" y="6"/>
                    </a:lnTo>
                    <a:lnTo>
                      <a:pt x="9" y="7"/>
                    </a:lnTo>
                    <a:lnTo>
                      <a:pt x="9" y="8"/>
                    </a:lnTo>
                    <a:lnTo>
                      <a:pt x="9" y="10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2" y="4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4" y="5"/>
                    </a:lnTo>
                    <a:lnTo>
                      <a:pt x="12" y="7"/>
                    </a:lnTo>
                    <a:lnTo>
                      <a:pt x="11" y="10"/>
                    </a:lnTo>
                    <a:lnTo>
                      <a:pt x="10" y="12"/>
                    </a:lnTo>
                    <a:lnTo>
                      <a:pt x="9" y="13"/>
                    </a:lnTo>
                    <a:lnTo>
                      <a:pt x="7" y="13"/>
                    </a:lnTo>
                    <a:lnTo>
                      <a:pt x="7" y="12"/>
                    </a:lnTo>
                    <a:lnTo>
                      <a:pt x="6" y="12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4" y="8"/>
                    </a:lnTo>
                    <a:lnTo>
                      <a:pt x="3" y="10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B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45" name="Freeform 410">
                <a:extLst>
                  <a:ext uri="{FF2B5EF4-FFF2-40B4-BE49-F238E27FC236}">
                    <a16:creationId xmlns:a16="http://schemas.microsoft.com/office/drawing/2014/main" id="{3F39FE22-C1C2-450C-AF4E-71F45C3369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0" y="2085"/>
                <a:ext cx="13" cy="14"/>
              </a:xfrm>
              <a:custGeom>
                <a:avLst/>
                <a:gdLst>
                  <a:gd name="T0" fmla="*/ 0 w 13"/>
                  <a:gd name="T1" fmla="*/ 8 h 14"/>
                  <a:gd name="T2" fmla="*/ 1 w 13"/>
                  <a:gd name="T3" fmla="*/ 6 h 14"/>
                  <a:gd name="T4" fmla="*/ 4 w 13"/>
                  <a:gd name="T5" fmla="*/ 5 h 14"/>
                  <a:gd name="T6" fmla="*/ 5 w 13"/>
                  <a:gd name="T7" fmla="*/ 3 h 14"/>
                  <a:gd name="T8" fmla="*/ 6 w 13"/>
                  <a:gd name="T9" fmla="*/ 0 h 14"/>
                  <a:gd name="T10" fmla="*/ 6 w 13"/>
                  <a:gd name="T11" fmla="*/ 0 h 14"/>
                  <a:gd name="T12" fmla="*/ 7 w 13"/>
                  <a:gd name="T13" fmla="*/ 1 h 14"/>
                  <a:gd name="T14" fmla="*/ 7 w 13"/>
                  <a:gd name="T15" fmla="*/ 1 h 14"/>
                  <a:gd name="T16" fmla="*/ 7 w 13"/>
                  <a:gd name="T17" fmla="*/ 1 h 14"/>
                  <a:gd name="T18" fmla="*/ 7 w 13"/>
                  <a:gd name="T19" fmla="*/ 3 h 14"/>
                  <a:gd name="T20" fmla="*/ 7 w 13"/>
                  <a:gd name="T21" fmla="*/ 4 h 14"/>
                  <a:gd name="T22" fmla="*/ 6 w 13"/>
                  <a:gd name="T23" fmla="*/ 4 h 14"/>
                  <a:gd name="T24" fmla="*/ 6 w 13"/>
                  <a:gd name="T25" fmla="*/ 5 h 14"/>
                  <a:gd name="T26" fmla="*/ 6 w 13"/>
                  <a:gd name="T27" fmla="*/ 6 h 14"/>
                  <a:gd name="T28" fmla="*/ 7 w 13"/>
                  <a:gd name="T29" fmla="*/ 6 h 14"/>
                  <a:gd name="T30" fmla="*/ 8 w 13"/>
                  <a:gd name="T31" fmla="*/ 7 h 14"/>
                  <a:gd name="T32" fmla="*/ 10 w 13"/>
                  <a:gd name="T33" fmla="*/ 8 h 14"/>
                  <a:gd name="T34" fmla="*/ 10 w 13"/>
                  <a:gd name="T35" fmla="*/ 7 h 14"/>
                  <a:gd name="T36" fmla="*/ 10 w 13"/>
                  <a:gd name="T37" fmla="*/ 6 h 14"/>
                  <a:gd name="T38" fmla="*/ 11 w 13"/>
                  <a:gd name="T39" fmla="*/ 6 h 14"/>
                  <a:gd name="T40" fmla="*/ 11 w 13"/>
                  <a:gd name="T41" fmla="*/ 5 h 14"/>
                  <a:gd name="T42" fmla="*/ 12 w 13"/>
                  <a:gd name="T43" fmla="*/ 5 h 14"/>
                  <a:gd name="T44" fmla="*/ 12 w 13"/>
                  <a:gd name="T45" fmla="*/ 6 h 14"/>
                  <a:gd name="T46" fmla="*/ 13 w 13"/>
                  <a:gd name="T47" fmla="*/ 6 h 14"/>
                  <a:gd name="T48" fmla="*/ 13 w 13"/>
                  <a:gd name="T49" fmla="*/ 6 h 14"/>
                  <a:gd name="T50" fmla="*/ 12 w 13"/>
                  <a:gd name="T51" fmla="*/ 8 h 14"/>
                  <a:gd name="T52" fmla="*/ 11 w 13"/>
                  <a:gd name="T53" fmla="*/ 11 h 14"/>
                  <a:gd name="T54" fmla="*/ 10 w 13"/>
                  <a:gd name="T55" fmla="*/ 12 h 14"/>
                  <a:gd name="T56" fmla="*/ 7 w 13"/>
                  <a:gd name="T57" fmla="*/ 14 h 14"/>
                  <a:gd name="T58" fmla="*/ 7 w 13"/>
                  <a:gd name="T59" fmla="*/ 14 h 14"/>
                  <a:gd name="T60" fmla="*/ 7 w 13"/>
                  <a:gd name="T61" fmla="*/ 13 h 14"/>
                  <a:gd name="T62" fmla="*/ 6 w 13"/>
                  <a:gd name="T63" fmla="*/ 13 h 14"/>
                  <a:gd name="T64" fmla="*/ 6 w 13"/>
                  <a:gd name="T65" fmla="*/ 13 h 14"/>
                  <a:gd name="T66" fmla="*/ 6 w 13"/>
                  <a:gd name="T67" fmla="*/ 12 h 14"/>
                  <a:gd name="T68" fmla="*/ 7 w 13"/>
                  <a:gd name="T69" fmla="*/ 11 h 14"/>
                  <a:gd name="T70" fmla="*/ 7 w 13"/>
                  <a:gd name="T71" fmla="*/ 11 h 14"/>
                  <a:gd name="T72" fmla="*/ 8 w 13"/>
                  <a:gd name="T73" fmla="*/ 10 h 14"/>
                  <a:gd name="T74" fmla="*/ 7 w 13"/>
                  <a:gd name="T75" fmla="*/ 8 h 14"/>
                  <a:gd name="T76" fmla="*/ 6 w 13"/>
                  <a:gd name="T77" fmla="*/ 8 h 14"/>
                  <a:gd name="T78" fmla="*/ 6 w 13"/>
                  <a:gd name="T79" fmla="*/ 7 h 14"/>
                  <a:gd name="T80" fmla="*/ 5 w 13"/>
                  <a:gd name="T81" fmla="*/ 6 h 14"/>
                  <a:gd name="T82" fmla="*/ 4 w 13"/>
                  <a:gd name="T83" fmla="*/ 7 h 14"/>
                  <a:gd name="T84" fmla="*/ 4 w 13"/>
                  <a:gd name="T85" fmla="*/ 8 h 14"/>
                  <a:gd name="T86" fmla="*/ 3 w 13"/>
                  <a:gd name="T87" fmla="*/ 10 h 14"/>
                  <a:gd name="T88" fmla="*/ 3 w 13"/>
                  <a:gd name="T89" fmla="*/ 10 h 14"/>
                  <a:gd name="T90" fmla="*/ 1 w 13"/>
                  <a:gd name="T91" fmla="*/ 10 h 14"/>
                  <a:gd name="T92" fmla="*/ 1 w 13"/>
                  <a:gd name="T93" fmla="*/ 10 h 14"/>
                  <a:gd name="T94" fmla="*/ 1 w 13"/>
                  <a:gd name="T95" fmla="*/ 8 h 14"/>
                  <a:gd name="T96" fmla="*/ 0 w 13"/>
                  <a:gd name="T97" fmla="*/ 8 h 14"/>
                  <a:gd name="T98" fmla="*/ 0 w 13"/>
                  <a:gd name="T99" fmla="*/ 8 h 1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3"/>
                  <a:gd name="T151" fmla="*/ 0 h 14"/>
                  <a:gd name="T152" fmla="*/ 13 w 13"/>
                  <a:gd name="T153" fmla="*/ 14 h 1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3" h="14">
                    <a:moveTo>
                      <a:pt x="0" y="8"/>
                    </a:moveTo>
                    <a:lnTo>
                      <a:pt x="1" y="6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7" y="3"/>
                    </a:lnTo>
                    <a:lnTo>
                      <a:pt x="7" y="4"/>
                    </a:lnTo>
                    <a:lnTo>
                      <a:pt x="6" y="4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8" y="7"/>
                    </a:lnTo>
                    <a:lnTo>
                      <a:pt x="10" y="8"/>
                    </a:lnTo>
                    <a:lnTo>
                      <a:pt x="10" y="7"/>
                    </a:lnTo>
                    <a:lnTo>
                      <a:pt x="10" y="6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3" y="6"/>
                    </a:lnTo>
                    <a:lnTo>
                      <a:pt x="12" y="8"/>
                    </a:lnTo>
                    <a:lnTo>
                      <a:pt x="11" y="11"/>
                    </a:lnTo>
                    <a:lnTo>
                      <a:pt x="10" y="12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6" y="13"/>
                    </a:lnTo>
                    <a:lnTo>
                      <a:pt x="6" y="12"/>
                    </a:lnTo>
                    <a:lnTo>
                      <a:pt x="7" y="11"/>
                    </a:lnTo>
                    <a:lnTo>
                      <a:pt x="8" y="10"/>
                    </a:lnTo>
                    <a:lnTo>
                      <a:pt x="7" y="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5" y="6"/>
                    </a:lnTo>
                    <a:lnTo>
                      <a:pt x="4" y="7"/>
                    </a:lnTo>
                    <a:lnTo>
                      <a:pt x="4" y="8"/>
                    </a:lnTo>
                    <a:lnTo>
                      <a:pt x="3" y="10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B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46" name="Freeform 411">
                <a:extLst>
                  <a:ext uri="{FF2B5EF4-FFF2-40B4-BE49-F238E27FC236}">
                    <a16:creationId xmlns:a16="http://schemas.microsoft.com/office/drawing/2014/main" id="{0764D505-5335-4B7E-A62B-56190A106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6" y="2081"/>
                <a:ext cx="9" cy="11"/>
              </a:xfrm>
              <a:custGeom>
                <a:avLst/>
                <a:gdLst>
                  <a:gd name="T0" fmla="*/ 2 w 9"/>
                  <a:gd name="T1" fmla="*/ 10 h 11"/>
                  <a:gd name="T2" fmla="*/ 1 w 9"/>
                  <a:gd name="T3" fmla="*/ 9 h 11"/>
                  <a:gd name="T4" fmla="*/ 0 w 9"/>
                  <a:gd name="T5" fmla="*/ 7 h 11"/>
                  <a:gd name="T6" fmla="*/ 0 w 9"/>
                  <a:gd name="T7" fmla="*/ 5 h 11"/>
                  <a:gd name="T8" fmla="*/ 0 w 9"/>
                  <a:gd name="T9" fmla="*/ 3 h 11"/>
                  <a:gd name="T10" fmla="*/ 1 w 9"/>
                  <a:gd name="T11" fmla="*/ 1 h 11"/>
                  <a:gd name="T12" fmla="*/ 1 w 9"/>
                  <a:gd name="T13" fmla="*/ 1 h 11"/>
                  <a:gd name="T14" fmla="*/ 2 w 9"/>
                  <a:gd name="T15" fmla="*/ 0 h 11"/>
                  <a:gd name="T16" fmla="*/ 3 w 9"/>
                  <a:gd name="T17" fmla="*/ 0 h 11"/>
                  <a:gd name="T18" fmla="*/ 4 w 9"/>
                  <a:gd name="T19" fmla="*/ 0 h 11"/>
                  <a:gd name="T20" fmla="*/ 7 w 9"/>
                  <a:gd name="T21" fmla="*/ 1 h 11"/>
                  <a:gd name="T22" fmla="*/ 8 w 9"/>
                  <a:gd name="T23" fmla="*/ 2 h 11"/>
                  <a:gd name="T24" fmla="*/ 8 w 9"/>
                  <a:gd name="T25" fmla="*/ 2 h 11"/>
                  <a:gd name="T26" fmla="*/ 8 w 9"/>
                  <a:gd name="T27" fmla="*/ 2 h 11"/>
                  <a:gd name="T28" fmla="*/ 8 w 9"/>
                  <a:gd name="T29" fmla="*/ 3 h 11"/>
                  <a:gd name="T30" fmla="*/ 9 w 9"/>
                  <a:gd name="T31" fmla="*/ 3 h 11"/>
                  <a:gd name="T32" fmla="*/ 9 w 9"/>
                  <a:gd name="T33" fmla="*/ 4 h 11"/>
                  <a:gd name="T34" fmla="*/ 9 w 9"/>
                  <a:gd name="T35" fmla="*/ 4 h 11"/>
                  <a:gd name="T36" fmla="*/ 8 w 9"/>
                  <a:gd name="T37" fmla="*/ 5 h 11"/>
                  <a:gd name="T38" fmla="*/ 8 w 9"/>
                  <a:gd name="T39" fmla="*/ 5 h 11"/>
                  <a:gd name="T40" fmla="*/ 8 w 9"/>
                  <a:gd name="T41" fmla="*/ 5 h 11"/>
                  <a:gd name="T42" fmla="*/ 8 w 9"/>
                  <a:gd name="T43" fmla="*/ 4 h 11"/>
                  <a:gd name="T44" fmla="*/ 8 w 9"/>
                  <a:gd name="T45" fmla="*/ 4 h 11"/>
                  <a:gd name="T46" fmla="*/ 7 w 9"/>
                  <a:gd name="T47" fmla="*/ 4 h 11"/>
                  <a:gd name="T48" fmla="*/ 7 w 9"/>
                  <a:gd name="T49" fmla="*/ 3 h 11"/>
                  <a:gd name="T50" fmla="*/ 7 w 9"/>
                  <a:gd name="T51" fmla="*/ 3 h 11"/>
                  <a:gd name="T52" fmla="*/ 5 w 9"/>
                  <a:gd name="T53" fmla="*/ 3 h 11"/>
                  <a:gd name="T54" fmla="*/ 4 w 9"/>
                  <a:gd name="T55" fmla="*/ 2 h 11"/>
                  <a:gd name="T56" fmla="*/ 4 w 9"/>
                  <a:gd name="T57" fmla="*/ 2 h 11"/>
                  <a:gd name="T58" fmla="*/ 3 w 9"/>
                  <a:gd name="T59" fmla="*/ 2 h 11"/>
                  <a:gd name="T60" fmla="*/ 2 w 9"/>
                  <a:gd name="T61" fmla="*/ 3 h 11"/>
                  <a:gd name="T62" fmla="*/ 2 w 9"/>
                  <a:gd name="T63" fmla="*/ 3 h 11"/>
                  <a:gd name="T64" fmla="*/ 2 w 9"/>
                  <a:gd name="T65" fmla="*/ 4 h 11"/>
                  <a:gd name="T66" fmla="*/ 2 w 9"/>
                  <a:gd name="T67" fmla="*/ 5 h 11"/>
                  <a:gd name="T68" fmla="*/ 2 w 9"/>
                  <a:gd name="T69" fmla="*/ 7 h 11"/>
                  <a:gd name="T70" fmla="*/ 2 w 9"/>
                  <a:gd name="T71" fmla="*/ 8 h 11"/>
                  <a:gd name="T72" fmla="*/ 3 w 9"/>
                  <a:gd name="T73" fmla="*/ 9 h 11"/>
                  <a:gd name="T74" fmla="*/ 3 w 9"/>
                  <a:gd name="T75" fmla="*/ 9 h 11"/>
                  <a:gd name="T76" fmla="*/ 3 w 9"/>
                  <a:gd name="T77" fmla="*/ 9 h 11"/>
                  <a:gd name="T78" fmla="*/ 4 w 9"/>
                  <a:gd name="T79" fmla="*/ 9 h 11"/>
                  <a:gd name="T80" fmla="*/ 4 w 9"/>
                  <a:gd name="T81" fmla="*/ 10 h 11"/>
                  <a:gd name="T82" fmla="*/ 4 w 9"/>
                  <a:gd name="T83" fmla="*/ 10 h 11"/>
                  <a:gd name="T84" fmla="*/ 5 w 9"/>
                  <a:gd name="T85" fmla="*/ 10 h 11"/>
                  <a:gd name="T86" fmla="*/ 4 w 9"/>
                  <a:gd name="T87" fmla="*/ 11 h 11"/>
                  <a:gd name="T88" fmla="*/ 4 w 9"/>
                  <a:gd name="T89" fmla="*/ 11 h 11"/>
                  <a:gd name="T90" fmla="*/ 4 w 9"/>
                  <a:gd name="T91" fmla="*/ 11 h 11"/>
                  <a:gd name="T92" fmla="*/ 3 w 9"/>
                  <a:gd name="T93" fmla="*/ 11 h 11"/>
                  <a:gd name="T94" fmla="*/ 3 w 9"/>
                  <a:gd name="T95" fmla="*/ 11 h 11"/>
                  <a:gd name="T96" fmla="*/ 3 w 9"/>
                  <a:gd name="T97" fmla="*/ 10 h 11"/>
                  <a:gd name="T98" fmla="*/ 2 w 9"/>
                  <a:gd name="T99" fmla="*/ 10 h 11"/>
                  <a:gd name="T100" fmla="*/ 2 w 9"/>
                  <a:gd name="T101" fmla="*/ 10 h 1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"/>
                  <a:gd name="T154" fmla="*/ 0 h 11"/>
                  <a:gd name="T155" fmla="*/ 9 w 9"/>
                  <a:gd name="T156" fmla="*/ 11 h 1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" h="11">
                    <a:moveTo>
                      <a:pt x="2" y="10"/>
                    </a:moveTo>
                    <a:lnTo>
                      <a:pt x="1" y="9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7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9" y="3"/>
                    </a:lnTo>
                    <a:lnTo>
                      <a:pt x="9" y="4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7" y="4"/>
                    </a:lnTo>
                    <a:lnTo>
                      <a:pt x="7" y="3"/>
                    </a:lnTo>
                    <a:lnTo>
                      <a:pt x="5" y="3"/>
                    </a:lnTo>
                    <a:lnTo>
                      <a:pt x="4" y="2"/>
                    </a:lnTo>
                    <a:lnTo>
                      <a:pt x="3" y="2"/>
                    </a:lnTo>
                    <a:lnTo>
                      <a:pt x="2" y="3"/>
                    </a:lnTo>
                    <a:lnTo>
                      <a:pt x="2" y="4"/>
                    </a:lnTo>
                    <a:lnTo>
                      <a:pt x="2" y="5"/>
                    </a:lnTo>
                    <a:lnTo>
                      <a:pt x="2" y="7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4" y="11"/>
                    </a:lnTo>
                    <a:lnTo>
                      <a:pt x="3" y="11"/>
                    </a:lnTo>
                    <a:lnTo>
                      <a:pt x="3" y="1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FFB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47" name="Freeform 412">
                <a:extLst>
                  <a:ext uri="{FF2B5EF4-FFF2-40B4-BE49-F238E27FC236}">
                    <a16:creationId xmlns:a16="http://schemas.microsoft.com/office/drawing/2014/main" id="{1EA3F01E-6A9C-4EEF-8FF7-AC075CA4F0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9" y="2073"/>
                <a:ext cx="10" cy="13"/>
              </a:xfrm>
              <a:custGeom>
                <a:avLst/>
                <a:gdLst>
                  <a:gd name="T0" fmla="*/ 0 w 10"/>
                  <a:gd name="T1" fmla="*/ 8 h 13"/>
                  <a:gd name="T2" fmla="*/ 1 w 10"/>
                  <a:gd name="T3" fmla="*/ 5 h 13"/>
                  <a:gd name="T4" fmla="*/ 2 w 10"/>
                  <a:gd name="T5" fmla="*/ 4 h 13"/>
                  <a:gd name="T6" fmla="*/ 4 w 10"/>
                  <a:gd name="T7" fmla="*/ 2 h 13"/>
                  <a:gd name="T8" fmla="*/ 6 w 10"/>
                  <a:gd name="T9" fmla="*/ 0 h 13"/>
                  <a:gd name="T10" fmla="*/ 7 w 10"/>
                  <a:gd name="T11" fmla="*/ 1 h 13"/>
                  <a:gd name="T12" fmla="*/ 8 w 10"/>
                  <a:gd name="T13" fmla="*/ 3 h 13"/>
                  <a:gd name="T14" fmla="*/ 8 w 10"/>
                  <a:gd name="T15" fmla="*/ 3 h 13"/>
                  <a:gd name="T16" fmla="*/ 8 w 10"/>
                  <a:gd name="T17" fmla="*/ 3 h 13"/>
                  <a:gd name="T18" fmla="*/ 8 w 10"/>
                  <a:gd name="T19" fmla="*/ 3 h 13"/>
                  <a:gd name="T20" fmla="*/ 8 w 10"/>
                  <a:gd name="T21" fmla="*/ 3 h 13"/>
                  <a:gd name="T22" fmla="*/ 8 w 10"/>
                  <a:gd name="T23" fmla="*/ 4 h 13"/>
                  <a:gd name="T24" fmla="*/ 9 w 10"/>
                  <a:gd name="T25" fmla="*/ 4 h 13"/>
                  <a:gd name="T26" fmla="*/ 10 w 10"/>
                  <a:gd name="T27" fmla="*/ 5 h 13"/>
                  <a:gd name="T28" fmla="*/ 9 w 10"/>
                  <a:gd name="T29" fmla="*/ 5 h 13"/>
                  <a:gd name="T30" fmla="*/ 9 w 10"/>
                  <a:gd name="T31" fmla="*/ 5 h 13"/>
                  <a:gd name="T32" fmla="*/ 9 w 10"/>
                  <a:gd name="T33" fmla="*/ 7 h 13"/>
                  <a:gd name="T34" fmla="*/ 9 w 10"/>
                  <a:gd name="T35" fmla="*/ 7 h 13"/>
                  <a:gd name="T36" fmla="*/ 8 w 10"/>
                  <a:gd name="T37" fmla="*/ 5 h 13"/>
                  <a:gd name="T38" fmla="*/ 8 w 10"/>
                  <a:gd name="T39" fmla="*/ 5 h 13"/>
                  <a:gd name="T40" fmla="*/ 7 w 10"/>
                  <a:gd name="T41" fmla="*/ 4 h 13"/>
                  <a:gd name="T42" fmla="*/ 6 w 10"/>
                  <a:gd name="T43" fmla="*/ 3 h 13"/>
                  <a:gd name="T44" fmla="*/ 6 w 10"/>
                  <a:gd name="T45" fmla="*/ 3 h 13"/>
                  <a:gd name="T46" fmla="*/ 6 w 10"/>
                  <a:gd name="T47" fmla="*/ 4 h 13"/>
                  <a:gd name="T48" fmla="*/ 4 w 10"/>
                  <a:gd name="T49" fmla="*/ 4 h 13"/>
                  <a:gd name="T50" fmla="*/ 4 w 10"/>
                  <a:gd name="T51" fmla="*/ 5 h 13"/>
                  <a:gd name="T52" fmla="*/ 6 w 10"/>
                  <a:gd name="T53" fmla="*/ 5 h 13"/>
                  <a:gd name="T54" fmla="*/ 6 w 10"/>
                  <a:gd name="T55" fmla="*/ 7 h 13"/>
                  <a:gd name="T56" fmla="*/ 7 w 10"/>
                  <a:gd name="T57" fmla="*/ 8 h 13"/>
                  <a:gd name="T58" fmla="*/ 8 w 10"/>
                  <a:gd name="T59" fmla="*/ 8 h 13"/>
                  <a:gd name="T60" fmla="*/ 7 w 10"/>
                  <a:gd name="T61" fmla="*/ 9 h 13"/>
                  <a:gd name="T62" fmla="*/ 7 w 10"/>
                  <a:gd name="T63" fmla="*/ 9 h 13"/>
                  <a:gd name="T64" fmla="*/ 7 w 10"/>
                  <a:gd name="T65" fmla="*/ 9 h 13"/>
                  <a:gd name="T66" fmla="*/ 7 w 10"/>
                  <a:gd name="T67" fmla="*/ 9 h 13"/>
                  <a:gd name="T68" fmla="*/ 6 w 10"/>
                  <a:gd name="T69" fmla="*/ 9 h 13"/>
                  <a:gd name="T70" fmla="*/ 6 w 10"/>
                  <a:gd name="T71" fmla="*/ 8 h 13"/>
                  <a:gd name="T72" fmla="*/ 4 w 10"/>
                  <a:gd name="T73" fmla="*/ 7 h 13"/>
                  <a:gd name="T74" fmla="*/ 3 w 10"/>
                  <a:gd name="T75" fmla="*/ 7 h 13"/>
                  <a:gd name="T76" fmla="*/ 3 w 10"/>
                  <a:gd name="T77" fmla="*/ 7 h 13"/>
                  <a:gd name="T78" fmla="*/ 3 w 10"/>
                  <a:gd name="T79" fmla="*/ 8 h 13"/>
                  <a:gd name="T80" fmla="*/ 3 w 10"/>
                  <a:gd name="T81" fmla="*/ 8 h 13"/>
                  <a:gd name="T82" fmla="*/ 2 w 10"/>
                  <a:gd name="T83" fmla="*/ 8 h 13"/>
                  <a:gd name="T84" fmla="*/ 3 w 10"/>
                  <a:gd name="T85" fmla="*/ 9 h 13"/>
                  <a:gd name="T86" fmla="*/ 4 w 10"/>
                  <a:gd name="T87" fmla="*/ 10 h 13"/>
                  <a:gd name="T88" fmla="*/ 4 w 10"/>
                  <a:gd name="T89" fmla="*/ 11 h 13"/>
                  <a:gd name="T90" fmla="*/ 6 w 10"/>
                  <a:gd name="T91" fmla="*/ 11 h 13"/>
                  <a:gd name="T92" fmla="*/ 6 w 10"/>
                  <a:gd name="T93" fmla="*/ 12 h 13"/>
                  <a:gd name="T94" fmla="*/ 6 w 10"/>
                  <a:gd name="T95" fmla="*/ 12 h 13"/>
                  <a:gd name="T96" fmla="*/ 4 w 10"/>
                  <a:gd name="T97" fmla="*/ 12 h 13"/>
                  <a:gd name="T98" fmla="*/ 4 w 10"/>
                  <a:gd name="T99" fmla="*/ 13 h 13"/>
                  <a:gd name="T100" fmla="*/ 3 w 10"/>
                  <a:gd name="T101" fmla="*/ 11 h 13"/>
                  <a:gd name="T102" fmla="*/ 2 w 10"/>
                  <a:gd name="T103" fmla="*/ 10 h 13"/>
                  <a:gd name="T104" fmla="*/ 1 w 10"/>
                  <a:gd name="T105" fmla="*/ 9 h 13"/>
                  <a:gd name="T106" fmla="*/ 0 w 10"/>
                  <a:gd name="T107" fmla="*/ 8 h 13"/>
                  <a:gd name="T108" fmla="*/ 0 w 10"/>
                  <a:gd name="T109" fmla="*/ 8 h 13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"/>
                  <a:gd name="T166" fmla="*/ 0 h 13"/>
                  <a:gd name="T167" fmla="*/ 10 w 10"/>
                  <a:gd name="T168" fmla="*/ 13 h 13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" h="13">
                    <a:moveTo>
                      <a:pt x="0" y="8"/>
                    </a:moveTo>
                    <a:lnTo>
                      <a:pt x="1" y="5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7" y="1"/>
                    </a:lnTo>
                    <a:lnTo>
                      <a:pt x="8" y="3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10" y="5"/>
                    </a:lnTo>
                    <a:lnTo>
                      <a:pt x="9" y="5"/>
                    </a:lnTo>
                    <a:lnTo>
                      <a:pt x="9" y="7"/>
                    </a:lnTo>
                    <a:lnTo>
                      <a:pt x="8" y="5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7"/>
                    </a:lnTo>
                    <a:lnTo>
                      <a:pt x="7" y="8"/>
                    </a:lnTo>
                    <a:lnTo>
                      <a:pt x="8" y="8"/>
                    </a:lnTo>
                    <a:lnTo>
                      <a:pt x="7" y="9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4" y="7"/>
                    </a:lnTo>
                    <a:lnTo>
                      <a:pt x="3" y="7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3" y="9"/>
                    </a:lnTo>
                    <a:lnTo>
                      <a:pt x="4" y="10"/>
                    </a:lnTo>
                    <a:lnTo>
                      <a:pt x="4" y="11"/>
                    </a:lnTo>
                    <a:lnTo>
                      <a:pt x="6" y="11"/>
                    </a:lnTo>
                    <a:lnTo>
                      <a:pt x="6" y="12"/>
                    </a:lnTo>
                    <a:lnTo>
                      <a:pt x="4" y="12"/>
                    </a:lnTo>
                    <a:lnTo>
                      <a:pt x="4" y="13"/>
                    </a:lnTo>
                    <a:lnTo>
                      <a:pt x="3" y="11"/>
                    </a:lnTo>
                    <a:lnTo>
                      <a:pt x="2" y="10"/>
                    </a:lnTo>
                    <a:lnTo>
                      <a:pt x="1" y="9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B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48" name="Freeform 413">
                <a:extLst>
                  <a:ext uri="{FF2B5EF4-FFF2-40B4-BE49-F238E27FC236}">
                    <a16:creationId xmlns:a16="http://schemas.microsoft.com/office/drawing/2014/main" id="{BFDE6BE2-21CD-40EB-BA58-052856D23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5" y="2064"/>
                <a:ext cx="8" cy="13"/>
              </a:xfrm>
              <a:custGeom>
                <a:avLst/>
                <a:gdLst>
                  <a:gd name="T0" fmla="*/ 0 w 8"/>
                  <a:gd name="T1" fmla="*/ 11 h 13"/>
                  <a:gd name="T2" fmla="*/ 1 w 8"/>
                  <a:gd name="T3" fmla="*/ 10 h 13"/>
                  <a:gd name="T4" fmla="*/ 3 w 8"/>
                  <a:gd name="T5" fmla="*/ 9 h 13"/>
                  <a:gd name="T6" fmla="*/ 4 w 8"/>
                  <a:gd name="T7" fmla="*/ 6 h 13"/>
                  <a:gd name="T8" fmla="*/ 5 w 8"/>
                  <a:gd name="T9" fmla="*/ 5 h 13"/>
                  <a:gd name="T10" fmla="*/ 4 w 8"/>
                  <a:gd name="T11" fmla="*/ 4 h 13"/>
                  <a:gd name="T12" fmla="*/ 4 w 8"/>
                  <a:gd name="T13" fmla="*/ 4 h 13"/>
                  <a:gd name="T14" fmla="*/ 4 w 8"/>
                  <a:gd name="T15" fmla="*/ 3 h 13"/>
                  <a:gd name="T16" fmla="*/ 3 w 8"/>
                  <a:gd name="T17" fmla="*/ 2 h 13"/>
                  <a:gd name="T18" fmla="*/ 3 w 8"/>
                  <a:gd name="T19" fmla="*/ 2 h 13"/>
                  <a:gd name="T20" fmla="*/ 4 w 8"/>
                  <a:gd name="T21" fmla="*/ 2 h 13"/>
                  <a:gd name="T22" fmla="*/ 4 w 8"/>
                  <a:gd name="T23" fmla="*/ 2 h 13"/>
                  <a:gd name="T24" fmla="*/ 4 w 8"/>
                  <a:gd name="T25" fmla="*/ 0 h 13"/>
                  <a:gd name="T26" fmla="*/ 5 w 8"/>
                  <a:gd name="T27" fmla="*/ 3 h 13"/>
                  <a:gd name="T28" fmla="*/ 6 w 8"/>
                  <a:gd name="T29" fmla="*/ 5 h 13"/>
                  <a:gd name="T30" fmla="*/ 7 w 8"/>
                  <a:gd name="T31" fmla="*/ 6 h 13"/>
                  <a:gd name="T32" fmla="*/ 8 w 8"/>
                  <a:gd name="T33" fmla="*/ 9 h 13"/>
                  <a:gd name="T34" fmla="*/ 8 w 8"/>
                  <a:gd name="T35" fmla="*/ 9 h 13"/>
                  <a:gd name="T36" fmla="*/ 8 w 8"/>
                  <a:gd name="T37" fmla="*/ 10 h 13"/>
                  <a:gd name="T38" fmla="*/ 8 w 8"/>
                  <a:gd name="T39" fmla="*/ 10 h 13"/>
                  <a:gd name="T40" fmla="*/ 8 w 8"/>
                  <a:gd name="T41" fmla="*/ 10 h 13"/>
                  <a:gd name="T42" fmla="*/ 7 w 8"/>
                  <a:gd name="T43" fmla="*/ 10 h 13"/>
                  <a:gd name="T44" fmla="*/ 7 w 8"/>
                  <a:gd name="T45" fmla="*/ 9 h 13"/>
                  <a:gd name="T46" fmla="*/ 6 w 8"/>
                  <a:gd name="T47" fmla="*/ 7 h 13"/>
                  <a:gd name="T48" fmla="*/ 6 w 8"/>
                  <a:gd name="T49" fmla="*/ 7 h 13"/>
                  <a:gd name="T50" fmla="*/ 5 w 8"/>
                  <a:gd name="T51" fmla="*/ 9 h 13"/>
                  <a:gd name="T52" fmla="*/ 4 w 8"/>
                  <a:gd name="T53" fmla="*/ 11 h 13"/>
                  <a:gd name="T54" fmla="*/ 3 w 8"/>
                  <a:gd name="T55" fmla="*/ 12 h 13"/>
                  <a:gd name="T56" fmla="*/ 1 w 8"/>
                  <a:gd name="T57" fmla="*/ 13 h 13"/>
                  <a:gd name="T58" fmla="*/ 1 w 8"/>
                  <a:gd name="T59" fmla="*/ 13 h 13"/>
                  <a:gd name="T60" fmla="*/ 1 w 8"/>
                  <a:gd name="T61" fmla="*/ 12 h 13"/>
                  <a:gd name="T62" fmla="*/ 0 w 8"/>
                  <a:gd name="T63" fmla="*/ 12 h 13"/>
                  <a:gd name="T64" fmla="*/ 0 w 8"/>
                  <a:gd name="T65" fmla="*/ 11 h 13"/>
                  <a:gd name="T66" fmla="*/ 0 w 8"/>
                  <a:gd name="T67" fmla="*/ 11 h 1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"/>
                  <a:gd name="T103" fmla="*/ 0 h 13"/>
                  <a:gd name="T104" fmla="*/ 8 w 8"/>
                  <a:gd name="T105" fmla="*/ 13 h 1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" h="13">
                    <a:moveTo>
                      <a:pt x="0" y="11"/>
                    </a:moveTo>
                    <a:lnTo>
                      <a:pt x="1" y="10"/>
                    </a:lnTo>
                    <a:lnTo>
                      <a:pt x="3" y="9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4" y="4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5" y="3"/>
                    </a:lnTo>
                    <a:lnTo>
                      <a:pt x="6" y="5"/>
                    </a:lnTo>
                    <a:lnTo>
                      <a:pt x="7" y="6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7" y="10"/>
                    </a:lnTo>
                    <a:lnTo>
                      <a:pt x="7" y="9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2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B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49" name="Freeform 414">
                <a:extLst>
                  <a:ext uri="{FF2B5EF4-FFF2-40B4-BE49-F238E27FC236}">
                    <a16:creationId xmlns:a16="http://schemas.microsoft.com/office/drawing/2014/main" id="{9B1D05BA-EFA2-4B84-A9FC-110B500A5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8" y="2013"/>
                <a:ext cx="78" cy="79"/>
              </a:xfrm>
              <a:custGeom>
                <a:avLst/>
                <a:gdLst>
                  <a:gd name="T0" fmla="*/ 2 w 78"/>
                  <a:gd name="T1" fmla="*/ 27 h 79"/>
                  <a:gd name="T2" fmla="*/ 21 w 78"/>
                  <a:gd name="T3" fmla="*/ 28 h 79"/>
                  <a:gd name="T4" fmla="*/ 13 w 78"/>
                  <a:gd name="T5" fmla="*/ 10 h 79"/>
                  <a:gd name="T6" fmla="*/ 32 w 78"/>
                  <a:gd name="T7" fmla="*/ 0 h 79"/>
                  <a:gd name="T8" fmla="*/ 40 w 78"/>
                  <a:gd name="T9" fmla="*/ 19 h 79"/>
                  <a:gd name="T10" fmla="*/ 50 w 78"/>
                  <a:gd name="T11" fmla="*/ 1 h 79"/>
                  <a:gd name="T12" fmla="*/ 70 w 78"/>
                  <a:gd name="T13" fmla="*/ 14 h 79"/>
                  <a:gd name="T14" fmla="*/ 59 w 78"/>
                  <a:gd name="T15" fmla="*/ 30 h 79"/>
                  <a:gd name="T16" fmla="*/ 78 w 78"/>
                  <a:gd name="T17" fmla="*/ 30 h 79"/>
                  <a:gd name="T18" fmla="*/ 77 w 78"/>
                  <a:gd name="T19" fmla="*/ 53 h 79"/>
                  <a:gd name="T20" fmla="*/ 57 w 78"/>
                  <a:gd name="T21" fmla="*/ 51 h 79"/>
                  <a:gd name="T22" fmla="*/ 66 w 78"/>
                  <a:gd name="T23" fmla="*/ 69 h 79"/>
                  <a:gd name="T24" fmla="*/ 47 w 78"/>
                  <a:gd name="T25" fmla="*/ 79 h 79"/>
                  <a:gd name="T26" fmla="*/ 39 w 78"/>
                  <a:gd name="T27" fmla="*/ 62 h 79"/>
                  <a:gd name="T28" fmla="*/ 27 w 78"/>
                  <a:gd name="T29" fmla="*/ 78 h 79"/>
                  <a:gd name="T30" fmla="*/ 9 w 78"/>
                  <a:gd name="T31" fmla="*/ 67 h 79"/>
                  <a:gd name="T32" fmla="*/ 19 w 78"/>
                  <a:gd name="T33" fmla="*/ 49 h 79"/>
                  <a:gd name="T34" fmla="*/ 0 w 78"/>
                  <a:gd name="T35" fmla="*/ 48 h 79"/>
                  <a:gd name="T36" fmla="*/ 2 w 78"/>
                  <a:gd name="T37" fmla="*/ 27 h 79"/>
                  <a:gd name="T38" fmla="*/ 2 w 78"/>
                  <a:gd name="T39" fmla="*/ 27 h 7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8"/>
                  <a:gd name="T61" fmla="*/ 0 h 79"/>
                  <a:gd name="T62" fmla="*/ 78 w 78"/>
                  <a:gd name="T63" fmla="*/ 79 h 7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8" h="79">
                    <a:moveTo>
                      <a:pt x="2" y="27"/>
                    </a:moveTo>
                    <a:lnTo>
                      <a:pt x="21" y="28"/>
                    </a:lnTo>
                    <a:lnTo>
                      <a:pt x="13" y="10"/>
                    </a:lnTo>
                    <a:lnTo>
                      <a:pt x="32" y="0"/>
                    </a:lnTo>
                    <a:lnTo>
                      <a:pt x="40" y="19"/>
                    </a:lnTo>
                    <a:lnTo>
                      <a:pt x="50" y="1"/>
                    </a:lnTo>
                    <a:lnTo>
                      <a:pt x="70" y="14"/>
                    </a:lnTo>
                    <a:lnTo>
                      <a:pt x="59" y="30"/>
                    </a:lnTo>
                    <a:lnTo>
                      <a:pt x="78" y="30"/>
                    </a:lnTo>
                    <a:lnTo>
                      <a:pt x="77" y="53"/>
                    </a:lnTo>
                    <a:lnTo>
                      <a:pt x="57" y="51"/>
                    </a:lnTo>
                    <a:lnTo>
                      <a:pt x="66" y="69"/>
                    </a:lnTo>
                    <a:lnTo>
                      <a:pt x="47" y="79"/>
                    </a:lnTo>
                    <a:lnTo>
                      <a:pt x="39" y="62"/>
                    </a:lnTo>
                    <a:lnTo>
                      <a:pt x="27" y="78"/>
                    </a:lnTo>
                    <a:lnTo>
                      <a:pt x="9" y="67"/>
                    </a:lnTo>
                    <a:lnTo>
                      <a:pt x="19" y="49"/>
                    </a:lnTo>
                    <a:lnTo>
                      <a:pt x="0" y="48"/>
                    </a:lnTo>
                    <a:lnTo>
                      <a:pt x="2" y="27"/>
                    </a:lnTo>
                    <a:close/>
                  </a:path>
                </a:pathLst>
              </a:custGeom>
              <a:solidFill>
                <a:srgbClr val="00A5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50" name="Freeform 415">
                <a:extLst>
                  <a:ext uri="{FF2B5EF4-FFF2-40B4-BE49-F238E27FC236}">
                    <a16:creationId xmlns:a16="http://schemas.microsoft.com/office/drawing/2014/main" id="{F910A902-3AC4-41B0-950E-21B1E1C24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8" y="2013"/>
                <a:ext cx="78" cy="79"/>
              </a:xfrm>
              <a:custGeom>
                <a:avLst/>
                <a:gdLst>
                  <a:gd name="T0" fmla="*/ 2 w 78"/>
                  <a:gd name="T1" fmla="*/ 27 h 79"/>
                  <a:gd name="T2" fmla="*/ 21 w 78"/>
                  <a:gd name="T3" fmla="*/ 28 h 79"/>
                  <a:gd name="T4" fmla="*/ 13 w 78"/>
                  <a:gd name="T5" fmla="*/ 10 h 79"/>
                  <a:gd name="T6" fmla="*/ 32 w 78"/>
                  <a:gd name="T7" fmla="*/ 0 h 79"/>
                  <a:gd name="T8" fmla="*/ 40 w 78"/>
                  <a:gd name="T9" fmla="*/ 19 h 79"/>
                  <a:gd name="T10" fmla="*/ 50 w 78"/>
                  <a:gd name="T11" fmla="*/ 1 h 79"/>
                  <a:gd name="T12" fmla="*/ 70 w 78"/>
                  <a:gd name="T13" fmla="*/ 14 h 79"/>
                  <a:gd name="T14" fmla="*/ 59 w 78"/>
                  <a:gd name="T15" fmla="*/ 30 h 79"/>
                  <a:gd name="T16" fmla="*/ 78 w 78"/>
                  <a:gd name="T17" fmla="*/ 30 h 79"/>
                  <a:gd name="T18" fmla="*/ 77 w 78"/>
                  <a:gd name="T19" fmla="*/ 53 h 79"/>
                  <a:gd name="T20" fmla="*/ 57 w 78"/>
                  <a:gd name="T21" fmla="*/ 51 h 79"/>
                  <a:gd name="T22" fmla="*/ 66 w 78"/>
                  <a:gd name="T23" fmla="*/ 69 h 79"/>
                  <a:gd name="T24" fmla="*/ 47 w 78"/>
                  <a:gd name="T25" fmla="*/ 79 h 79"/>
                  <a:gd name="T26" fmla="*/ 39 w 78"/>
                  <a:gd name="T27" fmla="*/ 62 h 79"/>
                  <a:gd name="T28" fmla="*/ 27 w 78"/>
                  <a:gd name="T29" fmla="*/ 78 h 79"/>
                  <a:gd name="T30" fmla="*/ 9 w 78"/>
                  <a:gd name="T31" fmla="*/ 67 h 79"/>
                  <a:gd name="T32" fmla="*/ 19 w 78"/>
                  <a:gd name="T33" fmla="*/ 49 h 79"/>
                  <a:gd name="T34" fmla="*/ 0 w 78"/>
                  <a:gd name="T35" fmla="*/ 48 h 79"/>
                  <a:gd name="T36" fmla="*/ 2 w 78"/>
                  <a:gd name="T37" fmla="*/ 27 h 79"/>
                  <a:gd name="T38" fmla="*/ 2 w 78"/>
                  <a:gd name="T39" fmla="*/ 27 h 7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8"/>
                  <a:gd name="T61" fmla="*/ 0 h 79"/>
                  <a:gd name="T62" fmla="*/ 78 w 78"/>
                  <a:gd name="T63" fmla="*/ 79 h 7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8" h="79">
                    <a:moveTo>
                      <a:pt x="2" y="27"/>
                    </a:moveTo>
                    <a:lnTo>
                      <a:pt x="21" y="28"/>
                    </a:lnTo>
                    <a:lnTo>
                      <a:pt x="13" y="10"/>
                    </a:lnTo>
                    <a:lnTo>
                      <a:pt x="32" y="0"/>
                    </a:lnTo>
                    <a:lnTo>
                      <a:pt x="40" y="19"/>
                    </a:lnTo>
                    <a:lnTo>
                      <a:pt x="50" y="1"/>
                    </a:lnTo>
                    <a:lnTo>
                      <a:pt x="70" y="14"/>
                    </a:lnTo>
                    <a:lnTo>
                      <a:pt x="59" y="30"/>
                    </a:lnTo>
                    <a:lnTo>
                      <a:pt x="78" y="30"/>
                    </a:lnTo>
                    <a:lnTo>
                      <a:pt x="77" y="53"/>
                    </a:lnTo>
                    <a:lnTo>
                      <a:pt x="57" y="51"/>
                    </a:lnTo>
                    <a:lnTo>
                      <a:pt x="66" y="69"/>
                    </a:lnTo>
                    <a:lnTo>
                      <a:pt x="47" y="79"/>
                    </a:lnTo>
                    <a:lnTo>
                      <a:pt x="39" y="62"/>
                    </a:lnTo>
                    <a:lnTo>
                      <a:pt x="27" y="78"/>
                    </a:lnTo>
                    <a:lnTo>
                      <a:pt x="9" y="67"/>
                    </a:lnTo>
                    <a:lnTo>
                      <a:pt x="19" y="49"/>
                    </a:lnTo>
                    <a:lnTo>
                      <a:pt x="0" y="48"/>
                    </a:lnTo>
                    <a:lnTo>
                      <a:pt x="2" y="2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51" name="Freeform 416">
                <a:extLst>
                  <a:ext uri="{FF2B5EF4-FFF2-40B4-BE49-F238E27FC236}">
                    <a16:creationId xmlns:a16="http://schemas.microsoft.com/office/drawing/2014/main" id="{BC0D54F4-A3E2-421F-B9D8-3246158DED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0" y="1902"/>
                <a:ext cx="39" cy="38"/>
              </a:xfrm>
              <a:custGeom>
                <a:avLst/>
                <a:gdLst>
                  <a:gd name="T0" fmla="*/ 39 w 39"/>
                  <a:gd name="T1" fmla="*/ 0 h 38"/>
                  <a:gd name="T2" fmla="*/ 37 w 39"/>
                  <a:gd name="T3" fmla="*/ 0 h 38"/>
                  <a:gd name="T4" fmla="*/ 35 w 39"/>
                  <a:gd name="T5" fmla="*/ 0 h 38"/>
                  <a:gd name="T6" fmla="*/ 34 w 39"/>
                  <a:gd name="T7" fmla="*/ 0 h 38"/>
                  <a:gd name="T8" fmla="*/ 31 w 39"/>
                  <a:gd name="T9" fmla="*/ 1 h 38"/>
                  <a:gd name="T10" fmla="*/ 30 w 39"/>
                  <a:gd name="T11" fmla="*/ 2 h 38"/>
                  <a:gd name="T12" fmla="*/ 30 w 39"/>
                  <a:gd name="T13" fmla="*/ 2 h 38"/>
                  <a:gd name="T14" fmla="*/ 24 w 39"/>
                  <a:gd name="T15" fmla="*/ 10 h 38"/>
                  <a:gd name="T16" fmla="*/ 20 w 39"/>
                  <a:gd name="T17" fmla="*/ 18 h 38"/>
                  <a:gd name="T18" fmla="*/ 14 w 39"/>
                  <a:gd name="T19" fmla="*/ 25 h 38"/>
                  <a:gd name="T20" fmla="*/ 7 w 39"/>
                  <a:gd name="T21" fmla="*/ 32 h 38"/>
                  <a:gd name="T22" fmla="*/ 0 w 39"/>
                  <a:gd name="T23" fmla="*/ 38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"/>
                  <a:gd name="T37" fmla="*/ 0 h 38"/>
                  <a:gd name="T38" fmla="*/ 39 w 39"/>
                  <a:gd name="T39" fmla="*/ 38 h 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" h="38">
                    <a:moveTo>
                      <a:pt x="39" y="0"/>
                    </a:moveTo>
                    <a:lnTo>
                      <a:pt x="37" y="0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1" y="1"/>
                    </a:lnTo>
                    <a:lnTo>
                      <a:pt x="30" y="2"/>
                    </a:lnTo>
                    <a:lnTo>
                      <a:pt x="24" y="10"/>
                    </a:lnTo>
                    <a:lnTo>
                      <a:pt x="20" y="18"/>
                    </a:lnTo>
                    <a:lnTo>
                      <a:pt x="14" y="25"/>
                    </a:lnTo>
                    <a:lnTo>
                      <a:pt x="7" y="32"/>
                    </a:lnTo>
                    <a:lnTo>
                      <a:pt x="0" y="38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52" name="Freeform 417">
                <a:extLst>
                  <a:ext uri="{FF2B5EF4-FFF2-40B4-BE49-F238E27FC236}">
                    <a16:creationId xmlns:a16="http://schemas.microsoft.com/office/drawing/2014/main" id="{E16485FF-ED3F-47CF-B1E1-7B4FBCF6C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6" y="1849"/>
                <a:ext cx="36" cy="27"/>
              </a:xfrm>
              <a:custGeom>
                <a:avLst/>
                <a:gdLst>
                  <a:gd name="T0" fmla="*/ 0 w 36"/>
                  <a:gd name="T1" fmla="*/ 27 h 27"/>
                  <a:gd name="T2" fmla="*/ 6 w 36"/>
                  <a:gd name="T3" fmla="*/ 19 h 27"/>
                  <a:gd name="T4" fmla="*/ 14 w 36"/>
                  <a:gd name="T5" fmla="*/ 10 h 27"/>
                  <a:gd name="T6" fmla="*/ 23 w 36"/>
                  <a:gd name="T7" fmla="*/ 2 h 27"/>
                  <a:gd name="T8" fmla="*/ 31 w 36"/>
                  <a:gd name="T9" fmla="*/ 0 h 27"/>
                  <a:gd name="T10" fmla="*/ 36 w 36"/>
                  <a:gd name="T11" fmla="*/ 6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27"/>
                  <a:gd name="T20" fmla="*/ 36 w 36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27">
                    <a:moveTo>
                      <a:pt x="0" y="27"/>
                    </a:moveTo>
                    <a:lnTo>
                      <a:pt x="6" y="19"/>
                    </a:lnTo>
                    <a:lnTo>
                      <a:pt x="14" y="10"/>
                    </a:lnTo>
                    <a:lnTo>
                      <a:pt x="23" y="2"/>
                    </a:lnTo>
                    <a:lnTo>
                      <a:pt x="31" y="0"/>
                    </a:lnTo>
                    <a:lnTo>
                      <a:pt x="36" y="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53" name="Freeform 418">
                <a:extLst>
                  <a:ext uri="{FF2B5EF4-FFF2-40B4-BE49-F238E27FC236}">
                    <a16:creationId xmlns:a16="http://schemas.microsoft.com/office/drawing/2014/main" id="{351584DE-D18B-4124-80A1-262A6157B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" y="1924"/>
                <a:ext cx="48" cy="145"/>
              </a:xfrm>
              <a:custGeom>
                <a:avLst/>
                <a:gdLst>
                  <a:gd name="T0" fmla="*/ 48 w 48"/>
                  <a:gd name="T1" fmla="*/ 0 h 145"/>
                  <a:gd name="T2" fmla="*/ 48 w 48"/>
                  <a:gd name="T3" fmla="*/ 2 h 145"/>
                  <a:gd name="T4" fmla="*/ 48 w 48"/>
                  <a:gd name="T5" fmla="*/ 8 h 145"/>
                  <a:gd name="T6" fmla="*/ 48 w 48"/>
                  <a:gd name="T7" fmla="*/ 16 h 145"/>
                  <a:gd name="T8" fmla="*/ 47 w 48"/>
                  <a:gd name="T9" fmla="*/ 25 h 145"/>
                  <a:gd name="T10" fmla="*/ 45 w 48"/>
                  <a:gd name="T11" fmla="*/ 33 h 145"/>
                  <a:gd name="T12" fmla="*/ 45 w 48"/>
                  <a:gd name="T13" fmla="*/ 33 h 145"/>
                  <a:gd name="T14" fmla="*/ 42 w 48"/>
                  <a:gd name="T15" fmla="*/ 43 h 145"/>
                  <a:gd name="T16" fmla="*/ 40 w 48"/>
                  <a:gd name="T17" fmla="*/ 53 h 145"/>
                  <a:gd name="T18" fmla="*/ 36 w 48"/>
                  <a:gd name="T19" fmla="*/ 64 h 145"/>
                  <a:gd name="T20" fmla="*/ 31 w 48"/>
                  <a:gd name="T21" fmla="*/ 73 h 145"/>
                  <a:gd name="T22" fmla="*/ 27 w 48"/>
                  <a:gd name="T23" fmla="*/ 81 h 145"/>
                  <a:gd name="T24" fmla="*/ 27 w 48"/>
                  <a:gd name="T25" fmla="*/ 81 h 145"/>
                  <a:gd name="T26" fmla="*/ 22 w 48"/>
                  <a:gd name="T27" fmla="*/ 92 h 145"/>
                  <a:gd name="T28" fmla="*/ 19 w 48"/>
                  <a:gd name="T29" fmla="*/ 104 h 145"/>
                  <a:gd name="T30" fmla="*/ 14 w 48"/>
                  <a:gd name="T31" fmla="*/ 118 h 145"/>
                  <a:gd name="T32" fmla="*/ 8 w 48"/>
                  <a:gd name="T33" fmla="*/ 133 h 145"/>
                  <a:gd name="T34" fmla="*/ 0 w 48"/>
                  <a:gd name="T35" fmla="*/ 145 h 14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8"/>
                  <a:gd name="T55" fmla="*/ 0 h 145"/>
                  <a:gd name="T56" fmla="*/ 48 w 48"/>
                  <a:gd name="T57" fmla="*/ 145 h 14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8" h="145">
                    <a:moveTo>
                      <a:pt x="48" y="0"/>
                    </a:moveTo>
                    <a:lnTo>
                      <a:pt x="48" y="2"/>
                    </a:lnTo>
                    <a:lnTo>
                      <a:pt x="48" y="8"/>
                    </a:lnTo>
                    <a:lnTo>
                      <a:pt x="48" y="16"/>
                    </a:lnTo>
                    <a:lnTo>
                      <a:pt x="47" y="25"/>
                    </a:lnTo>
                    <a:lnTo>
                      <a:pt x="45" y="33"/>
                    </a:lnTo>
                    <a:lnTo>
                      <a:pt x="42" y="43"/>
                    </a:lnTo>
                    <a:lnTo>
                      <a:pt x="40" y="53"/>
                    </a:lnTo>
                    <a:lnTo>
                      <a:pt x="36" y="64"/>
                    </a:lnTo>
                    <a:lnTo>
                      <a:pt x="31" y="73"/>
                    </a:lnTo>
                    <a:lnTo>
                      <a:pt x="27" y="81"/>
                    </a:lnTo>
                    <a:lnTo>
                      <a:pt x="22" y="92"/>
                    </a:lnTo>
                    <a:lnTo>
                      <a:pt x="19" y="104"/>
                    </a:lnTo>
                    <a:lnTo>
                      <a:pt x="14" y="118"/>
                    </a:lnTo>
                    <a:lnTo>
                      <a:pt x="8" y="133"/>
                    </a:lnTo>
                    <a:lnTo>
                      <a:pt x="0" y="14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54" name="Freeform 419">
                <a:extLst>
                  <a:ext uri="{FF2B5EF4-FFF2-40B4-BE49-F238E27FC236}">
                    <a16:creationId xmlns:a16="http://schemas.microsoft.com/office/drawing/2014/main" id="{771B031B-9105-4E0E-94CE-23B27AF34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2013"/>
                <a:ext cx="21" cy="7"/>
              </a:xfrm>
              <a:custGeom>
                <a:avLst/>
                <a:gdLst>
                  <a:gd name="T0" fmla="*/ 0 w 21"/>
                  <a:gd name="T1" fmla="*/ 6 h 7"/>
                  <a:gd name="T2" fmla="*/ 1 w 21"/>
                  <a:gd name="T3" fmla="*/ 6 h 7"/>
                  <a:gd name="T4" fmla="*/ 4 w 21"/>
                  <a:gd name="T5" fmla="*/ 7 h 7"/>
                  <a:gd name="T6" fmla="*/ 9 w 21"/>
                  <a:gd name="T7" fmla="*/ 7 h 7"/>
                  <a:gd name="T8" fmla="*/ 15 w 21"/>
                  <a:gd name="T9" fmla="*/ 5 h 7"/>
                  <a:gd name="T10" fmla="*/ 21 w 21"/>
                  <a:gd name="T11" fmla="*/ 0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7"/>
                  <a:gd name="T20" fmla="*/ 21 w 21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7">
                    <a:moveTo>
                      <a:pt x="0" y="6"/>
                    </a:moveTo>
                    <a:lnTo>
                      <a:pt x="1" y="6"/>
                    </a:lnTo>
                    <a:lnTo>
                      <a:pt x="4" y="7"/>
                    </a:lnTo>
                    <a:lnTo>
                      <a:pt x="9" y="7"/>
                    </a:lnTo>
                    <a:lnTo>
                      <a:pt x="15" y="5"/>
                    </a:lnTo>
                    <a:lnTo>
                      <a:pt x="21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55" name="Freeform 420">
                <a:extLst>
                  <a:ext uri="{FF2B5EF4-FFF2-40B4-BE49-F238E27FC236}">
                    <a16:creationId xmlns:a16="http://schemas.microsoft.com/office/drawing/2014/main" id="{C546EA43-EF14-4C95-A274-B2AAA4BE8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2" y="2303"/>
                <a:ext cx="141" cy="124"/>
              </a:xfrm>
              <a:custGeom>
                <a:avLst/>
                <a:gdLst>
                  <a:gd name="T0" fmla="*/ 15 w 141"/>
                  <a:gd name="T1" fmla="*/ 114 h 124"/>
                  <a:gd name="T2" fmla="*/ 40 w 141"/>
                  <a:gd name="T3" fmla="*/ 100 h 124"/>
                  <a:gd name="T4" fmla="*/ 68 w 141"/>
                  <a:gd name="T5" fmla="*/ 94 h 124"/>
                  <a:gd name="T6" fmla="*/ 97 w 141"/>
                  <a:gd name="T7" fmla="*/ 93 h 124"/>
                  <a:gd name="T8" fmla="*/ 127 w 141"/>
                  <a:gd name="T9" fmla="*/ 94 h 124"/>
                  <a:gd name="T10" fmla="*/ 141 w 141"/>
                  <a:gd name="T11" fmla="*/ 95 h 124"/>
                  <a:gd name="T12" fmla="*/ 140 w 141"/>
                  <a:gd name="T13" fmla="*/ 93 h 124"/>
                  <a:gd name="T14" fmla="*/ 137 w 141"/>
                  <a:gd name="T15" fmla="*/ 90 h 124"/>
                  <a:gd name="T16" fmla="*/ 136 w 141"/>
                  <a:gd name="T17" fmla="*/ 89 h 124"/>
                  <a:gd name="T18" fmla="*/ 107 w 141"/>
                  <a:gd name="T19" fmla="*/ 81 h 124"/>
                  <a:gd name="T20" fmla="*/ 78 w 141"/>
                  <a:gd name="T21" fmla="*/ 80 h 124"/>
                  <a:gd name="T22" fmla="*/ 63 w 141"/>
                  <a:gd name="T23" fmla="*/ 82 h 124"/>
                  <a:gd name="T24" fmla="*/ 78 w 141"/>
                  <a:gd name="T25" fmla="*/ 57 h 124"/>
                  <a:gd name="T26" fmla="*/ 104 w 141"/>
                  <a:gd name="T27" fmla="*/ 36 h 124"/>
                  <a:gd name="T28" fmla="*/ 124 w 141"/>
                  <a:gd name="T29" fmla="*/ 23 h 124"/>
                  <a:gd name="T30" fmla="*/ 92 w 141"/>
                  <a:gd name="T31" fmla="*/ 31 h 124"/>
                  <a:gd name="T32" fmla="*/ 72 w 141"/>
                  <a:gd name="T33" fmla="*/ 43 h 124"/>
                  <a:gd name="T34" fmla="*/ 63 w 141"/>
                  <a:gd name="T35" fmla="*/ 50 h 124"/>
                  <a:gd name="T36" fmla="*/ 69 w 141"/>
                  <a:gd name="T37" fmla="*/ 43 h 124"/>
                  <a:gd name="T38" fmla="*/ 70 w 141"/>
                  <a:gd name="T39" fmla="*/ 35 h 124"/>
                  <a:gd name="T40" fmla="*/ 70 w 141"/>
                  <a:gd name="T41" fmla="*/ 31 h 124"/>
                  <a:gd name="T42" fmla="*/ 74 w 141"/>
                  <a:gd name="T43" fmla="*/ 18 h 124"/>
                  <a:gd name="T44" fmla="*/ 77 w 141"/>
                  <a:gd name="T45" fmla="*/ 7 h 124"/>
                  <a:gd name="T46" fmla="*/ 78 w 141"/>
                  <a:gd name="T47" fmla="*/ 0 h 124"/>
                  <a:gd name="T48" fmla="*/ 58 w 141"/>
                  <a:gd name="T49" fmla="*/ 28 h 124"/>
                  <a:gd name="T50" fmla="*/ 42 w 141"/>
                  <a:gd name="T51" fmla="*/ 57 h 124"/>
                  <a:gd name="T52" fmla="*/ 34 w 141"/>
                  <a:gd name="T53" fmla="*/ 71 h 124"/>
                  <a:gd name="T54" fmla="*/ 25 w 141"/>
                  <a:gd name="T55" fmla="*/ 81 h 124"/>
                  <a:gd name="T56" fmla="*/ 15 w 141"/>
                  <a:gd name="T57" fmla="*/ 89 h 124"/>
                  <a:gd name="T58" fmla="*/ 11 w 141"/>
                  <a:gd name="T59" fmla="*/ 94 h 124"/>
                  <a:gd name="T60" fmla="*/ 3 w 141"/>
                  <a:gd name="T61" fmla="*/ 105 h 124"/>
                  <a:gd name="T62" fmla="*/ 0 w 141"/>
                  <a:gd name="T63" fmla="*/ 117 h 124"/>
                  <a:gd name="T64" fmla="*/ 5 w 141"/>
                  <a:gd name="T65" fmla="*/ 124 h 1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1"/>
                  <a:gd name="T100" fmla="*/ 0 h 124"/>
                  <a:gd name="T101" fmla="*/ 141 w 141"/>
                  <a:gd name="T102" fmla="*/ 124 h 12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1" h="124">
                    <a:moveTo>
                      <a:pt x="5" y="124"/>
                    </a:moveTo>
                    <a:lnTo>
                      <a:pt x="15" y="114"/>
                    </a:lnTo>
                    <a:lnTo>
                      <a:pt x="27" y="105"/>
                    </a:lnTo>
                    <a:lnTo>
                      <a:pt x="40" y="100"/>
                    </a:lnTo>
                    <a:lnTo>
                      <a:pt x="54" y="96"/>
                    </a:lnTo>
                    <a:lnTo>
                      <a:pt x="68" y="94"/>
                    </a:lnTo>
                    <a:lnTo>
                      <a:pt x="83" y="93"/>
                    </a:lnTo>
                    <a:lnTo>
                      <a:pt x="97" y="93"/>
                    </a:lnTo>
                    <a:lnTo>
                      <a:pt x="112" y="94"/>
                    </a:lnTo>
                    <a:lnTo>
                      <a:pt x="127" y="94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0" y="93"/>
                    </a:lnTo>
                    <a:lnTo>
                      <a:pt x="139" y="91"/>
                    </a:lnTo>
                    <a:lnTo>
                      <a:pt x="137" y="90"/>
                    </a:lnTo>
                    <a:lnTo>
                      <a:pt x="136" y="89"/>
                    </a:lnTo>
                    <a:lnTo>
                      <a:pt x="122" y="85"/>
                    </a:lnTo>
                    <a:lnTo>
                      <a:pt x="107" y="81"/>
                    </a:lnTo>
                    <a:lnTo>
                      <a:pt x="93" y="80"/>
                    </a:lnTo>
                    <a:lnTo>
                      <a:pt x="78" y="80"/>
                    </a:lnTo>
                    <a:lnTo>
                      <a:pt x="63" y="82"/>
                    </a:lnTo>
                    <a:lnTo>
                      <a:pt x="69" y="68"/>
                    </a:lnTo>
                    <a:lnTo>
                      <a:pt x="78" y="57"/>
                    </a:lnTo>
                    <a:lnTo>
                      <a:pt x="89" y="46"/>
                    </a:lnTo>
                    <a:lnTo>
                      <a:pt x="104" y="36"/>
                    </a:lnTo>
                    <a:lnTo>
                      <a:pt x="124" y="23"/>
                    </a:lnTo>
                    <a:lnTo>
                      <a:pt x="106" y="25"/>
                    </a:lnTo>
                    <a:lnTo>
                      <a:pt x="92" y="31"/>
                    </a:lnTo>
                    <a:lnTo>
                      <a:pt x="82" y="37"/>
                    </a:lnTo>
                    <a:lnTo>
                      <a:pt x="72" y="43"/>
                    </a:lnTo>
                    <a:lnTo>
                      <a:pt x="63" y="50"/>
                    </a:lnTo>
                    <a:lnTo>
                      <a:pt x="67" y="46"/>
                    </a:lnTo>
                    <a:lnTo>
                      <a:pt x="69" y="43"/>
                    </a:lnTo>
                    <a:lnTo>
                      <a:pt x="70" y="39"/>
                    </a:lnTo>
                    <a:lnTo>
                      <a:pt x="70" y="35"/>
                    </a:lnTo>
                    <a:lnTo>
                      <a:pt x="70" y="31"/>
                    </a:lnTo>
                    <a:lnTo>
                      <a:pt x="72" y="24"/>
                    </a:lnTo>
                    <a:lnTo>
                      <a:pt x="74" y="18"/>
                    </a:lnTo>
                    <a:lnTo>
                      <a:pt x="76" y="12"/>
                    </a:lnTo>
                    <a:lnTo>
                      <a:pt x="77" y="7"/>
                    </a:lnTo>
                    <a:lnTo>
                      <a:pt x="78" y="0"/>
                    </a:lnTo>
                    <a:lnTo>
                      <a:pt x="68" y="14"/>
                    </a:lnTo>
                    <a:lnTo>
                      <a:pt x="58" y="28"/>
                    </a:lnTo>
                    <a:lnTo>
                      <a:pt x="50" y="42"/>
                    </a:lnTo>
                    <a:lnTo>
                      <a:pt x="42" y="57"/>
                    </a:lnTo>
                    <a:lnTo>
                      <a:pt x="34" y="71"/>
                    </a:lnTo>
                    <a:lnTo>
                      <a:pt x="29" y="76"/>
                    </a:lnTo>
                    <a:lnTo>
                      <a:pt x="25" y="81"/>
                    </a:lnTo>
                    <a:lnTo>
                      <a:pt x="20" y="85"/>
                    </a:lnTo>
                    <a:lnTo>
                      <a:pt x="15" y="89"/>
                    </a:lnTo>
                    <a:lnTo>
                      <a:pt x="11" y="94"/>
                    </a:lnTo>
                    <a:lnTo>
                      <a:pt x="7" y="100"/>
                    </a:lnTo>
                    <a:lnTo>
                      <a:pt x="3" y="105"/>
                    </a:lnTo>
                    <a:lnTo>
                      <a:pt x="0" y="111"/>
                    </a:lnTo>
                    <a:lnTo>
                      <a:pt x="0" y="117"/>
                    </a:lnTo>
                    <a:lnTo>
                      <a:pt x="5" y="124"/>
                    </a:lnTo>
                    <a:close/>
                  </a:path>
                </a:pathLst>
              </a:custGeom>
              <a:solidFill>
                <a:srgbClr val="0065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56" name="Freeform 421">
                <a:extLst>
                  <a:ext uri="{FF2B5EF4-FFF2-40B4-BE49-F238E27FC236}">
                    <a16:creationId xmlns:a16="http://schemas.microsoft.com/office/drawing/2014/main" id="{4C568294-2010-474A-A732-2221253D8B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2" y="2303"/>
                <a:ext cx="141" cy="124"/>
              </a:xfrm>
              <a:custGeom>
                <a:avLst/>
                <a:gdLst>
                  <a:gd name="T0" fmla="*/ 15 w 141"/>
                  <a:gd name="T1" fmla="*/ 114 h 124"/>
                  <a:gd name="T2" fmla="*/ 40 w 141"/>
                  <a:gd name="T3" fmla="*/ 100 h 124"/>
                  <a:gd name="T4" fmla="*/ 68 w 141"/>
                  <a:gd name="T5" fmla="*/ 94 h 124"/>
                  <a:gd name="T6" fmla="*/ 97 w 141"/>
                  <a:gd name="T7" fmla="*/ 93 h 124"/>
                  <a:gd name="T8" fmla="*/ 127 w 141"/>
                  <a:gd name="T9" fmla="*/ 94 h 124"/>
                  <a:gd name="T10" fmla="*/ 141 w 141"/>
                  <a:gd name="T11" fmla="*/ 95 h 124"/>
                  <a:gd name="T12" fmla="*/ 140 w 141"/>
                  <a:gd name="T13" fmla="*/ 93 h 124"/>
                  <a:gd name="T14" fmla="*/ 137 w 141"/>
                  <a:gd name="T15" fmla="*/ 90 h 124"/>
                  <a:gd name="T16" fmla="*/ 136 w 141"/>
                  <a:gd name="T17" fmla="*/ 89 h 124"/>
                  <a:gd name="T18" fmla="*/ 107 w 141"/>
                  <a:gd name="T19" fmla="*/ 81 h 124"/>
                  <a:gd name="T20" fmla="*/ 78 w 141"/>
                  <a:gd name="T21" fmla="*/ 80 h 124"/>
                  <a:gd name="T22" fmla="*/ 63 w 141"/>
                  <a:gd name="T23" fmla="*/ 82 h 124"/>
                  <a:gd name="T24" fmla="*/ 78 w 141"/>
                  <a:gd name="T25" fmla="*/ 57 h 124"/>
                  <a:gd name="T26" fmla="*/ 104 w 141"/>
                  <a:gd name="T27" fmla="*/ 36 h 124"/>
                  <a:gd name="T28" fmla="*/ 124 w 141"/>
                  <a:gd name="T29" fmla="*/ 23 h 124"/>
                  <a:gd name="T30" fmla="*/ 92 w 141"/>
                  <a:gd name="T31" fmla="*/ 31 h 124"/>
                  <a:gd name="T32" fmla="*/ 72 w 141"/>
                  <a:gd name="T33" fmla="*/ 43 h 124"/>
                  <a:gd name="T34" fmla="*/ 63 w 141"/>
                  <a:gd name="T35" fmla="*/ 50 h 124"/>
                  <a:gd name="T36" fmla="*/ 69 w 141"/>
                  <a:gd name="T37" fmla="*/ 43 h 124"/>
                  <a:gd name="T38" fmla="*/ 70 w 141"/>
                  <a:gd name="T39" fmla="*/ 35 h 124"/>
                  <a:gd name="T40" fmla="*/ 70 w 141"/>
                  <a:gd name="T41" fmla="*/ 31 h 124"/>
                  <a:gd name="T42" fmla="*/ 74 w 141"/>
                  <a:gd name="T43" fmla="*/ 18 h 124"/>
                  <a:gd name="T44" fmla="*/ 77 w 141"/>
                  <a:gd name="T45" fmla="*/ 7 h 124"/>
                  <a:gd name="T46" fmla="*/ 78 w 141"/>
                  <a:gd name="T47" fmla="*/ 0 h 124"/>
                  <a:gd name="T48" fmla="*/ 58 w 141"/>
                  <a:gd name="T49" fmla="*/ 28 h 124"/>
                  <a:gd name="T50" fmla="*/ 42 w 141"/>
                  <a:gd name="T51" fmla="*/ 57 h 124"/>
                  <a:gd name="T52" fmla="*/ 34 w 141"/>
                  <a:gd name="T53" fmla="*/ 71 h 124"/>
                  <a:gd name="T54" fmla="*/ 25 w 141"/>
                  <a:gd name="T55" fmla="*/ 81 h 124"/>
                  <a:gd name="T56" fmla="*/ 15 w 141"/>
                  <a:gd name="T57" fmla="*/ 89 h 124"/>
                  <a:gd name="T58" fmla="*/ 11 w 141"/>
                  <a:gd name="T59" fmla="*/ 94 h 124"/>
                  <a:gd name="T60" fmla="*/ 3 w 141"/>
                  <a:gd name="T61" fmla="*/ 105 h 124"/>
                  <a:gd name="T62" fmla="*/ 0 w 141"/>
                  <a:gd name="T63" fmla="*/ 117 h 124"/>
                  <a:gd name="T64" fmla="*/ 5 w 141"/>
                  <a:gd name="T65" fmla="*/ 124 h 12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41"/>
                  <a:gd name="T100" fmla="*/ 0 h 124"/>
                  <a:gd name="T101" fmla="*/ 141 w 141"/>
                  <a:gd name="T102" fmla="*/ 124 h 12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41" h="124">
                    <a:moveTo>
                      <a:pt x="5" y="124"/>
                    </a:moveTo>
                    <a:lnTo>
                      <a:pt x="15" y="114"/>
                    </a:lnTo>
                    <a:lnTo>
                      <a:pt x="27" y="105"/>
                    </a:lnTo>
                    <a:lnTo>
                      <a:pt x="40" y="100"/>
                    </a:lnTo>
                    <a:lnTo>
                      <a:pt x="54" y="96"/>
                    </a:lnTo>
                    <a:lnTo>
                      <a:pt x="68" y="94"/>
                    </a:lnTo>
                    <a:lnTo>
                      <a:pt x="83" y="93"/>
                    </a:lnTo>
                    <a:lnTo>
                      <a:pt x="97" y="93"/>
                    </a:lnTo>
                    <a:lnTo>
                      <a:pt x="112" y="94"/>
                    </a:lnTo>
                    <a:lnTo>
                      <a:pt x="127" y="94"/>
                    </a:lnTo>
                    <a:lnTo>
                      <a:pt x="141" y="95"/>
                    </a:lnTo>
                    <a:lnTo>
                      <a:pt x="141" y="94"/>
                    </a:lnTo>
                    <a:lnTo>
                      <a:pt x="140" y="93"/>
                    </a:lnTo>
                    <a:lnTo>
                      <a:pt x="139" y="91"/>
                    </a:lnTo>
                    <a:lnTo>
                      <a:pt x="137" y="90"/>
                    </a:lnTo>
                    <a:lnTo>
                      <a:pt x="136" y="89"/>
                    </a:lnTo>
                    <a:lnTo>
                      <a:pt x="122" y="85"/>
                    </a:lnTo>
                    <a:lnTo>
                      <a:pt x="107" y="81"/>
                    </a:lnTo>
                    <a:lnTo>
                      <a:pt x="93" y="80"/>
                    </a:lnTo>
                    <a:lnTo>
                      <a:pt x="78" y="80"/>
                    </a:lnTo>
                    <a:lnTo>
                      <a:pt x="63" y="82"/>
                    </a:lnTo>
                    <a:lnTo>
                      <a:pt x="69" y="68"/>
                    </a:lnTo>
                    <a:lnTo>
                      <a:pt x="78" y="57"/>
                    </a:lnTo>
                    <a:lnTo>
                      <a:pt x="89" y="46"/>
                    </a:lnTo>
                    <a:lnTo>
                      <a:pt x="104" y="36"/>
                    </a:lnTo>
                    <a:lnTo>
                      <a:pt x="124" y="23"/>
                    </a:lnTo>
                    <a:lnTo>
                      <a:pt x="106" y="25"/>
                    </a:lnTo>
                    <a:lnTo>
                      <a:pt x="92" y="31"/>
                    </a:lnTo>
                    <a:lnTo>
                      <a:pt x="82" y="37"/>
                    </a:lnTo>
                    <a:lnTo>
                      <a:pt x="72" y="43"/>
                    </a:lnTo>
                    <a:lnTo>
                      <a:pt x="63" y="50"/>
                    </a:lnTo>
                    <a:lnTo>
                      <a:pt x="67" y="46"/>
                    </a:lnTo>
                    <a:lnTo>
                      <a:pt x="69" y="43"/>
                    </a:lnTo>
                    <a:lnTo>
                      <a:pt x="70" y="39"/>
                    </a:lnTo>
                    <a:lnTo>
                      <a:pt x="70" y="35"/>
                    </a:lnTo>
                    <a:lnTo>
                      <a:pt x="70" y="31"/>
                    </a:lnTo>
                    <a:lnTo>
                      <a:pt x="72" y="24"/>
                    </a:lnTo>
                    <a:lnTo>
                      <a:pt x="74" y="18"/>
                    </a:lnTo>
                    <a:lnTo>
                      <a:pt x="76" y="12"/>
                    </a:lnTo>
                    <a:lnTo>
                      <a:pt x="77" y="7"/>
                    </a:lnTo>
                    <a:lnTo>
                      <a:pt x="78" y="0"/>
                    </a:lnTo>
                    <a:lnTo>
                      <a:pt x="68" y="14"/>
                    </a:lnTo>
                    <a:lnTo>
                      <a:pt x="58" y="28"/>
                    </a:lnTo>
                    <a:lnTo>
                      <a:pt x="50" y="42"/>
                    </a:lnTo>
                    <a:lnTo>
                      <a:pt x="42" y="57"/>
                    </a:lnTo>
                    <a:lnTo>
                      <a:pt x="34" y="71"/>
                    </a:lnTo>
                    <a:lnTo>
                      <a:pt x="29" y="76"/>
                    </a:lnTo>
                    <a:lnTo>
                      <a:pt x="25" y="81"/>
                    </a:lnTo>
                    <a:lnTo>
                      <a:pt x="20" y="85"/>
                    </a:lnTo>
                    <a:lnTo>
                      <a:pt x="15" y="89"/>
                    </a:lnTo>
                    <a:lnTo>
                      <a:pt x="11" y="94"/>
                    </a:lnTo>
                    <a:lnTo>
                      <a:pt x="7" y="100"/>
                    </a:lnTo>
                    <a:lnTo>
                      <a:pt x="3" y="105"/>
                    </a:lnTo>
                    <a:lnTo>
                      <a:pt x="0" y="111"/>
                    </a:lnTo>
                    <a:lnTo>
                      <a:pt x="0" y="117"/>
                    </a:lnTo>
                    <a:lnTo>
                      <a:pt x="5" y="124"/>
                    </a:lnTo>
                  </a:path>
                </a:pathLst>
              </a:custGeom>
              <a:noFill/>
              <a:ln w="3175">
                <a:solidFill>
                  <a:srgbClr val="0065B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57" name="Freeform 422">
                <a:extLst>
                  <a:ext uri="{FF2B5EF4-FFF2-40B4-BE49-F238E27FC236}">
                    <a16:creationId xmlns:a16="http://schemas.microsoft.com/office/drawing/2014/main" id="{BD163F29-F4D8-4D3F-9BB5-C021923D8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0" y="2519"/>
                <a:ext cx="43" cy="52"/>
              </a:xfrm>
              <a:custGeom>
                <a:avLst/>
                <a:gdLst>
                  <a:gd name="T0" fmla="*/ 42 w 43"/>
                  <a:gd name="T1" fmla="*/ 49 h 52"/>
                  <a:gd name="T2" fmla="*/ 42 w 43"/>
                  <a:gd name="T3" fmla="*/ 38 h 52"/>
                  <a:gd name="T4" fmla="*/ 40 w 43"/>
                  <a:gd name="T5" fmla="*/ 29 h 52"/>
                  <a:gd name="T6" fmla="*/ 36 w 43"/>
                  <a:gd name="T7" fmla="*/ 20 h 52"/>
                  <a:gd name="T8" fmla="*/ 31 w 43"/>
                  <a:gd name="T9" fmla="*/ 10 h 52"/>
                  <a:gd name="T10" fmla="*/ 24 w 43"/>
                  <a:gd name="T11" fmla="*/ 3 h 52"/>
                  <a:gd name="T12" fmla="*/ 24 w 43"/>
                  <a:gd name="T13" fmla="*/ 3 h 52"/>
                  <a:gd name="T14" fmla="*/ 20 w 43"/>
                  <a:gd name="T15" fmla="*/ 1 h 52"/>
                  <a:gd name="T16" fmla="*/ 17 w 43"/>
                  <a:gd name="T17" fmla="*/ 0 h 52"/>
                  <a:gd name="T18" fmla="*/ 13 w 43"/>
                  <a:gd name="T19" fmla="*/ 0 h 52"/>
                  <a:gd name="T20" fmla="*/ 10 w 43"/>
                  <a:gd name="T21" fmla="*/ 0 h 52"/>
                  <a:gd name="T22" fmla="*/ 6 w 43"/>
                  <a:gd name="T23" fmla="*/ 0 h 52"/>
                  <a:gd name="T24" fmla="*/ 6 w 43"/>
                  <a:gd name="T25" fmla="*/ 0 h 52"/>
                  <a:gd name="T26" fmla="*/ 5 w 43"/>
                  <a:gd name="T27" fmla="*/ 0 h 52"/>
                  <a:gd name="T28" fmla="*/ 4 w 43"/>
                  <a:gd name="T29" fmla="*/ 1 h 52"/>
                  <a:gd name="T30" fmla="*/ 3 w 43"/>
                  <a:gd name="T31" fmla="*/ 2 h 52"/>
                  <a:gd name="T32" fmla="*/ 3 w 43"/>
                  <a:gd name="T33" fmla="*/ 3 h 52"/>
                  <a:gd name="T34" fmla="*/ 2 w 43"/>
                  <a:gd name="T35" fmla="*/ 3 h 52"/>
                  <a:gd name="T36" fmla="*/ 2 w 43"/>
                  <a:gd name="T37" fmla="*/ 3 h 52"/>
                  <a:gd name="T38" fmla="*/ 0 w 43"/>
                  <a:gd name="T39" fmla="*/ 7 h 52"/>
                  <a:gd name="T40" fmla="*/ 2 w 43"/>
                  <a:gd name="T41" fmla="*/ 9 h 52"/>
                  <a:gd name="T42" fmla="*/ 3 w 43"/>
                  <a:gd name="T43" fmla="*/ 11 h 52"/>
                  <a:gd name="T44" fmla="*/ 4 w 43"/>
                  <a:gd name="T45" fmla="*/ 14 h 52"/>
                  <a:gd name="T46" fmla="*/ 6 w 43"/>
                  <a:gd name="T47" fmla="*/ 15 h 52"/>
                  <a:gd name="T48" fmla="*/ 6 w 43"/>
                  <a:gd name="T49" fmla="*/ 15 h 52"/>
                  <a:gd name="T50" fmla="*/ 17 w 43"/>
                  <a:gd name="T51" fmla="*/ 20 h 52"/>
                  <a:gd name="T52" fmla="*/ 26 w 43"/>
                  <a:gd name="T53" fmla="*/ 25 h 52"/>
                  <a:gd name="T54" fmla="*/ 35 w 43"/>
                  <a:gd name="T55" fmla="*/ 32 h 52"/>
                  <a:gd name="T56" fmla="*/ 41 w 43"/>
                  <a:gd name="T57" fmla="*/ 42 h 52"/>
                  <a:gd name="T58" fmla="*/ 43 w 43"/>
                  <a:gd name="T59" fmla="*/ 52 h 52"/>
                  <a:gd name="T60" fmla="*/ 42 w 43"/>
                  <a:gd name="T61" fmla="*/ 49 h 5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3"/>
                  <a:gd name="T94" fmla="*/ 0 h 52"/>
                  <a:gd name="T95" fmla="*/ 43 w 43"/>
                  <a:gd name="T96" fmla="*/ 52 h 5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3" h="52">
                    <a:moveTo>
                      <a:pt x="42" y="49"/>
                    </a:moveTo>
                    <a:lnTo>
                      <a:pt x="42" y="38"/>
                    </a:lnTo>
                    <a:lnTo>
                      <a:pt x="40" y="29"/>
                    </a:lnTo>
                    <a:lnTo>
                      <a:pt x="36" y="20"/>
                    </a:lnTo>
                    <a:lnTo>
                      <a:pt x="31" y="10"/>
                    </a:lnTo>
                    <a:lnTo>
                      <a:pt x="24" y="3"/>
                    </a:lnTo>
                    <a:lnTo>
                      <a:pt x="20" y="1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0" y="7"/>
                    </a:lnTo>
                    <a:lnTo>
                      <a:pt x="2" y="9"/>
                    </a:lnTo>
                    <a:lnTo>
                      <a:pt x="3" y="11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17" y="20"/>
                    </a:lnTo>
                    <a:lnTo>
                      <a:pt x="26" y="25"/>
                    </a:lnTo>
                    <a:lnTo>
                      <a:pt x="35" y="32"/>
                    </a:lnTo>
                    <a:lnTo>
                      <a:pt x="41" y="42"/>
                    </a:lnTo>
                    <a:lnTo>
                      <a:pt x="43" y="52"/>
                    </a:lnTo>
                    <a:lnTo>
                      <a:pt x="42" y="49"/>
                    </a:lnTo>
                    <a:close/>
                  </a:path>
                </a:pathLst>
              </a:custGeom>
              <a:solidFill>
                <a:srgbClr val="0032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58" name="Freeform 423">
                <a:extLst>
                  <a:ext uri="{FF2B5EF4-FFF2-40B4-BE49-F238E27FC236}">
                    <a16:creationId xmlns:a16="http://schemas.microsoft.com/office/drawing/2014/main" id="{ED239071-911B-47B6-A390-D3153AB44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1" y="2448"/>
                <a:ext cx="72" cy="49"/>
              </a:xfrm>
              <a:custGeom>
                <a:avLst/>
                <a:gdLst>
                  <a:gd name="T0" fmla="*/ 0 w 72"/>
                  <a:gd name="T1" fmla="*/ 9 h 49"/>
                  <a:gd name="T2" fmla="*/ 8 w 72"/>
                  <a:gd name="T3" fmla="*/ 14 h 49"/>
                  <a:gd name="T4" fmla="*/ 17 w 72"/>
                  <a:gd name="T5" fmla="*/ 15 h 49"/>
                  <a:gd name="T6" fmla="*/ 27 w 72"/>
                  <a:gd name="T7" fmla="*/ 16 h 49"/>
                  <a:gd name="T8" fmla="*/ 36 w 72"/>
                  <a:gd name="T9" fmla="*/ 15 h 49"/>
                  <a:gd name="T10" fmla="*/ 45 w 72"/>
                  <a:gd name="T11" fmla="*/ 15 h 49"/>
                  <a:gd name="T12" fmla="*/ 45 w 72"/>
                  <a:gd name="T13" fmla="*/ 15 h 49"/>
                  <a:gd name="T14" fmla="*/ 51 w 72"/>
                  <a:gd name="T15" fmla="*/ 14 h 49"/>
                  <a:gd name="T16" fmla="*/ 56 w 72"/>
                  <a:gd name="T17" fmla="*/ 12 h 49"/>
                  <a:gd name="T18" fmla="*/ 61 w 72"/>
                  <a:gd name="T19" fmla="*/ 8 h 49"/>
                  <a:gd name="T20" fmla="*/ 67 w 72"/>
                  <a:gd name="T21" fmla="*/ 5 h 49"/>
                  <a:gd name="T22" fmla="*/ 72 w 72"/>
                  <a:gd name="T23" fmla="*/ 0 h 49"/>
                  <a:gd name="T24" fmla="*/ 72 w 72"/>
                  <a:gd name="T25" fmla="*/ 0 h 49"/>
                  <a:gd name="T26" fmla="*/ 66 w 72"/>
                  <a:gd name="T27" fmla="*/ 3 h 49"/>
                  <a:gd name="T28" fmla="*/ 63 w 72"/>
                  <a:gd name="T29" fmla="*/ 8 h 49"/>
                  <a:gd name="T30" fmla="*/ 60 w 72"/>
                  <a:gd name="T31" fmla="*/ 14 h 49"/>
                  <a:gd name="T32" fmla="*/ 57 w 72"/>
                  <a:gd name="T33" fmla="*/ 19 h 49"/>
                  <a:gd name="T34" fmla="*/ 53 w 72"/>
                  <a:gd name="T35" fmla="*/ 24 h 49"/>
                  <a:gd name="T36" fmla="*/ 53 w 72"/>
                  <a:gd name="T37" fmla="*/ 24 h 49"/>
                  <a:gd name="T38" fmla="*/ 51 w 72"/>
                  <a:gd name="T39" fmla="*/ 27 h 49"/>
                  <a:gd name="T40" fmla="*/ 49 w 72"/>
                  <a:gd name="T41" fmla="*/ 30 h 49"/>
                  <a:gd name="T42" fmla="*/ 48 w 72"/>
                  <a:gd name="T43" fmla="*/ 35 h 49"/>
                  <a:gd name="T44" fmla="*/ 45 w 72"/>
                  <a:gd name="T45" fmla="*/ 38 h 49"/>
                  <a:gd name="T46" fmla="*/ 43 w 72"/>
                  <a:gd name="T47" fmla="*/ 42 h 49"/>
                  <a:gd name="T48" fmla="*/ 43 w 72"/>
                  <a:gd name="T49" fmla="*/ 42 h 49"/>
                  <a:gd name="T50" fmla="*/ 42 w 72"/>
                  <a:gd name="T51" fmla="*/ 43 h 49"/>
                  <a:gd name="T52" fmla="*/ 42 w 72"/>
                  <a:gd name="T53" fmla="*/ 44 h 49"/>
                  <a:gd name="T54" fmla="*/ 43 w 72"/>
                  <a:gd name="T55" fmla="*/ 46 h 49"/>
                  <a:gd name="T56" fmla="*/ 43 w 72"/>
                  <a:gd name="T57" fmla="*/ 48 h 49"/>
                  <a:gd name="T58" fmla="*/ 42 w 72"/>
                  <a:gd name="T59" fmla="*/ 49 h 49"/>
                  <a:gd name="T60" fmla="*/ 42 w 72"/>
                  <a:gd name="T61" fmla="*/ 49 h 49"/>
                  <a:gd name="T62" fmla="*/ 41 w 72"/>
                  <a:gd name="T63" fmla="*/ 45 h 49"/>
                  <a:gd name="T64" fmla="*/ 39 w 72"/>
                  <a:gd name="T65" fmla="*/ 43 h 49"/>
                  <a:gd name="T66" fmla="*/ 37 w 72"/>
                  <a:gd name="T67" fmla="*/ 41 h 49"/>
                  <a:gd name="T68" fmla="*/ 34 w 72"/>
                  <a:gd name="T69" fmla="*/ 38 h 49"/>
                  <a:gd name="T70" fmla="*/ 31 w 72"/>
                  <a:gd name="T71" fmla="*/ 36 h 49"/>
                  <a:gd name="T72" fmla="*/ 31 w 72"/>
                  <a:gd name="T73" fmla="*/ 36 h 49"/>
                  <a:gd name="T74" fmla="*/ 27 w 72"/>
                  <a:gd name="T75" fmla="*/ 32 h 49"/>
                  <a:gd name="T76" fmla="*/ 22 w 72"/>
                  <a:gd name="T77" fmla="*/ 29 h 49"/>
                  <a:gd name="T78" fmla="*/ 17 w 72"/>
                  <a:gd name="T79" fmla="*/ 27 h 49"/>
                  <a:gd name="T80" fmla="*/ 13 w 72"/>
                  <a:gd name="T81" fmla="*/ 22 h 49"/>
                  <a:gd name="T82" fmla="*/ 8 w 72"/>
                  <a:gd name="T83" fmla="*/ 19 h 49"/>
                  <a:gd name="T84" fmla="*/ 8 w 72"/>
                  <a:gd name="T85" fmla="*/ 19 h 49"/>
                  <a:gd name="T86" fmla="*/ 7 w 72"/>
                  <a:gd name="T87" fmla="*/ 17 h 49"/>
                  <a:gd name="T88" fmla="*/ 5 w 72"/>
                  <a:gd name="T89" fmla="*/ 15 h 49"/>
                  <a:gd name="T90" fmla="*/ 3 w 72"/>
                  <a:gd name="T91" fmla="*/ 13 h 49"/>
                  <a:gd name="T92" fmla="*/ 2 w 72"/>
                  <a:gd name="T93" fmla="*/ 12 h 49"/>
                  <a:gd name="T94" fmla="*/ 0 w 72"/>
                  <a:gd name="T95" fmla="*/ 9 h 49"/>
                  <a:gd name="T96" fmla="*/ 0 w 72"/>
                  <a:gd name="T97" fmla="*/ 9 h 4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72"/>
                  <a:gd name="T148" fmla="*/ 0 h 49"/>
                  <a:gd name="T149" fmla="*/ 72 w 72"/>
                  <a:gd name="T150" fmla="*/ 49 h 4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72" h="49">
                    <a:moveTo>
                      <a:pt x="0" y="9"/>
                    </a:moveTo>
                    <a:lnTo>
                      <a:pt x="8" y="14"/>
                    </a:lnTo>
                    <a:lnTo>
                      <a:pt x="17" y="15"/>
                    </a:lnTo>
                    <a:lnTo>
                      <a:pt x="27" y="16"/>
                    </a:lnTo>
                    <a:lnTo>
                      <a:pt x="36" y="15"/>
                    </a:lnTo>
                    <a:lnTo>
                      <a:pt x="45" y="15"/>
                    </a:lnTo>
                    <a:lnTo>
                      <a:pt x="51" y="14"/>
                    </a:lnTo>
                    <a:lnTo>
                      <a:pt x="56" y="12"/>
                    </a:lnTo>
                    <a:lnTo>
                      <a:pt x="61" y="8"/>
                    </a:lnTo>
                    <a:lnTo>
                      <a:pt x="67" y="5"/>
                    </a:lnTo>
                    <a:lnTo>
                      <a:pt x="72" y="0"/>
                    </a:lnTo>
                    <a:lnTo>
                      <a:pt x="66" y="3"/>
                    </a:lnTo>
                    <a:lnTo>
                      <a:pt x="63" y="8"/>
                    </a:lnTo>
                    <a:lnTo>
                      <a:pt x="60" y="14"/>
                    </a:lnTo>
                    <a:lnTo>
                      <a:pt x="57" y="19"/>
                    </a:lnTo>
                    <a:lnTo>
                      <a:pt x="53" y="24"/>
                    </a:lnTo>
                    <a:lnTo>
                      <a:pt x="51" y="27"/>
                    </a:lnTo>
                    <a:lnTo>
                      <a:pt x="49" y="30"/>
                    </a:lnTo>
                    <a:lnTo>
                      <a:pt x="48" y="35"/>
                    </a:lnTo>
                    <a:lnTo>
                      <a:pt x="45" y="38"/>
                    </a:lnTo>
                    <a:lnTo>
                      <a:pt x="43" y="42"/>
                    </a:lnTo>
                    <a:lnTo>
                      <a:pt x="42" y="43"/>
                    </a:lnTo>
                    <a:lnTo>
                      <a:pt x="42" y="44"/>
                    </a:lnTo>
                    <a:lnTo>
                      <a:pt x="43" y="46"/>
                    </a:lnTo>
                    <a:lnTo>
                      <a:pt x="43" y="48"/>
                    </a:lnTo>
                    <a:lnTo>
                      <a:pt x="42" y="49"/>
                    </a:lnTo>
                    <a:lnTo>
                      <a:pt x="41" y="45"/>
                    </a:lnTo>
                    <a:lnTo>
                      <a:pt x="39" y="43"/>
                    </a:lnTo>
                    <a:lnTo>
                      <a:pt x="37" y="41"/>
                    </a:lnTo>
                    <a:lnTo>
                      <a:pt x="34" y="38"/>
                    </a:lnTo>
                    <a:lnTo>
                      <a:pt x="31" y="36"/>
                    </a:lnTo>
                    <a:lnTo>
                      <a:pt x="27" y="32"/>
                    </a:lnTo>
                    <a:lnTo>
                      <a:pt x="22" y="29"/>
                    </a:lnTo>
                    <a:lnTo>
                      <a:pt x="17" y="27"/>
                    </a:lnTo>
                    <a:lnTo>
                      <a:pt x="13" y="22"/>
                    </a:lnTo>
                    <a:lnTo>
                      <a:pt x="8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3" y="13"/>
                    </a:lnTo>
                    <a:lnTo>
                      <a:pt x="2" y="12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32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59" name="Freeform 424">
                <a:extLst>
                  <a:ext uri="{FF2B5EF4-FFF2-40B4-BE49-F238E27FC236}">
                    <a16:creationId xmlns:a16="http://schemas.microsoft.com/office/drawing/2014/main" id="{E0CB7FE4-CD0F-4E35-8158-CC814840C6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1" y="2078"/>
                <a:ext cx="99" cy="57"/>
              </a:xfrm>
              <a:custGeom>
                <a:avLst/>
                <a:gdLst>
                  <a:gd name="T0" fmla="*/ 2 w 99"/>
                  <a:gd name="T1" fmla="*/ 35 h 57"/>
                  <a:gd name="T2" fmla="*/ 10 w 99"/>
                  <a:gd name="T3" fmla="*/ 39 h 57"/>
                  <a:gd name="T4" fmla="*/ 18 w 99"/>
                  <a:gd name="T5" fmla="*/ 39 h 57"/>
                  <a:gd name="T6" fmla="*/ 26 w 99"/>
                  <a:gd name="T7" fmla="*/ 35 h 57"/>
                  <a:gd name="T8" fmla="*/ 33 w 99"/>
                  <a:gd name="T9" fmla="*/ 31 h 57"/>
                  <a:gd name="T10" fmla="*/ 39 w 99"/>
                  <a:gd name="T11" fmla="*/ 25 h 57"/>
                  <a:gd name="T12" fmla="*/ 39 w 99"/>
                  <a:gd name="T13" fmla="*/ 25 h 57"/>
                  <a:gd name="T14" fmla="*/ 49 w 99"/>
                  <a:gd name="T15" fmla="*/ 15 h 57"/>
                  <a:gd name="T16" fmla="*/ 60 w 99"/>
                  <a:gd name="T17" fmla="*/ 8 h 57"/>
                  <a:gd name="T18" fmla="*/ 73 w 99"/>
                  <a:gd name="T19" fmla="*/ 3 h 57"/>
                  <a:gd name="T20" fmla="*/ 86 w 99"/>
                  <a:gd name="T21" fmla="*/ 0 h 57"/>
                  <a:gd name="T22" fmla="*/ 99 w 99"/>
                  <a:gd name="T23" fmla="*/ 2 h 57"/>
                  <a:gd name="T24" fmla="*/ 99 w 99"/>
                  <a:gd name="T25" fmla="*/ 2 h 57"/>
                  <a:gd name="T26" fmla="*/ 92 w 99"/>
                  <a:gd name="T27" fmla="*/ 2 h 57"/>
                  <a:gd name="T28" fmla="*/ 85 w 99"/>
                  <a:gd name="T29" fmla="*/ 3 h 57"/>
                  <a:gd name="T30" fmla="*/ 78 w 99"/>
                  <a:gd name="T31" fmla="*/ 5 h 57"/>
                  <a:gd name="T32" fmla="*/ 72 w 99"/>
                  <a:gd name="T33" fmla="*/ 8 h 57"/>
                  <a:gd name="T34" fmla="*/ 66 w 99"/>
                  <a:gd name="T35" fmla="*/ 13 h 57"/>
                  <a:gd name="T36" fmla="*/ 66 w 99"/>
                  <a:gd name="T37" fmla="*/ 13 h 57"/>
                  <a:gd name="T38" fmla="*/ 61 w 99"/>
                  <a:gd name="T39" fmla="*/ 20 h 57"/>
                  <a:gd name="T40" fmla="*/ 58 w 99"/>
                  <a:gd name="T41" fmla="*/ 27 h 57"/>
                  <a:gd name="T42" fmla="*/ 54 w 99"/>
                  <a:gd name="T43" fmla="*/ 34 h 57"/>
                  <a:gd name="T44" fmla="*/ 50 w 99"/>
                  <a:gd name="T45" fmla="*/ 41 h 57"/>
                  <a:gd name="T46" fmla="*/ 44 w 99"/>
                  <a:gd name="T47" fmla="*/ 48 h 57"/>
                  <a:gd name="T48" fmla="*/ 44 w 99"/>
                  <a:gd name="T49" fmla="*/ 48 h 57"/>
                  <a:gd name="T50" fmla="*/ 38 w 99"/>
                  <a:gd name="T51" fmla="*/ 51 h 57"/>
                  <a:gd name="T52" fmla="*/ 32 w 99"/>
                  <a:gd name="T53" fmla="*/ 55 h 57"/>
                  <a:gd name="T54" fmla="*/ 25 w 99"/>
                  <a:gd name="T55" fmla="*/ 57 h 57"/>
                  <a:gd name="T56" fmla="*/ 18 w 99"/>
                  <a:gd name="T57" fmla="*/ 57 h 57"/>
                  <a:gd name="T58" fmla="*/ 11 w 99"/>
                  <a:gd name="T59" fmla="*/ 55 h 57"/>
                  <a:gd name="T60" fmla="*/ 11 w 99"/>
                  <a:gd name="T61" fmla="*/ 55 h 57"/>
                  <a:gd name="T62" fmla="*/ 7 w 99"/>
                  <a:gd name="T63" fmla="*/ 53 h 57"/>
                  <a:gd name="T64" fmla="*/ 3 w 99"/>
                  <a:gd name="T65" fmla="*/ 49 h 57"/>
                  <a:gd name="T66" fmla="*/ 1 w 99"/>
                  <a:gd name="T67" fmla="*/ 45 h 57"/>
                  <a:gd name="T68" fmla="*/ 0 w 99"/>
                  <a:gd name="T69" fmla="*/ 40 h 57"/>
                  <a:gd name="T70" fmla="*/ 0 w 99"/>
                  <a:gd name="T71" fmla="*/ 35 h 57"/>
                  <a:gd name="T72" fmla="*/ 0 w 99"/>
                  <a:gd name="T73" fmla="*/ 35 h 57"/>
                  <a:gd name="T74" fmla="*/ 1 w 99"/>
                  <a:gd name="T75" fmla="*/ 35 h 57"/>
                  <a:gd name="T76" fmla="*/ 1 w 99"/>
                  <a:gd name="T77" fmla="*/ 34 h 57"/>
                  <a:gd name="T78" fmla="*/ 1 w 99"/>
                  <a:gd name="T79" fmla="*/ 34 h 57"/>
                  <a:gd name="T80" fmla="*/ 2 w 99"/>
                  <a:gd name="T81" fmla="*/ 35 h 57"/>
                  <a:gd name="T82" fmla="*/ 2 w 99"/>
                  <a:gd name="T83" fmla="*/ 35 h 57"/>
                  <a:gd name="T84" fmla="*/ 2 w 99"/>
                  <a:gd name="T85" fmla="*/ 35 h 5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9"/>
                  <a:gd name="T130" fmla="*/ 0 h 57"/>
                  <a:gd name="T131" fmla="*/ 99 w 99"/>
                  <a:gd name="T132" fmla="*/ 57 h 5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9" h="57">
                    <a:moveTo>
                      <a:pt x="2" y="35"/>
                    </a:moveTo>
                    <a:lnTo>
                      <a:pt x="10" y="39"/>
                    </a:lnTo>
                    <a:lnTo>
                      <a:pt x="18" y="39"/>
                    </a:lnTo>
                    <a:lnTo>
                      <a:pt x="26" y="35"/>
                    </a:lnTo>
                    <a:lnTo>
                      <a:pt x="33" y="31"/>
                    </a:lnTo>
                    <a:lnTo>
                      <a:pt x="39" y="25"/>
                    </a:lnTo>
                    <a:lnTo>
                      <a:pt x="49" y="15"/>
                    </a:lnTo>
                    <a:lnTo>
                      <a:pt x="60" y="8"/>
                    </a:lnTo>
                    <a:lnTo>
                      <a:pt x="73" y="3"/>
                    </a:lnTo>
                    <a:lnTo>
                      <a:pt x="86" y="0"/>
                    </a:lnTo>
                    <a:lnTo>
                      <a:pt x="99" y="2"/>
                    </a:lnTo>
                    <a:lnTo>
                      <a:pt x="92" y="2"/>
                    </a:lnTo>
                    <a:lnTo>
                      <a:pt x="85" y="3"/>
                    </a:lnTo>
                    <a:lnTo>
                      <a:pt x="78" y="5"/>
                    </a:lnTo>
                    <a:lnTo>
                      <a:pt x="72" y="8"/>
                    </a:lnTo>
                    <a:lnTo>
                      <a:pt x="66" y="13"/>
                    </a:lnTo>
                    <a:lnTo>
                      <a:pt x="61" y="20"/>
                    </a:lnTo>
                    <a:lnTo>
                      <a:pt x="58" y="27"/>
                    </a:lnTo>
                    <a:lnTo>
                      <a:pt x="54" y="34"/>
                    </a:lnTo>
                    <a:lnTo>
                      <a:pt x="50" y="41"/>
                    </a:lnTo>
                    <a:lnTo>
                      <a:pt x="44" y="48"/>
                    </a:lnTo>
                    <a:lnTo>
                      <a:pt x="38" y="51"/>
                    </a:lnTo>
                    <a:lnTo>
                      <a:pt x="32" y="55"/>
                    </a:lnTo>
                    <a:lnTo>
                      <a:pt x="25" y="57"/>
                    </a:lnTo>
                    <a:lnTo>
                      <a:pt x="18" y="57"/>
                    </a:lnTo>
                    <a:lnTo>
                      <a:pt x="11" y="55"/>
                    </a:lnTo>
                    <a:lnTo>
                      <a:pt x="7" y="53"/>
                    </a:lnTo>
                    <a:lnTo>
                      <a:pt x="3" y="49"/>
                    </a:lnTo>
                    <a:lnTo>
                      <a:pt x="1" y="45"/>
                    </a:lnTo>
                    <a:lnTo>
                      <a:pt x="0" y="40"/>
                    </a:lnTo>
                    <a:lnTo>
                      <a:pt x="0" y="35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2" y="35"/>
                    </a:lnTo>
                    <a:close/>
                  </a:path>
                </a:pathLst>
              </a:custGeom>
              <a:solidFill>
                <a:srgbClr val="0032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60" name="Freeform 425">
                <a:extLst>
                  <a:ext uri="{FF2B5EF4-FFF2-40B4-BE49-F238E27FC236}">
                    <a16:creationId xmlns:a16="http://schemas.microsoft.com/office/drawing/2014/main" id="{ED778AB8-3C5D-4D9B-A441-ADE2AB88D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1" y="2448"/>
                <a:ext cx="48" cy="48"/>
              </a:xfrm>
              <a:custGeom>
                <a:avLst/>
                <a:gdLst>
                  <a:gd name="T0" fmla="*/ 1 w 48"/>
                  <a:gd name="T1" fmla="*/ 48 h 48"/>
                  <a:gd name="T2" fmla="*/ 0 w 48"/>
                  <a:gd name="T3" fmla="*/ 44 h 48"/>
                  <a:gd name="T4" fmla="*/ 0 w 48"/>
                  <a:gd name="T5" fmla="*/ 37 h 48"/>
                  <a:gd name="T6" fmla="*/ 2 w 48"/>
                  <a:gd name="T7" fmla="*/ 27 h 48"/>
                  <a:gd name="T8" fmla="*/ 7 w 48"/>
                  <a:gd name="T9" fmla="*/ 16 h 48"/>
                  <a:gd name="T10" fmla="*/ 16 w 48"/>
                  <a:gd name="T11" fmla="*/ 7 h 48"/>
                  <a:gd name="T12" fmla="*/ 16 w 48"/>
                  <a:gd name="T13" fmla="*/ 7 h 48"/>
                  <a:gd name="T14" fmla="*/ 28 w 48"/>
                  <a:gd name="T15" fmla="*/ 2 h 48"/>
                  <a:gd name="T16" fmla="*/ 36 w 48"/>
                  <a:gd name="T17" fmla="*/ 0 h 48"/>
                  <a:gd name="T18" fmla="*/ 42 w 48"/>
                  <a:gd name="T19" fmla="*/ 1 h 48"/>
                  <a:gd name="T20" fmla="*/ 47 w 48"/>
                  <a:gd name="T21" fmla="*/ 2 h 48"/>
                  <a:gd name="T22" fmla="*/ 48 w 48"/>
                  <a:gd name="T23" fmla="*/ 3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48"/>
                  <a:gd name="T38" fmla="*/ 48 w 48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48">
                    <a:moveTo>
                      <a:pt x="1" y="48"/>
                    </a:moveTo>
                    <a:lnTo>
                      <a:pt x="0" y="44"/>
                    </a:lnTo>
                    <a:lnTo>
                      <a:pt x="0" y="37"/>
                    </a:lnTo>
                    <a:lnTo>
                      <a:pt x="2" y="27"/>
                    </a:lnTo>
                    <a:lnTo>
                      <a:pt x="7" y="16"/>
                    </a:lnTo>
                    <a:lnTo>
                      <a:pt x="16" y="7"/>
                    </a:lnTo>
                    <a:lnTo>
                      <a:pt x="28" y="2"/>
                    </a:lnTo>
                    <a:lnTo>
                      <a:pt x="36" y="0"/>
                    </a:lnTo>
                    <a:lnTo>
                      <a:pt x="42" y="1"/>
                    </a:lnTo>
                    <a:lnTo>
                      <a:pt x="47" y="2"/>
                    </a:lnTo>
                    <a:lnTo>
                      <a:pt x="48" y="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61" name="Freeform 426">
                <a:extLst>
                  <a:ext uri="{FF2B5EF4-FFF2-40B4-BE49-F238E27FC236}">
                    <a16:creationId xmlns:a16="http://schemas.microsoft.com/office/drawing/2014/main" id="{82056335-541E-4E99-8B75-820D2C12B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9" y="1858"/>
                <a:ext cx="47" cy="283"/>
              </a:xfrm>
              <a:custGeom>
                <a:avLst/>
                <a:gdLst>
                  <a:gd name="T0" fmla="*/ 46 w 47"/>
                  <a:gd name="T1" fmla="*/ 0 h 283"/>
                  <a:gd name="T2" fmla="*/ 46 w 47"/>
                  <a:gd name="T3" fmla="*/ 4 h 283"/>
                  <a:gd name="T4" fmla="*/ 47 w 47"/>
                  <a:gd name="T5" fmla="*/ 13 h 283"/>
                  <a:gd name="T6" fmla="*/ 46 w 47"/>
                  <a:gd name="T7" fmla="*/ 27 h 283"/>
                  <a:gd name="T8" fmla="*/ 45 w 47"/>
                  <a:gd name="T9" fmla="*/ 40 h 283"/>
                  <a:gd name="T10" fmla="*/ 40 w 47"/>
                  <a:gd name="T11" fmla="*/ 52 h 283"/>
                  <a:gd name="T12" fmla="*/ 40 w 47"/>
                  <a:gd name="T13" fmla="*/ 52 h 283"/>
                  <a:gd name="T14" fmla="*/ 35 w 47"/>
                  <a:gd name="T15" fmla="*/ 65 h 283"/>
                  <a:gd name="T16" fmla="*/ 29 w 47"/>
                  <a:gd name="T17" fmla="*/ 82 h 283"/>
                  <a:gd name="T18" fmla="*/ 25 w 47"/>
                  <a:gd name="T19" fmla="*/ 102 h 283"/>
                  <a:gd name="T20" fmla="*/ 22 w 47"/>
                  <a:gd name="T21" fmla="*/ 122 h 283"/>
                  <a:gd name="T22" fmla="*/ 22 w 47"/>
                  <a:gd name="T23" fmla="*/ 138 h 283"/>
                  <a:gd name="T24" fmla="*/ 22 w 47"/>
                  <a:gd name="T25" fmla="*/ 138 h 283"/>
                  <a:gd name="T26" fmla="*/ 24 w 47"/>
                  <a:gd name="T27" fmla="*/ 149 h 283"/>
                  <a:gd name="T28" fmla="*/ 24 w 47"/>
                  <a:gd name="T29" fmla="*/ 160 h 283"/>
                  <a:gd name="T30" fmla="*/ 21 w 47"/>
                  <a:gd name="T31" fmla="*/ 169 h 283"/>
                  <a:gd name="T32" fmla="*/ 20 w 47"/>
                  <a:gd name="T33" fmla="*/ 179 h 283"/>
                  <a:gd name="T34" fmla="*/ 19 w 47"/>
                  <a:gd name="T35" fmla="*/ 190 h 283"/>
                  <a:gd name="T36" fmla="*/ 19 w 47"/>
                  <a:gd name="T37" fmla="*/ 190 h 283"/>
                  <a:gd name="T38" fmla="*/ 18 w 47"/>
                  <a:gd name="T39" fmla="*/ 201 h 283"/>
                  <a:gd name="T40" fmla="*/ 14 w 47"/>
                  <a:gd name="T41" fmla="*/ 210 h 283"/>
                  <a:gd name="T42" fmla="*/ 8 w 47"/>
                  <a:gd name="T43" fmla="*/ 218 h 283"/>
                  <a:gd name="T44" fmla="*/ 5 w 47"/>
                  <a:gd name="T45" fmla="*/ 226 h 283"/>
                  <a:gd name="T46" fmla="*/ 3 w 47"/>
                  <a:gd name="T47" fmla="*/ 235 h 283"/>
                  <a:gd name="T48" fmla="*/ 3 w 47"/>
                  <a:gd name="T49" fmla="*/ 235 h 283"/>
                  <a:gd name="T50" fmla="*/ 3 w 47"/>
                  <a:gd name="T51" fmla="*/ 246 h 283"/>
                  <a:gd name="T52" fmla="*/ 2 w 47"/>
                  <a:gd name="T53" fmla="*/ 259 h 283"/>
                  <a:gd name="T54" fmla="*/ 2 w 47"/>
                  <a:gd name="T55" fmla="*/ 270 h 283"/>
                  <a:gd name="T56" fmla="*/ 0 w 47"/>
                  <a:gd name="T57" fmla="*/ 280 h 283"/>
                  <a:gd name="T58" fmla="*/ 0 w 47"/>
                  <a:gd name="T59" fmla="*/ 283 h 28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7"/>
                  <a:gd name="T91" fmla="*/ 0 h 283"/>
                  <a:gd name="T92" fmla="*/ 47 w 47"/>
                  <a:gd name="T93" fmla="*/ 283 h 28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7" h="283">
                    <a:moveTo>
                      <a:pt x="46" y="0"/>
                    </a:moveTo>
                    <a:lnTo>
                      <a:pt x="46" y="4"/>
                    </a:lnTo>
                    <a:lnTo>
                      <a:pt x="47" y="13"/>
                    </a:lnTo>
                    <a:lnTo>
                      <a:pt x="46" y="27"/>
                    </a:lnTo>
                    <a:lnTo>
                      <a:pt x="45" y="40"/>
                    </a:lnTo>
                    <a:lnTo>
                      <a:pt x="40" y="52"/>
                    </a:lnTo>
                    <a:lnTo>
                      <a:pt x="35" y="65"/>
                    </a:lnTo>
                    <a:lnTo>
                      <a:pt x="29" y="82"/>
                    </a:lnTo>
                    <a:lnTo>
                      <a:pt x="25" y="102"/>
                    </a:lnTo>
                    <a:lnTo>
                      <a:pt x="22" y="122"/>
                    </a:lnTo>
                    <a:lnTo>
                      <a:pt x="22" y="138"/>
                    </a:lnTo>
                    <a:lnTo>
                      <a:pt x="24" y="149"/>
                    </a:lnTo>
                    <a:lnTo>
                      <a:pt x="24" y="160"/>
                    </a:lnTo>
                    <a:lnTo>
                      <a:pt x="21" y="169"/>
                    </a:lnTo>
                    <a:lnTo>
                      <a:pt x="20" y="179"/>
                    </a:lnTo>
                    <a:lnTo>
                      <a:pt x="19" y="190"/>
                    </a:lnTo>
                    <a:lnTo>
                      <a:pt x="18" y="201"/>
                    </a:lnTo>
                    <a:lnTo>
                      <a:pt x="14" y="210"/>
                    </a:lnTo>
                    <a:lnTo>
                      <a:pt x="8" y="218"/>
                    </a:lnTo>
                    <a:lnTo>
                      <a:pt x="5" y="226"/>
                    </a:lnTo>
                    <a:lnTo>
                      <a:pt x="3" y="235"/>
                    </a:lnTo>
                    <a:lnTo>
                      <a:pt x="3" y="246"/>
                    </a:lnTo>
                    <a:lnTo>
                      <a:pt x="2" y="259"/>
                    </a:lnTo>
                    <a:lnTo>
                      <a:pt x="2" y="270"/>
                    </a:lnTo>
                    <a:lnTo>
                      <a:pt x="0" y="280"/>
                    </a:lnTo>
                    <a:lnTo>
                      <a:pt x="0" y="28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62" name="Freeform 427">
                <a:extLst>
                  <a:ext uri="{FF2B5EF4-FFF2-40B4-BE49-F238E27FC236}">
                    <a16:creationId xmlns:a16="http://schemas.microsoft.com/office/drawing/2014/main" id="{793F784E-DC89-49A5-A765-9DB10AD78A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" y="2037"/>
                <a:ext cx="24" cy="13"/>
              </a:xfrm>
              <a:custGeom>
                <a:avLst/>
                <a:gdLst>
                  <a:gd name="T0" fmla="*/ 24 w 24"/>
                  <a:gd name="T1" fmla="*/ 0 h 13"/>
                  <a:gd name="T2" fmla="*/ 21 w 24"/>
                  <a:gd name="T3" fmla="*/ 0 h 13"/>
                  <a:gd name="T4" fmla="*/ 17 w 24"/>
                  <a:gd name="T5" fmla="*/ 1 h 13"/>
                  <a:gd name="T6" fmla="*/ 11 w 24"/>
                  <a:gd name="T7" fmla="*/ 2 h 13"/>
                  <a:gd name="T8" fmla="*/ 5 w 24"/>
                  <a:gd name="T9" fmla="*/ 6 h 13"/>
                  <a:gd name="T10" fmla="*/ 0 w 24"/>
                  <a:gd name="T11" fmla="*/ 13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3"/>
                  <a:gd name="T20" fmla="*/ 24 w 2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3">
                    <a:moveTo>
                      <a:pt x="24" y="0"/>
                    </a:moveTo>
                    <a:lnTo>
                      <a:pt x="21" y="0"/>
                    </a:lnTo>
                    <a:lnTo>
                      <a:pt x="17" y="1"/>
                    </a:lnTo>
                    <a:lnTo>
                      <a:pt x="11" y="2"/>
                    </a:lnTo>
                    <a:lnTo>
                      <a:pt x="5" y="6"/>
                    </a:lnTo>
                    <a:lnTo>
                      <a:pt x="0" y="1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63" name="Freeform 428">
                <a:extLst>
                  <a:ext uri="{FF2B5EF4-FFF2-40B4-BE49-F238E27FC236}">
                    <a16:creationId xmlns:a16="http://schemas.microsoft.com/office/drawing/2014/main" id="{B4F88417-E42B-4547-AE3A-CE565835AF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1" y="2061"/>
                <a:ext cx="52" cy="23"/>
              </a:xfrm>
              <a:custGeom>
                <a:avLst/>
                <a:gdLst>
                  <a:gd name="T0" fmla="*/ 52 w 52"/>
                  <a:gd name="T1" fmla="*/ 1 h 23"/>
                  <a:gd name="T2" fmla="*/ 50 w 52"/>
                  <a:gd name="T3" fmla="*/ 1 h 23"/>
                  <a:gd name="T4" fmla="*/ 46 w 52"/>
                  <a:gd name="T5" fmla="*/ 0 h 23"/>
                  <a:gd name="T6" fmla="*/ 40 w 52"/>
                  <a:gd name="T7" fmla="*/ 0 h 23"/>
                  <a:gd name="T8" fmla="*/ 35 w 52"/>
                  <a:gd name="T9" fmla="*/ 1 h 23"/>
                  <a:gd name="T10" fmla="*/ 29 w 52"/>
                  <a:gd name="T11" fmla="*/ 3 h 23"/>
                  <a:gd name="T12" fmla="*/ 29 w 52"/>
                  <a:gd name="T13" fmla="*/ 3 h 23"/>
                  <a:gd name="T14" fmla="*/ 23 w 52"/>
                  <a:gd name="T15" fmla="*/ 8 h 23"/>
                  <a:gd name="T16" fmla="*/ 18 w 52"/>
                  <a:gd name="T17" fmla="*/ 13 h 23"/>
                  <a:gd name="T18" fmla="*/ 14 w 52"/>
                  <a:gd name="T19" fmla="*/ 17 h 23"/>
                  <a:gd name="T20" fmla="*/ 8 w 52"/>
                  <a:gd name="T21" fmla="*/ 21 h 23"/>
                  <a:gd name="T22" fmla="*/ 0 w 52"/>
                  <a:gd name="T23" fmla="*/ 23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2"/>
                  <a:gd name="T37" fmla="*/ 0 h 23"/>
                  <a:gd name="T38" fmla="*/ 52 w 52"/>
                  <a:gd name="T39" fmla="*/ 23 h 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2" h="23">
                    <a:moveTo>
                      <a:pt x="52" y="1"/>
                    </a:moveTo>
                    <a:lnTo>
                      <a:pt x="50" y="1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5" y="1"/>
                    </a:lnTo>
                    <a:lnTo>
                      <a:pt x="29" y="3"/>
                    </a:lnTo>
                    <a:lnTo>
                      <a:pt x="23" y="8"/>
                    </a:lnTo>
                    <a:lnTo>
                      <a:pt x="18" y="13"/>
                    </a:lnTo>
                    <a:lnTo>
                      <a:pt x="14" y="17"/>
                    </a:lnTo>
                    <a:lnTo>
                      <a:pt x="8" y="21"/>
                    </a:lnTo>
                    <a:lnTo>
                      <a:pt x="0" y="2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64" name="Freeform 429">
                <a:extLst>
                  <a:ext uri="{FF2B5EF4-FFF2-40B4-BE49-F238E27FC236}">
                    <a16:creationId xmlns:a16="http://schemas.microsoft.com/office/drawing/2014/main" id="{FE84EB32-5D64-45EC-AD8F-98F33848C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" y="2102"/>
                <a:ext cx="71" cy="46"/>
              </a:xfrm>
              <a:custGeom>
                <a:avLst/>
                <a:gdLst>
                  <a:gd name="T0" fmla="*/ 71 w 71"/>
                  <a:gd name="T1" fmla="*/ 0 h 46"/>
                  <a:gd name="T2" fmla="*/ 69 w 71"/>
                  <a:gd name="T3" fmla="*/ 0 h 46"/>
                  <a:gd name="T4" fmla="*/ 62 w 71"/>
                  <a:gd name="T5" fmla="*/ 0 h 46"/>
                  <a:gd name="T6" fmla="*/ 53 w 71"/>
                  <a:gd name="T7" fmla="*/ 1 h 46"/>
                  <a:gd name="T8" fmla="*/ 45 w 71"/>
                  <a:gd name="T9" fmla="*/ 4 h 46"/>
                  <a:gd name="T10" fmla="*/ 38 w 71"/>
                  <a:gd name="T11" fmla="*/ 9 h 46"/>
                  <a:gd name="T12" fmla="*/ 38 w 71"/>
                  <a:gd name="T13" fmla="*/ 9 h 46"/>
                  <a:gd name="T14" fmla="*/ 31 w 71"/>
                  <a:gd name="T15" fmla="*/ 17 h 46"/>
                  <a:gd name="T16" fmla="*/ 23 w 71"/>
                  <a:gd name="T17" fmla="*/ 25 h 46"/>
                  <a:gd name="T18" fmla="*/ 14 w 71"/>
                  <a:gd name="T19" fmla="*/ 34 h 46"/>
                  <a:gd name="T20" fmla="*/ 7 w 71"/>
                  <a:gd name="T21" fmla="*/ 41 h 46"/>
                  <a:gd name="T22" fmla="*/ 0 w 71"/>
                  <a:gd name="T23" fmla="*/ 46 h 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1"/>
                  <a:gd name="T37" fmla="*/ 0 h 46"/>
                  <a:gd name="T38" fmla="*/ 71 w 71"/>
                  <a:gd name="T39" fmla="*/ 46 h 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1" h="46">
                    <a:moveTo>
                      <a:pt x="71" y="0"/>
                    </a:moveTo>
                    <a:lnTo>
                      <a:pt x="69" y="0"/>
                    </a:lnTo>
                    <a:lnTo>
                      <a:pt x="62" y="0"/>
                    </a:lnTo>
                    <a:lnTo>
                      <a:pt x="53" y="1"/>
                    </a:lnTo>
                    <a:lnTo>
                      <a:pt x="45" y="4"/>
                    </a:lnTo>
                    <a:lnTo>
                      <a:pt x="38" y="9"/>
                    </a:lnTo>
                    <a:lnTo>
                      <a:pt x="31" y="17"/>
                    </a:lnTo>
                    <a:lnTo>
                      <a:pt x="23" y="25"/>
                    </a:lnTo>
                    <a:lnTo>
                      <a:pt x="14" y="34"/>
                    </a:lnTo>
                    <a:lnTo>
                      <a:pt x="7" y="41"/>
                    </a:lnTo>
                    <a:lnTo>
                      <a:pt x="0" y="4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024" name="Group 631">
              <a:extLst>
                <a:ext uri="{FF2B5EF4-FFF2-40B4-BE49-F238E27FC236}">
                  <a16:creationId xmlns:a16="http://schemas.microsoft.com/office/drawing/2014/main" id="{129002D3-6E70-4E41-9B3D-0698039735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9" y="1418"/>
              <a:ext cx="1765" cy="2411"/>
              <a:chOff x="3149" y="1418"/>
              <a:chExt cx="1765" cy="2411"/>
            </a:xfrm>
          </p:grpSpPr>
          <p:sp>
            <p:nvSpPr>
              <p:cNvPr id="35265" name="Freeform 431">
                <a:extLst>
                  <a:ext uri="{FF2B5EF4-FFF2-40B4-BE49-F238E27FC236}">
                    <a16:creationId xmlns:a16="http://schemas.microsoft.com/office/drawing/2014/main" id="{700EC339-F4D4-417F-BCC5-73ADDBDA6B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6" y="2125"/>
                <a:ext cx="42" cy="68"/>
              </a:xfrm>
              <a:custGeom>
                <a:avLst/>
                <a:gdLst>
                  <a:gd name="T0" fmla="*/ 42 w 42"/>
                  <a:gd name="T1" fmla="*/ 0 h 68"/>
                  <a:gd name="T2" fmla="*/ 41 w 42"/>
                  <a:gd name="T3" fmla="*/ 0 h 68"/>
                  <a:gd name="T4" fmla="*/ 36 w 42"/>
                  <a:gd name="T5" fmla="*/ 2 h 68"/>
                  <a:gd name="T6" fmla="*/ 32 w 42"/>
                  <a:gd name="T7" fmla="*/ 6 h 68"/>
                  <a:gd name="T8" fmla="*/ 25 w 42"/>
                  <a:gd name="T9" fmla="*/ 9 h 68"/>
                  <a:gd name="T10" fmla="*/ 19 w 42"/>
                  <a:gd name="T11" fmla="*/ 15 h 68"/>
                  <a:gd name="T12" fmla="*/ 19 w 42"/>
                  <a:gd name="T13" fmla="*/ 15 h 68"/>
                  <a:gd name="T14" fmla="*/ 13 w 42"/>
                  <a:gd name="T15" fmla="*/ 22 h 68"/>
                  <a:gd name="T16" fmla="*/ 7 w 42"/>
                  <a:gd name="T17" fmla="*/ 31 h 68"/>
                  <a:gd name="T18" fmla="*/ 3 w 42"/>
                  <a:gd name="T19" fmla="*/ 42 h 68"/>
                  <a:gd name="T20" fmla="*/ 0 w 42"/>
                  <a:gd name="T21" fmla="*/ 53 h 68"/>
                  <a:gd name="T22" fmla="*/ 3 w 42"/>
                  <a:gd name="T23" fmla="*/ 68 h 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"/>
                  <a:gd name="T37" fmla="*/ 0 h 68"/>
                  <a:gd name="T38" fmla="*/ 42 w 42"/>
                  <a:gd name="T39" fmla="*/ 68 h 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" h="68">
                    <a:moveTo>
                      <a:pt x="42" y="0"/>
                    </a:moveTo>
                    <a:lnTo>
                      <a:pt x="41" y="0"/>
                    </a:lnTo>
                    <a:lnTo>
                      <a:pt x="36" y="2"/>
                    </a:lnTo>
                    <a:lnTo>
                      <a:pt x="32" y="6"/>
                    </a:lnTo>
                    <a:lnTo>
                      <a:pt x="25" y="9"/>
                    </a:lnTo>
                    <a:lnTo>
                      <a:pt x="19" y="15"/>
                    </a:lnTo>
                    <a:lnTo>
                      <a:pt x="13" y="22"/>
                    </a:lnTo>
                    <a:lnTo>
                      <a:pt x="7" y="31"/>
                    </a:lnTo>
                    <a:lnTo>
                      <a:pt x="3" y="42"/>
                    </a:lnTo>
                    <a:lnTo>
                      <a:pt x="0" y="53"/>
                    </a:lnTo>
                    <a:lnTo>
                      <a:pt x="3" y="68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66" name="Freeform 432">
                <a:extLst>
                  <a:ext uri="{FF2B5EF4-FFF2-40B4-BE49-F238E27FC236}">
                    <a16:creationId xmlns:a16="http://schemas.microsoft.com/office/drawing/2014/main" id="{75B1ECD5-BA8B-49FA-A80D-25C7B522FA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1" y="2918"/>
                <a:ext cx="114" cy="97"/>
              </a:xfrm>
              <a:custGeom>
                <a:avLst/>
                <a:gdLst>
                  <a:gd name="T0" fmla="*/ 113 w 114"/>
                  <a:gd name="T1" fmla="*/ 97 h 97"/>
                  <a:gd name="T2" fmla="*/ 114 w 114"/>
                  <a:gd name="T3" fmla="*/ 92 h 97"/>
                  <a:gd name="T4" fmla="*/ 101 w 114"/>
                  <a:gd name="T5" fmla="*/ 79 h 97"/>
                  <a:gd name="T6" fmla="*/ 82 w 114"/>
                  <a:gd name="T7" fmla="*/ 61 h 97"/>
                  <a:gd name="T8" fmla="*/ 63 w 114"/>
                  <a:gd name="T9" fmla="*/ 41 h 97"/>
                  <a:gd name="T10" fmla="*/ 51 w 114"/>
                  <a:gd name="T11" fmla="*/ 25 h 97"/>
                  <a:gd name="T12" fmla="*/ 51 w 114"/>
                  <a:gd name="T13" fmla="*/ 25 h 97"/>
                  <a:gd name="T14" fmla="*/ 44 w 114"/>
                  <a:gd name="T15" fmla="*/ 11 h 97"/>
                  <a:gd name="T16" fmla="*/ 39 w 114"/>
                  <a:gd name="T17" fmla="*/ 3 h 97"/>
                  <a:gd name="T18" fmla="*/ 30 w 114"/>
                  <a:gd name="T19" fmla="*/ 0 h 97"/>
                  <a:gd name="T20" fmla="*/ 22 w 114"/>
                  <a:gd name="T21" fmla="*/ 0 h 97"/>
                  <a:gd name="T22" fmla="*/ 13 w 114"/>
                  <a:gd name="T23" fmla="*/ 0 h 97"/>
                  <a:gd name="T24" fmla="*/ 13 w 114"/>
                  <a:gd name="T25" fmla="*/ 0 h 97"/>
                  <a:gd name="T26" fmla="*/ 14 w 114"/>
                  <a:gd name="T27" fmla="*/ 5 h 97"/>
                  <a:gd name="T28" fmla="*/ 8 w 114"/>
                  <a:gd name="T29" fmla="*/ 19 h 97"/>
                  <a:gd name="T30" fmla="*/ 3 w 114"/>
                  <a:gd name="T31" fmla="*/ 37 h 97"/>
                  <a:gd name="T32" fmla="*/ 0 w 114"/>
                  <a:gd name="T33" fmla="*/ 49 h 97"/>
                  <a:gd name="T34" fmla="*/ 7 w 114"/>
                  <a:gd name="T35" fmla="*/ 55 h 97"/>
                  <a:gd name="T36" fmla="*/ 7 w 114"/>
                  <a:gd name="T37" fmla="*/ 55 h 97"/>
                  <a:gd name="T38" fmla="*/ 20 w 114"/>
                  <a:gd name="T39" fmla="*/ 55 h 97"/>
                  <a:gd name="T40" fmla="*/ 32 w 114"/>
                  <a:gd name="T41" fmla="*/ 58 h 97"/>
                  <a:gd name="T42" fmla="*/ 44 w 114"/>
                  <a:gd name="T43" fmla="*/ 62 h 97"/>
                  <a:gd name="T44" fmla="*/ 56 w 114"/>
                  <a:gd name="T45" fmla="*/ 68 h 97"/>
                  <a:gd name="T46" fmla="*/ 68 w 114"/>
                  <a:gd name="T47" fmla="*/ 75 h 97"/>
                  <a:gd name="T48" fmla="*/ 79 w 114"/>
                  <a:gd name="T49" fmla="*/ 81 h 97"/>
                  <a:gd name="T50" fmla="*/ 89 w 114"/>
                  <a:gd name="T51" fmla="*/ 87 h 97"/>
                  <a:gd name="T52" fmla="*/ 98 w 114"/>
                  <a:gd name="T53" fmla="*/ 92 h 97"/>
                  <a:gd name="T54" fmla="*/ 106 w 114"/>
                  <a:gd name="T55" fmla="*/ 96 h 97"/>
                  <a:gd name="T56" fmla="*/ 113 w 114"/>
                  <a:gd name="T57" fmla="*/ 97 h 97"/>
                  <a:gd name="T58" fmla="*/ 113 w 114"/>
                  <a:gd name="T59" fmla="*/ 97 h 9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4"/>
                  <a:gd name="T91" fmla="*/ 0 h 97"/>
                  <a:gd name="T92" fmla="*/ 114 w 114"/>
                  <a:gd name="T93" fmla="*/ 97 h 9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4" h="97">
                    <a:moveTo>
                      <a:pt x="113" y="97"/>
                    </a:moveTo>
                    <a:lnTo>
                      <a:pt x="114" y="92"/>
                    </a:lnTo>
                    <a:lnTo>
                      <a:pt x="101" y="79"/>
                    </a:lnTo>
                    <a:lnTo>
                      <a:pt x="82" y="61"/>
                    </a:lnTo>
                    <a:lnTo>
                      <a:pt x="63" y="41"/>
                    </a:lnTo>
                    <a:lnTo>
                      <a:pt x="51" y="25"/>
                    </a:lnTo>
                    <a:lnTo>
                      <a:pt x="44" y="11"/>
                    </a:lnTo>
                    <a:lnTo>
                      <a:pt x="39" y="3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13" y="0"/>
                    </a:lnTo>
                    <a:lnTo>
                      <a:pt x="14" y="5"/>
                    </a:lnTo>
                    <a:lnTo>
                      <a:pt x="8" y="19"/>
                    </a:lnTo>
                    <a:lnTo>
                      <a:pt x="3" y="37"/>
                    </a:lnTo>
                    <a:lnTo>
                      <a:pt x="0" y="49"/>
                    </a:lnTo>
                    <a:lnTo>
                      <a:pt x="7" y="55"/>
                    </a:lnTo>
                    <a:lnTo>
                      <a:pt x="20" y="55"/>
                    </a:lnTo>
                    <a:lnTo>
                      <a:pt x="32" y="58"/>
                    </a:lnTo>
                    <a:lnTo>
                      <a:pt x="44" y="62"/>
                    </a:lnTo>
                    <a:lnTo>
                      <a:pt x="56" y="68"/>
                    </a:lnTo>
                    <a:lnTo>
                      <a:pt x="68" y="75"/>
                    </a:lnTo>
                    <a:lnTo>
                      <a:pt x="79" y="81"/>
                    </a:lnTo>
                    <a:lnTo>
                      <a:pt x="89" y="87"/>
                    </a:lnTo>
                    <a:lnTo>
                      <a:pt x="98" y="92"/>
                    </a:lnTo>
                    <a:lnTo>
                      <a:pt x="106" y="96"/>
                    </a:lnTo>
                    <a:lnTo>
                      <a:pt x="113" y="97"/>
                    </a:lnTo>
                    <a:close/>
                  </a:path>
                </a:pathLst>
              </a:custGeom>
              <a:solidFill>
                <a:srgbClr val="0098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67" name="Freeform 433">
                <a:extLst>
                  <a:ext uri="{FF2B5EF4-FFF2-40B4-BE49-F238E27FC236}">
                    <a16:creationId xmlns:a16="http://schemas.microsoft.com/office/drawing/2014/main" id="{34FF9116-526B-4CA6-9EEB-9E773AA14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1" y="2918"/>
                <a:ext cx="114" cy="97"/>
              </a:xfrm>
              <a:custGeom>
                <a:avLst/>
                <a:gdLst>
                  <a:gd name="T0" fmla="*/ 113 w 114"/>
                  <a:gd name="T1" fmla="*/ 97 h 97"/>
                  <a:gd name="T2" fmla="*/ 114 w 114"/>
                  <a:gd name="T3" fmla="*/ 92 h 97"/>
                  <a:gd name="T4" fmla="*/ 101 w 114"/>
                  <a:gd name="T5" fmla="*/ 79 h 97"/>
                  <a:gd name="T6" fmla="*/ 82 w 114"/>
                  <a:gd name="T7" fmla="*/ 61 h 97"/>
                  <a:gd name="T8" fmla="*/ 63 w 114"/>
                  <a:gd name="T9" fmla="*/ 41 h 97"/>
                  <a:gd name="T10" fmla="*/ 51 w 114"/>
                  <a:gd name="T11" fmla="*/ 25 h 97"/>
                  <a:gd name="T12" fmla="*/ 51 w 114"/>
                  <a:gd name="T13" fmla="*/ 25 h 97"/>
                  <a:gd name="T14" fmla="*/ 44 w 114"/>
                  <a:gd name="T15" fmla="*/ 11 h 97"/>
                  <a:gd name="T16" fmla="*/ 39 w 114"/>
                  <a:gd name="T17" fmla="*/ 3 h 97"/>
                  <a:gd name="T18" fmla="*/ 30 w 114"/>
                  <a:gd name="T19" fmla="*/ 0 h 97"/>
                  <a:gd name="T20" fmla="*/ 22 w 114"/>
                  <a:gd name="T21" fmla="*/ 0 h 97"/>
                  <a:gd name="T22" fmla="*/ 13 w 114"/>
                  <a:gd name="T23" fmla="*/ 0 h 97"/>
                  <a:gd name="T24" fmla="*/ 13 w 114"/>
                  <a:gd name="T25" fmla="*/ 0 h 97"/>
                  <a:gd name="T26" fmla="*/ 14 w 114"/>
                  <a:gd name="T27" fmla="*/ 5 h 97"/>
                  <a:gd name="T28" fmla="*/ 8 w 114"/>
                  <a:gd name="T29" fmla="*/ 19 h 97"/>
                  <a:gd name="T30" fmla="*/ 3 w 114"/>
                  <a:gd name="T31" fmla="*/ 37 h 97"/>
                  <a:gd name="T32" fmla="*/ 0 w 114"/>
                  <a:gd name="T33" fmla="*/ 49 h 97"/>
                  <a:gd name="T34" fmla="*/ 7 w 114"/>
                  <a:gd name="T35" fmla="*/ 55 h 97"/>
                  <a:gd name="T36" fmla="*/ 7 w 114"/>
                  <a:gd name="T37" fmla="*/ 55 h 97"/>
                  <a:gd name="T38" fmla="*/ 20 w 114"/>
                  <a:gd name="T39" fmla="*/ 55 h 97"/>
                  <a:gd name="T40" fmla="*/ 32 w 114"/>
                  <a:gd name="T41" fmla="*/ 58 h 97"/>
                  <a:gd name="T42" fmla="*/ 44 w 114"/>
                  <a:gd name="T43" fmla="*/ 62 h 97"/>
                  <a:gd name="T44" fmla="*/ 56 w 114"/>
                  <a:gd name="T45" fmla="*/ 68 h 97"/>
                  <a:gd name="T46" fmla="*/ 68 w 114"/>
                  <a:gd name="T47" fmla="*/ 75 h 97"/>
                  <a:gd name="T48" fmla="*/ 79 w 114"/>
                  <a:gd name="T49" fmla="*/ 81 h 97"/>
                  <a:gd name="T50" fmla="*/ 89 w 114"/>
                  <a:gd name="T51" fmla="*/ 87 h 97"/>
                  <a:gd name="T52" fmla="*/ 98 w 114"/>
                  <a:gd name="T53" fmla="*/ 92 h 97"/>
                  <a:gd name="T54" fmla="*/ 106 w 114"/>
                  <a:gd name="T55" fmla="*/ 96 h 97"/>
                  <a:gd name="T56" fmla="*/ 113 w 114"/>
                  <a:gd name="T57" fmla="*/ 97 h 97"/>
                  <a:gd name="T58" fmla="*/ 113 w 114"/>
                  <a:gd name="T59" fmla="*/ 97 h 9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4"/>
                  <a:gd name="T91" fmla="*/ 0 h 97"/>
                  <a:gd name="T92" fmla="*/ 114 w 114"/>
                  <a:gd name="T93" fmla="*/ 97 h 9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4" h="97">
                    <a:moveTo>
                      <a:pt x="113" y="97"/>
                    </a:moveTo>
                    <a:lnTo>
                      <a:pt x="114" y="92"/>
                    </a:lnTo>
                    <a:lnTo>
                      <a:pt x="101" y="79"/>
                    </a:lnTo>
                    <a:lnTo>
                      <a:pt x="82" y="61"/>
                    </a:lnTo>
                    <a:lnTo>
                      <a:pt x="63" y="41"/>
                    </a:lnTo>
                    <a:lnTo>
                      <a:pt x="51" y="25"/>
                    </a:lnTo>
                    <a:lnTo>
                      <a:pt x="44" y="11"/>
                    </a:lnTo>
                    <a:lnTo>
                      <a:pt x="39" y="3"/>
                    </a:lnTo>
                    <a:lnTo>
                      <a:pt x="30" y="0"/>
                    </a:lnTo>
                    <a:lnTo>
                      <a:pt x="22" y="0"/>
                    </a:lnTo>
                    <a:lnTo>
                      <a:pt x="13" y="0"/>
                    </a:lnTo>
                    <a:lnTo>
                      <a:pt x="14" y="5"/>
                    </a:lnTo>
                    <a:lnTo>
                      <a:pt x="8" y="19"/>
                    </a:lnTo>
                    <a:lnTo>
                      <a:pt x="3" y="37"/>
                    </a:lnTo>
                    <a:lnTo>
                      <a:pt x="0" y="49"/>
                    </a:lnTo>
                    <a:lnTo>
                      <a:pt x="7" y="55"/>
                    </a:lnTo>
                    <a:lnTo>
                      <a:pt x="20" y="55"/>
                    </a:lnTo>
                    <a:lnTo>
                      <a:pt x="32" y="58"/>
                    </a:lnTo>
                    <a:lnTo>
                      <a:pt x="44" y="62"/>
                    </a:lnTo>
                    <a:lnTo>
                      <a:pt x="56" y="68"/>
                    </a:lnTo>
                    <a:lnTo>
                      <a:pt x="68" y="75"/>
                    </a:lnTo>
                    <a:lnTo>
                      <a:pt x="79" y="81"/>
                    </a:lnTo>
                    <a:lnTo>
                      <a:pt x="89" y="87"/>
                    </a:lnTo>
                    <a:lnTo>
                      <a:pt x="98" y="92"/>
                    </a:lnTo>
                    <a:lnTo>
                      <a:pt x="106" y="96"/>
                    </a:lnTo>
                    <a:lnTo>
                      <a:pt x="113" y="97"/>
                    </a:lnTo>
                  </a:path>
                </a:pathLst>
              </a:custGeom>
              <a:noFill/>
              <a:ln w="3175">
                <a:solidFill>
                  <a:srgbClr val="0098E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68" name="Freeform 434">
                <a:extLst>
                  <a:ext uri="{FF2B5EF4-FFF2-40B4-BE49-F238E27FC236}">
                    <a16:creationId xmlns:a16="http://schemas.microsoft.com/office/drawing/2014/main" id="{C9ADA790-5430-481E-B57F-BF189FFA0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5" y="1518"/>
                <a:ext cx="298" cy="406"/>
              </a:xfrm>
              <a:custGeom>
                <a:avLst/>
                <a:gdLst>
                  <a:gd name="T0" fmla="*/ 297 w 298"/>
                  <a:gd name="T1" fmla="*/ 33 h 406"/>
                  <a:gd name="T2" fmla="*/ 298 w 298"/>
                  <a:gd name="T3" fmla="*/ 72 h 406"/>
                  <a:gd name="T4" fmla="*/ 295 w 298"/>
                  <a:gd name="T5" fmla="*/ 94 h 406"/>
                  <a:gd name="T6" fmla="*/ 290 w 298"/>
                  <a:gd name="T7" fmla="*/ 125 h 406"/>
                  <a:gd name="T8" fmla="*/ 284 w 298"/>
                  <a:gd name="T9" fmla="*/ 129 h 406"/>
                  <a:gd name="T10" fmla="*/ 273 w 298"/>
                  <a:gd name="T11" fmla="*/ 133 h 406"/>
                  <a:gd name="T12" fmla="*/ 268 w 298"/>
                  <a:gd name="T13" fmla="*/ 136 h 406"/>
                  <a:gd name="T14" fmla="*/ 261 w 298"/>
                  <a:gd name="T15" fmla="*/ 151 h 406"/>
                  <a:gd name="T16" fmla="*/ 261 w 298"/>
                  <a:gd name="T17" fmla="*/ 172 h 406"/>
                  <a:gd name="T18" fmla="*/ 263 w 298"/>
                  <a:gd name="T19" fmla="*/ 201 h 406"/>
                  <a:gd name="T20" fmla="*/ 264 w 298"/>
                  <a:gd name="T21" fmla="*/ 213 h 406"/>
                  <a:gd name="T22" fmla="*/ 257 w 298"/>
                  <a:gd name="T23" fmla="*/ 229 h 406"/>
                  <a:gd name="T24" fmla="*/ 245 w 298"/>
                  <a:gd name="T25" fmla="*/ 230 h 406"/>
                  <a:gd name="T26" fmla="*/ 235 w 298"/>
                  <a:gd name="T27" fmla="*/ 229 h 406"/>
                  <a:gd name="T28" fmla="*/ 234 w 298"/>
                  <a:gd name="T29" fmla="*/ 230 h 406"/>
                  <a:gd name="T30" fmla="*/ 232 w 298"/>
                  <a:gd name="T31" fmla="*/ 244 h 406"/>
                  <a:gd name="T32" fmla="*/ 230 w 298"/>
                  <a:gd name="T33" fmla="*/ 248 h 406"/>
                  <a:gd name="T34" fmla="*/ 221 w 298"/>
                  <a:gd name="T35" fmla="*/ 254 h 406"/>
                  <a:gd name="T36" fmla="*/ 220 w 298"/>
                  <a:gd name="T37" fmla="*/ 258 h 406"/>
                  <a:gd name="T38" fmla="*/ 214 w 298"/>
                  <a:gd name="T39" fmla="*/ 267 h 406"/>
                  <a:gd name="T40" fmla="*/ 213 w 298"/>
                  <a:gd name="T41" fmla="*/ 269 h 406"/>
                  <a:gd name="T42" fmla="*/ 205 w 298"/>
                  <a:gd name="T43" fmla="*/ 274 h 406"/>
                  <a:gd name="T44" fmla="*/ 199 w 298"/>
                  <a:gd name="T45" fmla="*/ 287 h 406"/>
                  <a:gd name="T46" fmla="*/ 187 w 298"/>
                  <a:gd name="T47" fmla="*/ 306 h 406"/>
                  <a:gd name="T48" fmla="*/ 175 w 298"/>
                  <a:gd name="T49" fmla="*/ 308 h 406"/>
                  <a:gd name="T50" fmla="*/ 158 w 298"/>
                  <a:gd name="T51" fmla="*/ 306 h 406"/>
                  <a:gd name="T52" fmla="*/ 155 w 298"/>
                  <a:gd name="T53" fmla="*/ 310 h 406"/>
                  <a:gd name="T54" fmla="*/ 143 w 298"/>
                  <a:gd name="T55" fmla="*/ 333 h 406"/>
                  <a:gd name="T56" fmla="*/ 132 w 298"/>
                  <a:gd name="T57" fmla="*/ 353 h 406"/>
                  <a:gd name="T58" fmla="*/ 113 w 298"/>
                  <a:gd name="T59" fmla="*/ 400 h 406"/>
                  <a:gd name="T60" fmla="*/ 111 w 298"/>
                  <a:gd name="T61" fmla="*/ 398 h 406"/>
                  <a:gd name="T62" fmla="*/ 90 w 298"/>
                  <a:gd name="T63" fmla="*/ 390 h 406"/>
                  <a:gd name="T64" fmla="*/ 94 w 298"/>
                  <a:gd name="T65" fmla="*/ 381 h 406"/>
                  <a:gd name="T66" fmla="*/ 73 w 298"/>
                  <a:gd name="T67" fmla="*/ 344 h 406"/>
                  <a:gd name="T68" fmla="*/ 53 w 298"/>
                  <a:gd name="T69" fmla="*/ 314 h 406"/>
                  <a:gd name="T70" fmla="*/ 35 w 298"/>
                  <a:gd name="T71" fmla="*/ 290 h 406"/>
                  <a:gd name="T72" fmla="*/ 25 w 298"/>
                  <a:gd name="T73" fmla="*/ 274 h 406"/>
                  <a:gd name="T74" fmla="*/ 11 w 298"/>
                  <a:gd name="T75" fmla="*/ 256 h 406"/>
                  <a:gd name="T76" fmla="*/ 1 w 298"/>
                  <a:gd name="T77" fmla="*/ 244 h 406"/>
                  <a:gd name="T78" fmla="*/ 0 w 298"/>
                  <a:gd name="T79" fmla="*/ 233 h 406"/>
                  <a:gd name="T80" fmla="*/ 0 w 298"/>
                  <a:gd name="T81" fmla="*/ 217 h 406"/>
                  <a:gd name="T82" fmla="*/ 5 w 298"/>
                  <a:gd name="T83" fmla="*/ 215 h 406"/>
                  <a:gd name="T84" fmla="*/ 25 w 298"/>
                  <a:gd name="T85" fmla="*/ 192 h 406"/>
                  <a:gd name="T86" fmla="*/ 35 w 298"/>
                  <a:gd name="T87" fmla="*/ 164 h 406"/>
                  <a:gd name="T88" fmla="*/ 40 w 298"/>
                  <a:gd name="T89" fmla="*/ 142 h 406"/>
                  <a:gd name="T90" fmla="*/ 41 w 298"/>
                  <a:gd name="T91" fmla="*/ 137 h 406"/>
                  <a:gd name="T92" fmla="*/ 37 w 298"/>
                  <a:gd name="T93" fmla="*/ 112 h 406"/>
                  <a:gd name="T94" fmla="*/ 37 w 298"/>
                  <a:gd name="T95" fmla="*/ 88 h 406"/>
                  <a:gd name="T96" fmla="*/ 55 w 298"/>
                  <a:gd name="T97" fmla="*/ 63 h 406"/>
                  <a:gd name="T98" fmla="*/ 80 w 298"/>
                  <a:gd name="T99" fmla="*/ 56 h 406"/>
                  <a:gd name="T100" fmla="*/ 116 w 298"/>
                  <a:gd name="T101" fmla="*/ 65 h 406"/>
                  <a:gd name="T102" fmla="*/ 193 w 298"/>
                  <a:gd name="T103" fmla="*/ 0 h 40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98"/>
                  <a:gd name="T157" fmla="*/ 0 h 406"/>
                  <a:gd name="T158" fmla="*/ 298 w 298"/>
                  <a:gd name="T159" fmla="*/ 406 h 40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98" h="406">
                    <a:moveTo>
                      <a:pt x="295" y="20"/>
                    </a:moveTo>
                    <a:lnTo>
                      <a:pt x="295" y="23"/>
                    </a:lnTo>
                    <a:lnTo>
                      <a:pt x="297" y="33"/>
                    </a:lnTo>
                    <a:lnTo>
                      <a:pt x="298" y="47"/>
                    </a:lnTo>
                    <a:lnTo>
                      <a:pt x="298" y="61"/>
                    </a:lnTo>
                    <a:lnTo>
                      <a:pt x="298" y="72"/>
                    </a:lnTo>
                    <a:lnTo>
                      <a:pt x="297" y="83"/>
                    </a:lnTo>
                    <a:lnTo>
                      <a:pt x="295" y="94"/>
                    </a:lnTo>
                    <a:lnTo>
                      <a:pt x="294" y="106"/>
                    </a:lnTo>
                    <a:lnTo>
                      <a:pt x="292" y="116"/>
                    </a:lnTo>
                    <a:lnTo>
                      <a:pt x="290" y="125"/>
                    </a:lnTo>
                    <a:lnTo>
                      <a:pt x="287" y="127"/>
                    </a:lnTo>
                    <a:lnTo>
                      <a:pt x="284" y="129"/>
                    </a:lnTo>
                    <a:lnTo>
                      <a:pt x="280" y="130"/>
                    </a:lnTo>
                    <a:lnTo>
                      <a:pt x="277" y="131"/>
                    </a:lnTo>
                    <a:lnTo>
                      <a:pt x="273" y="133"/>
                    </a:lnTo>
                    <a:lnTo>
                      <a:pt x="270" y="134"/>
                    </a:lnTo>
                    <a:lnTo>
                      <a:pt x="268" y="136"/>
                    </a:lnTo>
                    <a:lnTo>
                      <a:pt x="264" y="140"/>
                    </a:lnTo>
                    <a:lnTo>
                      <a:pt x="262" y="144"/>
                    </a:lnTo>
                    <a:lnTo>
                      <a:pt x="261" y="151"/>
                    </a:lnTo>
                    <a:lnTo>
                      <a:pt x="261" y="161"/>
                    </a:lnTo>
                    <a:lnTo>
                      <a:pt x="261" y="172"/>
                    </a:lnTo>
                    <a:lnTo>
                      <a:pt x="262" y="184"/>
                    </a:lnTo>
                    <a:lnTo>
                      <a:pt x="263" y="193"/>
                    </a:lnTo>
                    <a:lnTo>
                      <a:pt x="263" y="201"/>
                    </a:lnTo>
                    <a:lnTo>
                      <a:pt x="264" y="207"/>
                    </a:lnTo>
                    <a:lnTo>
                      <a:pt x="264" y="213"/>
                    </a:lnTo>
                    <a:lnTo>
                      <a:pt x="263" y="220"/>
                    </a:lnTo>
                    <a:lnTo>
                      <a:pt x="261" y="224"/>
                    </a:lnTo>
                    <a:lnTo>
                      <a:pt x="257" y="229"/>
                    </a:lnTo>
                    <a:lnTo>
                      <a:pt x="251" y="230"/>
                    </a:lnTo>
                    <a:lnTo>
                      <a:pt x="245" y="230"/>
                    </a:lnTo>
                    <a:lnTo>
                      <a:pt x="241" y="230"/>
                    </a:lnTo>
                    <a:lnTo>
                      <a:pt x="237" y="229"/>
                    </a:lnTo>
                    <a:lnTo>
                      <a:pt x="235" y="229"/>
                    </a:lnTo>
                    <a:lnTo>
                      <a:pt x="234" y="230"/>
                    </a:lnTo>
                    <a:lnTo>
                      <a:pt x="233" y="233"/>
                    </a:lnTo>
                    <a:lnTo>
                      <a:pt x="233" y="237"/>
                    </a:lnTo>
                    <a:lnTo>
                      <a:pt x="232" y="244"/>
                    </a:lnTo>
                    <a:lnTo>
                      <a:pt x="232" y="245"/>
                    </a:lnTo>
                    <a:lnTo>
                      <a:pt x="230" y="248"/>
                    </a:lnTo>
                    <a:lnTo>
                      <a:pt x="228" y="250"/>
                    </a:lnTo>
                    <a:lnTo>
                      <a:pt x="225" y="252"/>
                    </a:lnTo>
                    <a:lnTo>
                      <a:pt x="221" y="254"/>
                    </a:lnTo>
                    <a:lnTo>
                      <a:pt x="221" y="255"/>
                    </a:lnTo>
                    <a:lnTo>
                      <a:pt x="220" y="258"/>
                    </a:lnTo>
                    <a:lnTo>
                      <a:pt x="219" y="262"/>
                    </a:lnTo>
                    <a:lnTo>
                      <a:pt x="218" y="265"/>
                    </a:lnTo>
                    <a:lnTo>
                      <a:pt x="214" y="267"/>
                    </a:lnTo>
                    <a:lnTo>
                      <a:pt x="214" y="269"/>
                    </a:lnTo>
                    <a:lnTo>
                      <a:pt x="213" y="269"/>
                    </a:lnTo>
                    <a:lnTo>
                      <a:pt x="211" y="270"/>
                    </a:lnTo>
                    <a:lnTo>
                      <a:pt x="207" y="272"/>
                    </a:lnTo>
                    <a:lnTo>
                      <a:pt x="205" y="274"/>
                    </a:lnTo>
                    <a:lnTo>
                      <a:pt x="201" y="280"/>
                    </a:lnTo>
                    <a:lnTo>
                      <a:pt x="199" y="287"/>
                    </a:lnTo>
                    <a:lnTo>
                      <a:pt x="197" y="294"/>
                    </a:lnTo>
                    <a:lnTo>
                      <a:pt x="193" y="301"/>
                    </a:lnTo>
                    <a:lnTo>
                      <a:pt x="187" y="306"/>
                    </a:lnTo>
                    <a:lnTo>
                      <a:pt x="180" y="307"/>
                    </a:lnTo>
                    <a:lnTo>
                      <a:pt x="175" y="308"/>
                    </a:lnTo>
                    <a:lnTo>
                      <a:pt x="169" y="308"/>
                    </a:lnTo>
                    <a:lnTo>
                      <a:pt x="164" y="307"/>
                    </a:lnTo>
                    <a:lnTo>
                      <a:pt x="158" y="306"/>
                    </a:lnTo>
                    <a:lnTo>
                      <a:pt x="157" y="305"/>
                    </a:lnTo>
                    <a:lnTo>
                      <a:pt x="155" y="310"/>
                    </a:lnTo>
                    <a:lnTo>
                      <a:pt x="151" y="317"/>
                    </a:lnTo>
                    <a:lnTo>
                      <a:pt x="148" y="324"/>
                    </a:lnTo>
                    <a:lnTo>
                      <a:pt x="143" y="333"/>
                    </a:lnTo>
                    <a:lnTo>
                      <a:pt x="139" y="340"/>
                    </a:lnTo>
                    <a:lnTo>
                      <a:pt x="132" y="353"/>
                    </a:lnTo>
                    <a:lnTo>
                      <a:pt x="125" y="370"/>
                    </a:lnTo>
                    <a:lnTo>
                      <a:pt x="118" y="387"/>
                    </a:lnTo>
                    <a:lnTo>
                      <a:pt x="113" y="400"/>
                    </a:lnTo>
                    <a:lnTo>
                      <a:pt x="111" y="406"/>
                    </a:lnTo>
                    <a:lnTo>
                      <a:pt x="111" y="398"/>
                    </a:lnTo>
                    <a:lnTo>
                      <a:pt x="105" y="393"/>
                    </a:lnTo>
                    <a:lnTo>
                      <a:pt x="97" y="391"/>
                    </a:lnTo>
                    <a:lnTo>
                      <a:pt x="90" y="390"/>
                    </a:lnTo>
                    <a:lnTo>
                      <a:pt x="86" y="390"/>
                    </a:lnTo>
                    <a:lnTo>
                      <a:pt x="94" y="381"/>
                    </a:lnTo>
                    <a:lnTo>
                      <a:pt x="91" y="376"/>
                    </a:lnTo>
                    <a:lnTo>
                      <a:pt x="84" y="362"/>
                    </a:lnTo>
                    <a:lnTo>
                      <a:pt x="73" y="344"/>
                    </a:lnTo>
                    <a:lnTo>
                      <a:pt x="62" y="327"/>
                    </a:lnTo>
                    <a:lnTo>
                      <a:pt x="53" y="314"/>
                    </a:lnTo>
                    <a:lnTo>
                      <a:pt x="44" y="306"/>
                    </a:lnTo>
                    <a:lnTo>
                      <a:pt x="39" y="297"/>
                    </a:lnTo>
                    <a:lnTo>
                      <a:pt x="35" y="290"/>
                    </a:lnTo>
                    <a:lnTo>
                      <a:pt x="30" y="281"/>
                    </a:lnTo>
                    <a:lnTo>
                      <a:pt x="25" y="274"/>
                    </a:lnTo>
                    <a:lnTo>
                      <a:pt x="19" y="269"/>
                    </a:lnTo>
                    <a:lnTo>
                      <a:pt x="14" y="263"/>
                    </a:lnTo>
                    <a:lnTo>
                      <a:pt x="11" y="256"/>
                    </a:lnTo>
                    <a:lnTo>
                      <a:pt x="6" y="250"/>
                    </a:lnTo>
                    <a:lnTo>
                      <a:pt x="3" y="244"/>
                    </a:lnTo>
                    <a:lnTo>
                      <a:pt x="1" y="244"/>
                    </a:lnTo>
                    <a:lnTo>
                      <a:pt x="1" y="238"/>
                    </a:lnTo>
                    <a:lnTo>
                      <a:pt x="0" y="233"/>
                    </a:lnTo>
                    <a:lnTo>
                      <a:pt x="0" y="227"/>
                    </a:lnTo>
                    <a:lnTo>
                      <a:pt x="0" y="222"/>
                    </a:lnTo>
                    <a:lnTo>
                      <a:pt x="0" y="217"/>
                    </a:lnTo>
                    <a:lnTo>
                      <a:pt x="1" y="217"/>
                    </a:lnTo>
                    <a:lnTo>
                      <a:pt x="5" y="215"/>
                    </a:lnTo>
                    <a:lnTo>
                      <a:pt x="11" y="212"/>
                    </a:lnTo>
                    <a:lnTo>
                      <a:pt x="18" y="204"/>
                    </a:lnTo>
                    <a:lnTo>
                      <a:pt x="25" y="192"/>
                    </a:lnTo>
                    <a:lnTo>
                      <a:pt x="30" y="178"/>
                    </a:lnTo>
                    <a:lnTo>
                      <a:pt x="35" y="164"/>
                    </a:lnTo>
                    <a:lnTo>
                      <a:pt x="39" y="152"/>
                    </a:lnTo>
                    <a:lnTo>
                      <a:pt x="40" y="144"/>
                    </a:lnTo>
                    <a:lnTo>
                      <a:pt x="40" y="142"/>
                    </a:lnTo>
                    <a:lnTo>
                      <a:pt x="40" y="141"/>
                    </a:lnTo>
                    <a:lnTo>
                      <a:pt x="41" y="137"/>
                    </a:lnTo>
                    <a:lnTo>
                      <a:pt x="41" y="130"/>
                    </a:lnTo>
                    <a:lnTo>
                      <a:pt x="40" y="122"/>
                    </a:lnTo>
                    <a:lnTo>
                      <a:pt x="37" y="112"/>
                    </a:lnTo>
                    <a:lnTo>
                      <a:pt x="36" y="100"/>
                    </a:lnTo>
                    <a:lnTo>
                      <a:pt x="37" y="88"/>
                    </a:lnTo>
                    <a:lnTo>
                      <a:pt x="42" y="79"/>
                    </a:lnTo>
                    <a:lnTo>
                      <a:pt x="47" y="70"/>
                    </a:lnTo>
                    <a:lnTo>
                      <a:pt x="55" y="63"/>
                    </a:lnTo>
                    <a:lnTo>
                      <a:pt x="65" y="58"/>
                    </a:lnTo>
                    <a:lnTo>
                      <a:pt x="80" y="56"/>
                    </a:lnTo>
                    <a:lnTo>
                      <a:pt x="96" y="57"/>
                    </a:lnTo>
                    <a:lnTo>
                      <a:pt x="108" y="59"/>
                    </a:lnTo>
                    <a:lnTo>
                      <a:pt x="116" y="65"/>
                    </a:lnTo>
                    <a:lnTo>
                      <a:pt x="158" y="64"/>
                    </a:lnTo>
                    <a:lnTo>
                      <a:pt x="166" y="19"/>
                    </a:lnTo>
                    <a:lnTo>
                      <a:pt x="193" y="0"/>
                    </a:lnTo>
                    <a:lnTo>
                      <a:pt x="295" y="20"/>
                    </a:lnTo>
                    <a:close/>
                  </a:path>
                </a:pathLst>
              </a:custGeom>
              <a:solidFill>
                <a:srgbClr val="FF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69" name="Freeform 435">
                <a:extLst>
                  <a:ext uri="{FF2B5EF4-FFF2-40B4-BE49-F238E27FC236}">
                    <a16:creationId xmlns:a16="http://schemas.microsoft.com/office/drawing/2014/main" id="{670BFE49-39CB-47A0-BCF7-46C8FAE8C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5" y="1518"/>
                <a:ext cx="298" cy="406"/>
              </a:xfrm>
              <a:custGeom>
                <a:avLst/>
                <a:gdLst>
                  <a:gd name="T0" fmla="*/ 297 w 298"/>
                  <a:gd name="T1" fmla="*/ 33 h 406"/>
                  <a:gd name="T2" fmla="*/ 298 w 298"/>
                  <a:gd name="T3" fmla="*/ 72 h 406"/>
                  <a:gd name="T4" fmla="*/ 295 w 298"/>
                  <a:gd name="T5" fmla="*/ 94 h 406"/>
                  <a:gd name="T6" fmla="*/ 290 w 298"/>
                  <a:gd name="T7" fmla="*/ 125 h 406"/>
                  <a:gd name="T8" fmla="*/ 284 w 298"/>
                  <a:gd name="T9" fmla="*/ 129 h 406"/>
                  <a:gd name="T10" fmla="*/ 273 w 298"/>
                  <a:gd name="T11" fmla="*/ 133 h 406"/>
                  <a:gd name="T12" fmla="*/ 268 w 298"/>
                  <a:gd name="T13" fmla="*/ 136 h 406"/>
                  <a:gd name="T14" fmla="*/ 261 w 298"/>
                  <a:gd name="T15" fmla="*/ 151 h 406"/>
                  <a:gd name="T16" fmla="*/ 261 w 298"/>
                  <a:gd name="T17" fmla="*/ 172 h 406"/>
                  <a:gd name="T18" fmla="*/ 263 w 298"/>
                  <a:gd name="T19" fmla="*/ 201 h 406"/>
                  <a:gd name="T20" fmla="*/ 264 w 298"/>
                  <a:gd name="T21" fmla="*/ 213 h 406"/>
                  <a:gd name="T22" fmla="*/ 257 w 298"/>
                  <a:gd name="T23" fmla="*/ 229 h 406"/>
                  <a:gd name="T24" fmla="*/ 245 w 298"/>
                  <a:gd name="T25" fmla="*/ 230 h 406"/>
                  <a:gd name="T26" fmla="*/ 235 w 298"/>
                  <a:gd name="T27" fmla="*/ 229 h 406"/>
                  <a:gd name="T28" fmla="*/ 234 w 298"/>
                  <a:gd name="T29" fmla="*/ 230 h 406"/>
                  <a:gd name="T30" fmla="*/ 232 w 298"/>
                  <a:gd name="T31" fmla="*/ 244 h 406"/>
                  <a:gd name="T32" fmla="*/ 230 w 298"/>
                  <a:gd name="T33" fmla="*/ 248 h 406"/>
                  <a:gd name="T34" fmla="*/ 221 w 298"/>
                  <a:gd name="T35" fmla="*/ 254 h 406"/>
                  <a:gd name="T36" fmla="*/ 220 w 298"/>
                  <a:gd name="T37" fmla="*/ 258 h 406"/>
                  <a:gd name="T38" fmla="*/ 214 w 298"/>
                  <a:gd name="T39" fmla="*/ 267 h 406"/>
                  <a:gd name="T40" fmla="*/ 213 w 298"/>
                  <a:gd name="T41" fmla="*/ 269 h 406"/>
                  <a:gd name="T42" fmla="*/ 205 w 298"/>
                  <a:gd name="T43" fmla="*/ 274 h 406"/>
                  <a:gd name="T44" fmla="*/ 199 w 298"/>
                  <a:gd name="T45" fmla="*/ 287 h 406"/>
                  <a:gd name="T46" fmla="*/ 187 w 298"/>
                  <a:gd name="T47" fmla="*/ 306 h 406"/>
                  <a:gd name="T48" fmla="*/ 175 w 298"/>
                  <a:gd name="T49" fmla="*/ 308 h 406"/>
                  <a:gd name="T50" fmla="*/ 158 w 298"/>
                  <a:gd name="T51" fmla="*/ 306 h 406"/>
                  <a:gd name="T52" fmla="*/ 155 w 298"/>
                  <a:gd name="T53" fmla="*/ 310 h 406"/>
                  <a:gd name="T54" fmla="*/ 143 w 298"/>
                  <a:gd name="T55" fmla="*/ 333 h 406"/>
                  <a:gd name="T56" fmla="*/ 132 w 298"/>
                  <a:gd name="T57" fmla="*/ 353 h 406"/>
                  <a:gd name="T58" fmla="*/ 113 w 298"/>
                  <a:gd name="T59" fmla="*/ 400 h 406"/>
                  <a:gd name="T60" fmla="*/ 111 w 298"/>
                  <a:gd name="T61" fmla="*/ 398 h 406"/>
                  <a:gd name="T62" fmla="*/ 90 w 298"/>
                  <a:gd name="T63" fmla="*/ 390 h 406"/>
                  <a:gd name="T64" fmla="*/ 94 w 298"/>
                  <a:gd name="T65" fmla="*/ 381 h 406"/>
                  <a:gd name="T66" fmla="*/ 73 w 298"/>
                  <a:gd name="T67" fmla="*/ 344 h 406"/>
                  <a:gd name="T68" fmla="*/ 53 w 298"/>
                  <a:gd name="T69" fmla="*/ 314 h 406"/>
                  <a:gd name="T70" fmla="*/ 35 w 298"/>
                  <a:gd name="T71" fmla="*/ 290 h 406"/>
                  <a:gd name="T72" fmla="*/ 25 w 298"/>
                  <a:gd name="T73" fmla="*/ 274 h 406"/>
                  <a:gd name="T74" fmla="*/ 11 w 298"/>
                  <a:gd name="T75" fmla="*/ 256 h 406"/>
                  <a:gd name="T76" fmla="*/ 1 w 298"/>
                  <a:gd name="T77" fmla="*/ 244 h 406"/>
                  <a:gd name="T78" fmla="*/ 0 w 298"/>
                  <a:gd name="T79" fmla="*/ 233 h 406"/>
                  <a:gd name="T80" fmla="*/ 0 w 298"/>
                  <a:gd name="T81" fmla="*/ 217 h 406"/>
                  <a:gd name="T82" fmla="*/ 5 w 298"/>
                  <a:gd name="T83" fmla="*/ 215 h 406"/>
                  <a:gd name="T84" fmla="*/ 25 w 298"/>
                  <a:gd name="T85" fmla="*/ 192 h 406"/>
                  <a:gd name="T86" fmla="*/ 35 w 298"/>
                  <a:gd name="T87" fmla="*/ 164 h 406"/>
                  <a:gd name="T88" fmla="*/ 40 w 298"/>
                  <a:gd name="T89" fmla="*/ 142 h 406"/>
                  <a:gd name="T90" fmla="*/ 41 w 298"/>
                  <a:gd name="T91" fmla="*/ 137 h 406"/>
                  <a:gd name="T92" fmla="*/ 37 w 298"/>
                  <a:gd name="T93" fmla="*/ 112 h 406"/>
                  <a:gd name="T94" fmla="*/ 37 w 298"/>
                  <a:gd name="T95" fmla="*/ 88 h 406"/>
                  <a:gd name="T96" fmla="*/ 55 w 298"/>
                  <a:gd name="T97" fmla="*/ 63 h 406"/>
                  <a:gd name="T98" fmla="*/ 80 w 298"/>
                  <a:gd name="T99" fmla="*/ 56 h 406"/>
                  <a:gd name="T100" fmla="*/ 116 w 298"/>
                  <a:gd name="T101" fmla="*/ 65 h 406"/>
                  <a:gd name="T102" fmla="*/ 193 w 298"/>
                  <a:gd name="T103" fmla="*/ 0 h 40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98"/>
                  <a:gd name="T157" fmla="*/ 0 h 406"/>
                  <a:gd name="T158" fmla="*/ 298 w 298"/>
                  <a:gd name="T159" fmla="*/ 406 h 40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98" h="406">
                    <a:moveTo>
                      <a:pt x="295" y="20"/>
                    </a:moveTo>
                    <a:lnTo>
                      <a:pt x="295" y="23"/>
                    </a:lnTo>
                    <a:lnTo>
                      <a:pt x="297" y="33"/>
                    </a:lnTo>
                    <a:lnTo>
                      <a:pt x="298" y="47"/>
                    </a:lnTo>
                    <a:lnTo>
                      <a:pt x="298" y="61"/>
                    </a:lnTo>
                    <a:lnTo>
                      <a:pt x="298" y="72"/>
                    </a:lnTo>
                    <a:lnTo>
                      <a:pt x="297" y="83"/>
                    </a:lnTo>
                    <a:lnTo>
                      <a:pt x="295" y="94"/>
                    </a:lnTo>
                    <a:lnTo>
                      <a:pt x="294" y="106"/>
                    </a:lnTo>
                    <a:lnTo>
                      <a:pt x="292" y="116"/>
                    </a:lnTo>
                    <a:lnTo>
                      <a:pt x="290" y="125"/>
                    </a:lnTo>
                    <a:lnTo>
                      <a:pt x="287" y="127"/>
                    </a:lnTo>
                    <a:lnTo>
                      <a:pt x="284" y="129"/>
                    </a:lnTo>
                    <a:lnTo>
                      <a:pt x="280" y="130"/>
                    </a:lnTo>
                    <a:lnTo>
                      <a:pt x="277" y="131"/>
                    </a:lnTo>
                    <a:lnTo>
                      <a:pt x="273" y="133"/>
                    </a:lnTo>
                    <a:lnTo>
                      <a:pt x="270" y="134"/>
                    </a:lnTo>
                    <a:lnTo>
                      <a:pt x="268" y="136"/>
                    </a:lnTo>
                    <a:lnTo>
                      <a:pt x="264" y="140"/>
                    </a:lnTo>
                    <a:lnTo>
                      <a:pt x="262" y="144"/>
                    </a:lnTo>
                    <a:lnTo>
                      <a:pt x="261" y="151"/>
                    </a:lnTo>
                    <a:lnTo>
                      <a:pt x="261" y="161"/>
                    </a:lnTo>
                    <a:lnTo>
                      <a:pt x="261" y="172"/>
                    </a:lnTo>
                    <a:lnTo>
                      <a:pt x="262" y="184"/>
                    </a:lnTo>
                    <a:lnTo>
                      <a:pt x="263" y="193"/>
                    </a:lnTo>
                    <a:lnTo>
                      <a:pt x="263" y="201"/>
                    </a:lnTo>
                    <a:lnTo>
                      <a:pt x="264" y="207"/>
                    </a:lnTo>
                    <a:lnTo>
                      <a:pt x="264" y="213"/>
                    </a:lnTo>
                    <a:lnTo>
                      <a:pt x="263" y="220"/>
                    </a:lnTo>
                    <a:lnTo>
                      <a:pt x="261" y="224"/>
                    </a:lnTo>
                    <a:lnTo>
                      <a:pt x="257" y="229"/>
                    </a:lnTo>
                    <a:lnTo>
                      <a:pt x="251" y="230"/>
                    </a:lnTo>
                    <a:lnTo>
                      <a:pt x="245" y="230"/>
                    </a:lnTo>
                    <a:lnTo>
                      <a:pt x="241" y="230"/>
                    </a:lnTo>
                    <a:lnTo>
                      <a:pt x="237" y="229"/>
                    </a:lnTo>
                    <a:lnTo>
                      <a:pt x="235" y="229"/>
                    </a:lnTo>
                    <a:lnTo>
                      <a:pt x="234" y="230"/>
                    </a:lnTo>
                    <a:lnTo>
                      <a:pt x="233" y="233"/>
                    </a:lnTo>
                    <a:lnTo>
                      <a:pt x="233" y="237"/>
                    </a:lnTo>
                    <a:lnTo>
                      <a:pt x="232" y="244"/>
                    </a:lnTo>
                    <a:lnTo>
                      <a:pt x="232" y="245"/>
                    </a:lnTo>
                    <a:lnTo>
                      <a:pt x="230" y="248"/>
                    </a:lnTo>
                    <a:lnTo>
                      <a:pt x="228" y="250"/>
                    </a:lnTo>
                    <a:lnTo>
                      <a:pt x="225" y="252"/>
                    </a:lnTo>
                    <a:lnTo>
                      <a:pt x="221" y="254"/>
                    </a:lnTo>
                    <a:lnTo>
                      <a:pt x="221" y="255"/>
                    </a:lnTo>
                    <a:lnTo>
                      <a:pt x="220" y="258"/>
                    </a:lnTo>
                    <a:lnTo>
                      <a:pt x="219" y="262"/>
                    </a:lnTo>
                    <a:lnTo>
                      <a:pt x="218" y="265"/>
                    </a:lnTo>
                    <a:lnTo>
                      <a:pt x="214" y="267"/>
                    </a:lnTo>
                    <a:lnTo>
                      <a:pt x="214" y="269"/>
                    </a:lnTo>
                    <a:lnTo>
                      <a:pt x="213" y="269"/>
                    </a:lnTo>
                    <a:lnTo>
                      <a:pt x="211" y="270"/>
                    </a:lnTo>
                    <a:lnTo>
                      <a:pt x="207" y="272"/>
                    </a:lnTo>
                    <a:lnTo>
                      <a:pt x="205" y="274"/>
                    </a:lnTo>
                    <a:lnTo>
                      <a:pt x="201" y="280"/>
                    </a:lnTo>
                    <a:lnTo>
                      <a:pt x="199" y="287"/>
                    </a:lnTo>
                    <a:lnTo>
                      <a:pt x="197" y="294"/>
                    </a:lnTo>
                    <a:lnTo>
                      <a:pt x="193" y="301"/>
                    </a:lnTo>
                    <a:lnTo>
                      <a:pt x="187" y="306"/>
                    </a:lnTo>
                    <a:lnTo>
                      <a:pt x="180" y="307"/>
                    </a:lnTo>
                    <a:lnTo>
                      <a:pt x="175" y="308"/>
                    </a:lnTo>
                    <a:lnTo>
                      <a:pt x="169" y="308"/>
                    </a:lnTo>
                    <a:lnTo>
                      <a:pt x="164" y="307"/>
                    </a:lnTo>
                    <a:lnTo>
                      <a:pt x="158" y="306"/>
                    </a:lnTo>
                    <a:lnTo>
                      <a:pt x="157" y="305"/>
                    </a:lnTo>
                    <a:lnTo>
                      <a:pt x="155" y="310"/>
                    </a:lnTo>
                    <a:lnTo>
                      <a:pt x="151" y="317"/>
                    </a:lnTo>
                    <a:lnTo>
                      <a:pt x="148" y="324"/>
                    </a:lnTo>
                    <a:lnTo>
                      <a:pt x="143" y="333"/>
                    </a:lnTo>
                    <a:lnTo>
                      <a:pt x="139" y="340"/>
                    </a:lnTo>
                    <a:lnTo>
                      <a:pt x="132" y="353"/>
                    </a:lnTo>
                    <a:lnTo>
                      <a:pt x="125" y="370"/>
                    </a:lnTo>
                    <a:lnTo>
                      <a:pt x="118" y="387"/>
                    </a:lnTo>
                    <a:lnTo>
                      <a:pt x="113" y="400"/>
                    </a:lnTo>
                    <a:lnTo>
                      <a:pt x="111" y="406"/>
                    </a:lnTo>
                    <a:lnTo>
                      <a:pt x="111" y="398"/>
                    </a:lnTo>
                    <a:lnTo>
                      <a:pt x="105" y="393"/>
                    </a:lnTo>
                    <a:lnTo>
                      <a:pt x="97" y="391"/>
                    </a:lnTo>
                    <a:lnTo>
                      <a:pt x="90" y="390"/>
                    </a:lnTo>
                    <a:lnTo>
                      <a:pt x="86" y="390"/>
                    </a:lnTo>
                    <a:lnTo>
                      <a:pt x="94" y="381"/>
                    </a:lnTo>
                    <a:lnTo>
                      <a:pt x="91" y="376"/>
                    </a:lnTo>
                    <a:lnTo>
                      <a:pt x="84" y="362"/>
                    </a:lnTo>
                    <a:lnTo>
                      <a:pt x="73" y="344"/>
                    </a:lnTo>
                    <a:lnTo>
                      <a:pt x="62" y="327"/>
                    </a:lnTo>
                    <a:lnTo>
                      <a:pt x="53" y="314"/>
                    </a:lnTo>
                    <a:lnTo>
                      <a:pt x="44" y="306"/>
                    </a:lnTo>
                    <a:lnTo>
                      <a:pt x="39" y="297"/>
                    </a:lnTo>
                    <a:lnTo>
                      <a:pt x="35" y="290"/>
                    </a:lnTo>
                    <a:lnTo>
                      <a:pt x="30" y="281"/>
                    </a:lnTo>
                    <a:lnTo>
                      <a:pt x="25" y="274"/>
                    </a:lnTo>
                    <a:lnTo>
                      <a:pt x="19" y="269"/>
                    </a:lnTo>
                    <a:lnTo>
                      <a:pt x="14" y="263"/>
                    </a:lnTo>
                    <a:lnTo>
                      <a:pt x="11" y="256"/>
                    </a:lnTo>
                    <a:lnTo>
                      <a:pt x="6" y="250"/>
                    </a:lnTo>
                    <a:lnTo>
                      <a:pt x="3" y="244"/>
                    </a:lnTo>
                    <a:lnTo>
                      <a:pt x="1" y="244"/>
                    </a:lnTo>
                    <a:lnTo>
                      <a:pt x="1" y="238"/>
                    </a:lnTo>
                    <a:lnTo>
                      <a:pt x="0" y="233"/>
                    </a:lnTo>
                    <a:lnTo>
                      <a:pt x="0" y="227"/>
                    </a:lnTo>
                    <a:lnTo>
                      <a:pt x="0" y="222"/>
                    </a:lnTo>
                    <a:lnTo>
                      <a:pt x="0" y="217"/>
                    </a:lnTo>
                    <a:lnTo>
                      <a:pt x="1" y="217"/>
                    </a:lnTo>
                    <a:lnTo>
                      <a:pt x="5" y="215"/>
                    </a:lnTo>
                    <a:lnTo>
                      <a:pt x="11" y="212"/>
                    </a:lnTo>
                    <a:lnTo>
                      <a:pt x="18" y="204"/>
                    </a:lnTo>
                    <a:lnTo>
                      <a:pt x="25" y="192"/>
                    </a:lnTo>
                    <a:lnTo>
                      <a:pt x="30" y="178"/>
                    </a:lnTo>
                    <a:lnTo>
                      <a:pt x="35" y="164"/>
                    </a:lnTo>
                    <a:lnTo>
                      <a:pt x="39" y="152"/>
                    </a:lnTo>
                    <a:lnTo>
                      <a:pt x="40" y="144"/>
                    </a:lnTo>
                    <a:lnTo>
                      <a:pt x="40" y="142"/>
                    </a:lnTo>
                    <a:lnTo>
                      <a:pt x="40" y="141"/>
                    </a:lnTo>
                    <a:lnTo>
                      <a:pt x="41" y="137"/>
                    </a:lnTo>
                    <a:lnTo>
                      <a:pt x="41" y="130"/>
                    </a:lnTo>
                    <a:lnTo>
                      <a:pt x="40" y="122"/>
                    </a:lnTo>
                    <a:lnTo>
                      <a:pt x="37" y="112"/>
                    </a:lnTo>
                    <a:lnTo>
                      <a:pt x="36" y="100"/>
                    </a:lnTo>
                    <a:lnTo>
                      <a:pt x="37" y="88"/>
                    </a:lnTo>
                    <a:lnTo>
                      <a:pt x="42" y="79"/>
                    </a:lnTo>
                    <a:lnTo>
                      <a:pt x="47" y="70"/>
                    </a:lnTo>
                    <a:lnTo>
                      <a:pt x="55" y="63"/>
                    </a:lnTo>
                    <a:lnTo>
                      <a:pt x="65" y="58"/>
                    </a:lnTo>
                    <a:lnTo>
                      <a:pt x="80" y="56"/>
                    </a:lnTo>
                    <a:lnTo>
                      <a:pt x="96" y="57"/>
                    </a:lnTo>
                    <a:lnTo>
                      <a:pt x="108" y="59"/>
                    </a:lnTo>
                    <a:lnTo>
                      <a:pt x="116" y="65"/>
                    </a:lnTo>
                    <a:lnTo>
                      <a:pt x="158" y="64"/>
                    </a:lnTo>
                    <a:lnTo>
                      <a:pt x="166" y="19"/>
                    </a:lnTo>
                    <a:lnTo>
                      <a:pt x="193" y="0"/>
                    </a:lnTo>
                    <a:lnTo>
                      <a:pt x="295" y="2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70" name="Freeform 436">
                <a:extLst>
                  <a:ext uri="{FF2B5EF4-FFF2-40B4-BE49-F238E27FC236}">
                    <a16:creationId xmlns:a16="http://schemas.microsoft.com/office/drawing/2014/main" id="{84F9E406-51A0-4C77-B6B7-1066EA337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1" y="1418"/>
                <a:ext cx="311" cy="299"/>
              </a:xfrm>
              <a:custGeom>
                <a:avLst/>
                <a:gdLst>
                  <a:gd name="T0" fmla="*/ 284 w 311"/>
                  <a:gd name="T1" fmla="*/ 126 h 299"/>
                  <a:gd name="T2" fmla="*/ 256 w 311"/>
                  <a:gd name="T3" fmla="*/ 123 h 299"/>
                  <a:gd name="T4" fmla="*/ 222 w 311"/>
                  <a:gd name="T5" fmla="*/ 116 h 299"/>
                  <a:gd name="T6" fmla="*/ 200 w 311"/>
                  <a:gd name="T7" fmla="*/ 109 h 299"/>
                  <a:gd name="T8" fmla="*/ 177 w 311"/>
                  <a:gd name="T9" fmla="*/ 115 h 299"/>
                  <a:gd name="T10" fmla="*/ 170 w 311"/>
                  <a:gd name="T11" fmla="*/ 129 h 299"/>
                  <a:gd name="T12" fmla="*/ 167 w 311"/>
                  <a:gd name="T13" fmla="*/ 136 h 299"/>
                  <a:gd name="T14" fmla="*/ 165 w 311"/>
                  <a:gd name="T15" fmla="*/ 140 h 299"/>
                  <a:gd name="T16" fmla="*/ 167 w 311"/>
                  <a:gd name="T17" fmla="*/ 152 h 299"/>
                  <a:gd name="T18" fmla="*/ 169 w 311"/>
                  <a:gd name="T19" fmla="*/ 159 h 299"/>
                  <a:gd name="T20" fmla="*/ 162 w 311"/>
                  <a:gd name="T21" fmla="*/ 171 h 299"/>
                  <a:gd name="T22" fmla="*/ 153 w 311"/>
                  <a:gd name="T23" fmla="*/ 176 h 299"/>
                  <a:gd name="T24" fmla="*/ 115 w 311"/>
                  <a:gd name="T25" fmla="*/ 175 h 299"/>
                  <a:gd name="T26" fmla="*/ 87 w 311"/>
                  <a:gd name="T27" fmla="*/ 170 h 299"/>
                  <a:gd name="T28" fmla="*/ 70 w 311"/>
                  <a:gd name="T29" fmla="*/ 163 h 299"/>
                  <a:gd name="T30" fmla="*/ 59 w 311"/>
                  <a:gd name="T31" fmla="*/ 164 h 299"/>
                  <a:gd name="T32" fmla="*/ 40 w 311"/>
                  <a:gd name="T33" fmla="*/ 185 h 299"/>
                  <a:gd name="T34" fmla="*/ 36 w 311"/>
                  <a:gd name="T35" fmla="*/ 205 h 299"/>
                  <a:gd name="T36" fmla="*/ 40 w 311"/>
                  <a:gd name="T37" fmla="*/ 227 h 299"/>
                  <a:gd name="T38" fmla="*/ 40 w 311"/>
                  <a:gd name="T39" fmla="*/ 242 h 299"/>
                  <a:gd name="T40" fmla="*/ 37 w 311"/>
                  <a:gd name="T41" fmla="*/ 259 h 299"/>
                  <a:gd name="T42" fmla="*/ 33 w 311"/>
                  <a:gd name="T43" fmla="*/ 272 h 299"/>
                  <a:gd name="T44" fmla="*/ 23 w 311"/>
                  <a:gd name="T45" fmla="*/ 290 h 299"/>
                  <a:gd name="T46" fmla="*/ 12 w 311"/>
                  <a:gd name="T47" fmla="*/ 298 h 299"/>
                  <a:gd name="T48" fmla="*/ 7 w 311"/>
                  <a:gd name="T49" fmla="*/ 294 h 299"/>
                  <a:gd name="T50" fmla="*/ 6 w 311"/>
                  <a:gd name="T51" fmla="*/ 288 h 299"/>
                  <a:gd name="T52" fmla="*/ 4 w 311"/>
                  <a:gd name="T53" fmla="*/ 266 h 299"/>
                  <a:gd name="T54" fmla="*/ 4 w 311"/>
                  <a:gd name="T55" fmla="*/ 248 h 299"/>
                  <a:gd name="T56" fmla="*/ 5 w 311"/>
                  <a:gd name="T57" fmla="*/ 227 h 299"/>
                  <a:gd name="T58" fmla="*/ 5 w 311"/>
                  <a:gd name="T59" fmla="*/ 213 h 299"/>
                  <a:gd name="T60" fmla="*/ 0 w 311"/>
                  <a:gd name="T61" fmla="*/ 180 h 299"/>
                  <a:gd name="T62" fmla="*/ 0 w 311"/>
                  <a:gd name="T63" fmla="*/ 158 h 299"/>
                  <a:gd name="T64" fmla="*/ 1 w 311"/>
                  <a:gd name="T65" fmla="*/ 141 h 299"/>
                  <a:gd name="T66" fmla="*/ 4 w 311"/>
                  <a:gd name="T67" fmla="*/ 130 h 299"/>
                  <a:gd name="T68" fmla="*/ 7 w 311"/>
                  <a:gd name="T69" fmla="*/ 118 h 299"/>
                  <a:gd name="T70" fmla="*/ 9 w 311"/>
                  <a:gd name="T71" fmla="*/ 109 h 299"/>
                  <a:gd name="T72" fmla="*/ 27 w 311"/>
                  <a:gd name="T73" fmla="*/ 63 h 299"/>
                  <a:gd name="T74" fmla="*/ 62 w 311"/>
                  <a:gd name="T75" fmla="*/ 42 h 299"/>
                  <a:gd name="T76" fmla="*/ 62 w 311"/>
                  <a:gd name="T77" fmla="*/ 39 h 299"/>
                  <a:gd name="T78" fmla="*/ 63 w 311"/>
                  <a:gd name="T79" fmla="*/ 35 h 299"/>
                  <a:gd name="T80" fmla="*/ 94 w 311"/>
                  <a:gd name="T81" fmla="*/ 14 h 299"/>
                  <a:gd name="T82" fmla="*/ 117 w 311"/>
                  <a:gd name="T83" fmla="*/ 5 h 299"/>
                  <a:gd name="T84" fmla="*/ 149 w 311"/>
                  <a:gd name="T85" fmla="*/ 0 h 299"/>
                  <a:gd name="T86" fmla="*/ 170 w 311"/>
                  <a:gd name="T87" fmla="*/ 3 h 299"/>
                  <a:gd name="T88" fmla="*/ 203 w 311"/>
                  <a:gd name="T89" fmla="*/ 14 h 299"/>
                  <a:gd name="T90" fmla="*/ 224 w 311"/>
                  <a:gd name="T91" fmla="*/ 25 h 299"/>
                  <a:gd name="T92" fmla="*/ 241 w 311"/>
                  <a:gd name="T93" fmla="*/ 35 h 299"/>
                  <a:gd name="T94" fmla="*/ 250 w 311"/>
                  <a:gd name="T95" fmla="*/ 41 h 299"/>
                  <a:gd name="T96" fmla="*/ 291 w 311"/>
                  <a:gd name="T97" fmla="*/ 65 h 299"/>
                  <a:gd name="T98" fmla="*/ 307 w 311"/>
                  <a:gd name="T99" fmla="*/ 86 h 299"/>
                  <a:gd name="T100" fmla="*/ 308 w 311"/>
                  <a:gd name="T101" fmla="*/ 113 h 299"/>
                  <a:gd name="T102" fmla="*/ 294 w 311"/>
                  <a:gd name="T103" fmla="*/ 125 h 29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11"/>
                  <a:gd name="T157" fmla="*/ 0 h 299"/>
                  <a:gd name="T158" fmla="*/ 311 w 311"/>
                  <a:gd name="T159" fmla="*/ 299 h 29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11" h="299">
                    <a:moveTo>
                      <a:pt x="294" y="125"/>
                    </a:moveTo>
                    <a:lnTo>
                      <a:pt x="289" y="125"/>
                    </a:lnTo>
                    <a:lnTo>
                      <a:pt x="284" y="126"/>
                    </a:lnTo>
                    <a:lnTo>
                      <a:pt x="275" y="126"/>
                    </a:lnTo>
                    <a:lnTo>
                      <a:pt x="266" y="125"/>
                    </a:lnTo>
                    <a:lnTo>
                      <a:pt x="256" y="123"/>
                    </a:lnTo>
                    <a:lnTo>
                      <a:pt x="244" y="121"/>
                    </a:lnTo>
                    <a:lnTo>
                      <a:pt x="232" y="120"/>
                    </a:lnTo>
                    <a:lnTo>
                      <a:pt x="222" y="116"/>
                    </a:lnTo>
                    <a:lnTo>
                      <a:pt x="210" y="113"/>
                    </a:lnTo>
                    <a:lnTo>
                      <a:pt x="200" y="109"/>
                    </a:lnTo>
                    <a:lnTo>
                      <a:pt x="191" y="107"/>
                    </a:lnTo>
                    <a:lnTo>
                      <a:pt x="184" y="109"/>
                    </a:lnTo>
                    <a:lnTo>
                      <a:pt x="177" y="115"/>
                    </a:lnTo>
                    <a:lnTo>
                      <a:pt x="172" y="122"/>
                    </a:lnTo>
                    <a:lnTo>
                      <a:pt x="170" y="129"/>
                    </a:lnTo>
                    <a:lnTo>
                      <a:pt x="169" y="130"/>
                    </a:lnTo>
                    <a:lnTo>
                      <a:pt x="167" y="133"/>
                    </a:lnTo>
                    <a:lnTo>
                      <a:pt x="167" y="136"/>
                    </a:lnTo>
                    <a:lnTo>
                      <a:pt x="166" y="138"/>
                    </a:lnTo>
                    <a:lnTo>
                      <a:pt x="165" y="140"/>
                    </a:lnTo>
                    <a:lnTo>
                      <a:pt x="164" y="144"/>
                    </a:lnTo>
                    <a:lnTo>
                      <a:pt x="165" y="148"/>
                    </a:lnTo>
                    <a:lnTo>
                      <a:pt x="167" y="152"/>
                    </a:lnTo>
                    <a:lnTo>
                      <a:pt x="169" y="156"/>
                    </a:lnTo>
                    <a:lnTo>
                      <a:pt x="169" y="159"/>
                    </a:lnTo>
                    <a:lnTo>
                      <a:pt x="167" y="164"/>
                    </a:lnTo>
                    <a:lnTo>
                      <a:pt x="165" y="168"/>
                    </a:lnTo>
                    <a:lnTo>
                      <a:pt x="162" y="171"/>
                    </a:lnTo>
                    <a:lnTo>
                      <a:pt x="158" y="173"/>
                    </a:lnTo>
                    <a:lnTo>
                      <a:pt x="153" y="176"/>
                    </a:lnTo>
                    <a:lnTo>
                      <a:pt x="148" y="176"/>
                    </a:lnTo>
                    <a:lnTo>
                      <a:pt x="133" y="175"/>
                    </a:lnTo>
                    <a:lnTo>
                      <a:pt x="115" y="175"/>
                    </a:lnTo>
                    <a:lnTo>
                      <a:pt x="98" y="172"/>
                    </a:lnTo>
                    <a:lnTo>
                      <a:pt x="87" y="170"/>
                    </a:lnTo>
                    <a:lnTo>
                      <a:pt x="81" y="166"/>
                    </a:lnTo>
                    <a:lnTo>
                      <a:pt x="76" y="164"/>
                    </a:lnTo>
                    <a:lnTo>
                      <a:pt x="70" y="163"/>
                    </a:lnTo>
                    <a:lnTo>
                      <a:pt x="64" y="163"/>
                    </a:lnTo>
                    <a:lnTo>
                      <a:pt x="59" y="164"/>
                    </a:lnTo>
                    <a:lnTo>
                      <a:pt x="51" y="169"/>
                    </a:lnTo>
                    <a:lnTo>
                      <a:pt x="44" y="176"/>
                    </a:lnTo>
                    <a:lnTo>
                      <a:pt x="40" y="185"/>
                    </a:lnTo>
                    <a:lnTo>
                      <a:pt x="37" y="195"/>
                    </a:lnTo>
                    <a:lnTo>
                      <a:pt x="36" y="205"/>
                    </a:lnTo>
                    <a:lnTo>
                      <a:pt x="36" y="212"/>
                    </a:lnTo>
                    <a:lnTo>
                      <a:pt x="37" y="219"/>
                    </a:lnTo>
                    <a:lnTo>
                      <a:pt x="40" y="227"/>
                    </a:lnTo>
                    <a:lnTo>
                      <a:pt x="40" y="234"/>
                    </a:lnTo>
                    <a:lnTo>
                      <a:pt x="40" y="242"/>
                    </a:lnTo>
                    <a:lnTo>
                      <a:pt x="38" y="250"/>
                    </a:lnTo>
                    <a:lnTo>
                      <a:pt x="38" y="255"/>
                    </a:lnTo>
                    <a:lnTo>
                      <a:pt x="37" y="259"/>
                    </a:lnTo>
                    <a:lnTo>
                      <a:pt x="36" y="264"/>
                    </a:lnTo>
                    <a:lnTo>
                      <a:pt x="33" y="272"/>
                    </a:lnTo>
                    <a:lnTo>
                      <a:pt x="30" y="279"/>
                    </a:lnTo>
                    <a:lnTo>
                      <a:pt x="27" y="284"/>
                    </a:lnTo>
                    <a:lnTo>
                      <a:pt x="23" y="290"/>
                    </a:lnTo>
                    <a:lnTo>
                      <a:pt x="19" y="294"/>
                    </a:lnTo>
                    <a:lnTo>
                      <a:pt x="12" y="298"/>
                    </a:lnTo>
                    <a:lnTo>
                      <a:pt x="9" y="299"/>
                    </a:lnTo>
                    <a:lnTo>
                      <a:pt x="8" y="297"/>
                    </a:lnTo>
                    <a:lnTo>
                      <a:pt x="7" y="294"/>
                    </a:lnTo>
                    <a:lnTo>
                      <a:pt x="7" y="291"/>
                    </a:lnTo>
                    <a:lnTo>
                      <a:pt x="6" y="288"/>
                    </a:lnTo>
                    <a:lnTo>
                      <a:pt x="4" y="278"/>
                    </a:lnTo>
                    <a:lnTo>
                      <a:pt x="4" y="272"/>
                    </a:lnTo>
                    <a:lnTo>
                      <a:pt x="4" y="266"/>
                    </a:lnTo>
                    <a:lnTo>
                      <a:pt x="5" y="259"/>
                    </a:lnTo>
                    <a:lnTo>
                      <a:pt x="4" y="248"/>
                    </a:lnTo>
                    <a:lnTo>
                      <a:pt x="4" y="243"/>
                    </a:lnTo>
                    <a:lnTo>
                      <a:pt x="5" y="236"/>
                    </a:lnTo>
                    <a:lnTo>
                      <a:pt x="5" y="227"/>
                    </a:lnTo>
                    <a:lnTo>
                      <a:pt x="5" y="219"/>
                    </a:lnTo>
                    <a:lnTo>
                      <a:pt x="5" y="213"/>
                    </a:lnTo>
                    <a:lnTo>
                      <a:pt x="4" y="201"/>
                    </a:lnTo>
                    <a:lnTo>
                      <a:pt x="1" y="191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158"/>
                    </a:lnTo>
                    <a:lnTo>
                      <a:pt x="1" y="152"/>
                    </a:lnTo>
                    <a:lnTo>
                      <a:pt x="1" y="147"/>
                    </a:lnTo>
                    <a:lnTo>
                      <a:pt x="1" y="141"/>
                    </a:lnTo>
                    <a:lnTo>
                      <a:pt x="2" y="136"/>
                    </a:lnTo>
                    <a:lnTo>
                      <a:pt x="4" y="130"/>
                    </a:lnTo>
                    <a:lnTo>
                      <a:pt x="5" y="126"/>
                    </a:lnTo>
                    <a:lnTo>
                      <a:pt x="6" y="122"/>
                    </a:lnTo>
                    <a:lnTo>
                      <a:pt x="7" y="118"/>
                    </a:lnTo>
                    <a:lnTo>
                      <a:pt x="8" y="113"/>
                    </a:lnTo>
                    <a:lnTo>
                      <a:pt x="9" y="109"/>
                    </a:lnTo>
                    <a:lnTo>
                      <a:pt x="11" y="97"/>
                    </a:lnTo>
                    <a:lnTo>
                      <a:pt x="16" y="80"/>
                    </a:lnTo>
                    <a:lnTo>
                      <a:pt x="27" y="63"/>
                    </a:lnTo>
                    <a:lnTo>
                      <a:pt x="41" y="49"/>
                    </a:lnTo>
                    <a:lnTo>
                      <a:pt x="62" y="42"/>
                    </a:lnTo>
                    <a:lnTo>
                      <a:pt x="62" y="41"/>
                    </a:lnTo>
                    <a:lnTo>
                      <a:pt x="62" y="40"/>
                    </a:lnTo>
                    <a:lnTo>
                      <a:pt x="62" y="39"/>
                    </a:lnTo>
                    <a:lnTo>
                      <a:pt x="63" y="36"/>
                    </a:lnTo>
                    <a:lnTo>
                      <a:pt x="63" y="35"/>
                    </a:lnTo>
                    <a:lnTo>
                      <a:pt x="72" y="27"/>
                    </a:lnTo>
                    <a:lnTo>
                      <a:pt x="83" y="20"/>
                    </a:lnTo>
                    <a:lnTo>
                      <a:pt x="94" y="14"/>
                    </a:lnTo>
                    <a:lnTo>
                      <a:pt x="106" y="9"/>
                    </a:lnTo>
                    <a:lnTo>
                      <a:pt x="117" y="5"/>
                    </a:lnTo>
                    <a:lnTo>
                      <a:pt x="128" y="3"/>
                    </a:lnTo>
                    <a:lnTo>
                      <a:pt x="138" y="1"/>
                    </a:lnTo>
                    <a:lnTo>
                      <a:pt x="149" y="0"/>
                    </a:lnTo>
                    <a:lnTo>
                      <a:pt x="159" y="0"/>
                    </a:lnTo>
                    <a:lnTo>
                      <a:pt x="170" y="3"/>
                    </a:lnTo>
                    <a:lnTo>
                      <a:pt x="181" y="6"/>
                    </a:lnTo>
                    <a:lnTo>
                      <a:pt x="192" y="9"/>
                    </a:lnTo>
                    <a:lnTo>
                      <a:pt x="203" y="14"/>
                    </a:lnTo>
                    <a:lnTo>
                      <a:pt x="214" y="19"/>
                    </a:lnTo>
                    <a:lnTo>
                      <a:pt x="224" y="25"/>
                    </a:lnTo>
                    <a:lnTo>
                      <a:pt x="228" y="27"/>
                    </a:lnTo>
                    <a:lnTo>
                      <a:pt x="234" y="30"/>
                    </a:lnTo>
                    <a:lnTo>
                      <a:pt x="241" y="35"/>
                    </a:lnTo>
                    <a:lnTo>
                      <a:pt x="246" y="39"/>
                    </a:lnTo>
                    <a:lnTo>
                      <a:pt x="250" y="41"/>
                    </a:lnTo>
                    <a:lnTo>
                      <a:pt x="269" y="49"/>
                    </a:lnTo>
                    <a:lnTo>
                      <a:pt x="281" y="57"/>
                    </a:lnTo>
                    <a:lnTo>
                      <a:pt x="291" y="65"/>
                    </a:lnTo>
                    <a:lnTo>
                      <a:pt x="299" y="75"/>
                    </a:lnTo>
                    <a:lnTo>
                      <a:pt x="307" y="86"/>
                    </a:lnTo>
                    <a:lnTo>
                      <a:pt x="311" y="94"/>
                    </a:lnTo>
                    <a:lnTo>
                      <a:pt x="311" y="104"/>
                    </a:lnTo>
                    <a:lnTo>
                      <a:pt x="308" y="113"/>
                    </a:lnTo>
                    <a:lnTo>
                      <a:pt x="302" y="120"/>
                    </a:lnTo>
                    <a:lnTo>
                      <a:pt x="294" y="125"/>
                    </a:ln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71" name="Freeform 437">
                <a:extLst>
                  <a:ext uri="{FF2B5EF4-FFF2-40B4-BE49-F238E27FC236}">
                    <a16:creationId xmlns:a16="http://schemas.microsoft.com/office/drawing/2014/main" id="{3E0C16A3-ABDF-4A48-8AE7-4D2B295D6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1" y="1418"/>
                <a:ext cx="311" cy="299"/>
              </a:xfrm>
              <a:custGeom>
                <a:avLst/>
                <a:gdLst>
                  <a:gd name="T0" fmla="*/ 284 w 311"/>
                  <a:gd name="T1" fmla="*/ 126 h 299"/>
                  <a:gd name="T2" fmla="*/ 256 w 311"/>
                  <a:gd name="T3" fmla="*/ 123 h 299"/>
                  <a:gd name="T4" fmla="*/ 222 w 311"/>
                  <a:gd name="T5" fmla="*/ 116 h 299"/>
                  <a:gd name="T6" fmla="*/ 200 w 311"/>
                  <a:gd name="T7" fmla="*/ 109 h 299"/>
                  <a:gd name="T8" fmla="*/ 177 w 311"/>
                  <a:gd name="T9" fmla="*/ 115 h 299"/>
                  <a:gd name="T10" fmla="*/ 170 w 311"/>
                  <a:gd name="T11" fmla="*/ 129 h 299"/>
                  <a:gd name="T12" fmla="*/ 167 w 311"/>
                  <a:gd name="T13" fmla="*/ 136 h 299"/>
                  <a:gd name="T14" fmla="*/ 165 w 311"/>
                  <a:gd name="T15" fmla="*/ 140 h 299"/>
                  <a:gd name="T16" fmla="*/ 167 w 311"/>
                  <a:gd name="T17" fmla="*/ 152 h 299"/>
                  <a:gd name="T18" fmla="*/ 169 w 311"/>
                  <a:gd name="T19" fmla="*/ 159 h 299"/>
                  <a:gd name="T20" fmla="*/ 162 w 311"/>
                  <a:gd name="T21" fmla="*/ 171 h 299"/>
                  <a:gd name="T22" fmla="*/ 153 w 311"/>
                  <a:gd name="T23" fmla="*/ 176 h 299"/>
                  <a:gd name="T24" fmla="*/ 115 w 311"/>
                  <a:gd name="T25" fmla="*/ 175 h 299"/>
                  <a:gd name="T26" fmla="*/ 87 w 311"/>
                  <a:gd name="T27" fmla="*/ 170 h 299"/>
                  <a:gd name="T28" fmla="*/ 70 w 311"/>
                  <a:gd name="T29" fmla="*/ 163 h 299"/>
                  <a:gd name="T30" fmla="*/ 59 w 311"/>
                  <a:gd name="T31" fmla="*/ 164 h 299"/>
                  <a:gd name="T32" fmla="*/ 40 w 311"/>
                  <a:gd name="T33" fmla="*/ 185 h 299"/>
                  <a:gd name="T34" fmla="*/ 36 w 311"/>
                  <a:gd name="T35" fmla="*/ 205 h 299"/>
                  <a:gd name="T36" fmla="*/ 40 w 311"/>
                  <a:gd name="T37" fmla="*/ 227 h 299"/>
                  <a:gd name="T38" fmla="*/ 40 w 311"/>
                  <a:gd name="T39" fmla="*/ 242 h 299"/>
                  <a:gd name="T40" fmla="*/ 37 w 311"/>
                  <a:gd name="T41" fmla="*/ 259 h 299"/>
                  <a:gd name="T42" fmla="*/ 33 w 311"/>
                  <a:gd name="T43" fmla="*/ 272 h 299"/>
                  <a:gd name="T44" fmla="*/ 23 w 311"/>
                  <a:gd name="T45" fmla="*/ 290 h 299"/>
                  <a:gd name="T46" fmla="*/ 12 w 311"/>
                  <a:gd name="T47" fmla="*/ 298 h 299"/>
                  <a:gd name="T48" fmla="*/ 7 w 311"/>
                  <a:gd name="T49" fmla="*/ 294 h 299"/>
                  <a:gd name="T50" fmla="*/ 6 w 311"/>
                  <a:gd name="T51" fmla="*/ 288 h 299"/>
                  <a:gd name="T52" fmla="*/ 4 w 311"/>
                  <a:gd name="T53" fmla="*/ 266 h 299"/>
                  <a:gd name="T54" fmla="*/ 4 w 311"/>
                  <a:gd name="T55" fmla="*/ 248 h 299"/>
                  <a:gd name="T56" fmla="*/ 5 w 311"/>
                  <a:gd name="T57" fmla="*/ 227 h 299"/>
                  <a:gd name="T58" fmla="*/ 5 w 311"/>
                  <a:gd name="T59" fmla="*/ 213 h 299"/>
                  <a:gd name="T60" fmla="*/ 0 w 311"/>
                  <a:gd name="T61" fmla="*/ 180 h 299"/>
                  <a:gd name="T62" fmla="*/ 0 w 311"/>
                  <a:gd name="T63" fmla="*/ 158 h 299"/>
                  <a:gd name="T64" fmla="*/ 1 w 311"/>
                  <a:gd name="T65" fmla="*/ 141 h 299"/>
                  <a:gd name="T66" fmla="*/ 4 w 311"/>
                  <a:gd name="T67" fmla="*/ 130 h 299"/>
                  <a:gd name="T68" fmla="*/ 7 w 311"/>
                  <a:gd name="T69" fmla="*/ 118 h 299"/>
                  <a:gd name="T70" fmla="*/ 9 w 311"/>
                  <a:gd name="T71" fmla="*/ 109 h 299"/>
                  <a:gd name="T72" fmla="*/ 27 w 311"/>
                  <a:gd name="T73" fmla="*/ 63 h 299"/>
                  <a:gd name="T74" fmla="*/ 62 w 311"/>
                  <a:gd name="T75" fmla="*/ 42 h 299"/>
                  <a:gd name="T76" fmla="*/ 62 w 311"/>
                  <a:gd name="T77" fmla="*/ 39 h 299"/>
                  <a:gd name="T78" fmla="*/ 63 w 311"/>
                  <a:gd name="T79" fmla="*/ 35 h 299"/>
                  <a:gd name="T80" fmla="*/ 94 w 311"/>
                  <a:gd name="T81" fmla="*/ 14 h 299"/>
                  <a:gd name="T82" fmla="*/ 117 w 311"/>
                  <a:gd name="T83" fmla="*/ 5 h 299"/>
                  <a:gd name="T84" fmla="*/ 149 w 311"/>
                  <a:gd name="T85" fmla="*/ 0 h 299"/>
                  <a:gd name="T86" fmla="*/ 170 w 311"/>
                  <a:gd name="T87" fmla="*/ 3 h 299"/>
                  <a:gd name="T88" fmla="*/ 203 w 311"/>
                  <a:gd name="T89" fmla="*/ 14 h 299"/>
                  <a:gd name="T90" fmla="*/ 224 w 311"/>
                  <a:gd name="T91" fmla="*/ 25 h 299"/>
                  <a:gd name="T92" fmla="*/ 241 w 311"/>
                  <a:gd name="T93" fmla="*/ 35 h 299"/>
                  <a:gd name="T94" fmla="*/ 250 w 311"/>
                  <a:gd name="T95" fmla="*/ 41 h 299"/>
                  <a:gd name="T96" fmla="*/ 291 w 311"/>
                  <a:gd name="T97" fmla="*/ 65 h 299"/>
                  <a:gd name="T98" fmla="*/ 307 w 311"/>
                  <a:gd name="T99" fmla="*/ 86 h 299"/>
                  <a:gd name="T100" fmla="*/ 308 w 311"/>
                  <a:gd name="T101" fmla="*/ 113 h 299"/>
                  <a:gd name="T102" fmla="*/ 294 w 311"/>
                  <a:gd name="T103" fmla="*/ 125 h 29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11"/>
                  <a:gd name="T157" fmla="*/ 0 h 299"/>
                  <a:gd name="T158" fmla="*/ 311 w 311"/>
                  <a:gd name="T159" fmla="*/ 299 h 29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11" h="299">
                    <a:moveTo>
                      <a:pt x="294" y="125"/>
                    </a:moveTo>
                    <a:lnTo>
                      <a:pt x="289" y="125"/>
                    </a:lnTo>
                    <a:lnTo>
                      <a:pt x="284" y="126"/>
                    </a:lnTo>
                    <a:lnTo>
                      <a:pt x="275" y="126"/>
                    </a:lnTo>
                    <a:lnTo>
                      <a:pt x="266" y="125"/>
                    </a:lnTo>
                    <a:lnTo>
                      <a:pt x="256" y="123"/>
                    </a:lnTo>
                    <a:lnTo>
                      <a:pt x="244" y="121"/>
                    </a:lnTo>
                    <a:lnTo>
                      <a:pt x="232" y="120"/>
                    </a:lnTo>
                    <a:lnTo>
                      <a:pt x="222" y="116"/>
                    </a:lnTo>
                    <a:lnTo>
                      <a:pt x="210" y="113"/>
                    </a:lnTo>
                    <a:lnTo>
                      <a:pt x="200" y="109"/>
                    </a:lnTo>
                    <a:lnTo>
                      <a:pt x="191" y="107"/>
                    </a:lnTo>
                    <a:lnTo>
                      <a:pt x="184" y="109"/>
                    </a:lnTo>
                    <a:lnTo>
                      <a:pt x="177" y="115"/>
                    </a:lnTo>
                    <a:lnTo>
                      <a:pt x="172" y="122"/>
                    </a:lnTo>
                    <a:lnTo>
                      <a:pt x="170" y="129"/>
                    </a:lnTo>
                    <a:lnTo>
                      <a:pt x="169" y="130"/>
                    </a:lnTo>
                    <a:lnTo>
                      <a:pt x="167" y="133"/>
                    </a:lnTo>
                    <a:lnTo>
                      <a:pt x="167" y="136"/>
                    </a:lnTo>
                    <a:lnTo>
                      <a:pt x="166" y="138"/>
                    </a:lnTo>
                    <a:lnTo>
                      <a:pt x="165" y="140"/>
                    </a:lnTo>
                    <a:lnTo>
                      <a:pt x="164" y="144"/>
                    </a:lnTo>
                    <a:lnTo>
                      <a:pt x="165" y="148"/>
                    </a:lnTo>
                    <a:lnTo>
                      <a:pt x="167" y="152"/>
                    </a:lnTo>
                    <a:lnTo>
                      <a:pt x="169" y="156"/>
                    </a:lnTo>
                    <a:lnTo>
                      <a:pt x="169" y="159"/>
                    </a:lnTo>
                    <a:lnTo>
                      <a:pt x="167" y="164"/>
                    </a:lnTo>
                    <a:lnTo>
                      <a:pt x="165" y="168"/>
                    </a:lnTo>
                    <a:lnTo>
                      <a:pt x="162" y="171"/>
                    </a:lnTo>
                    <a:lnTo>
                      <a:pt x="158" y="173"/>
                    </a:lnTo>
                    <a:lnTo>
                      <a:pt x="153" y="176"/>
                    </a:lnTo>
                    <a:lnTo>
                      <a:pt x="148" y="176"/>
                    </a:lnTo>
                    <a:lnTo>
                      <a:pt x="133" y="175"/>
                    </a:lnTo>
                    <a:lnTo>
                      <a:pt x="115" y="175"/>
                    </a:lnTo>
                    <a:lnTo>
                      <a:pt x="98" y="172"/>
                    </a:lnTo>
                    <a:lnTo>
                      <a:pt x="87" y="170"/>
                    </a:lnTo>
                    <a:lnTo>
                      <a:pt x="81" y="166"/>
                    </a:lnTo>
                    <a:lnTo>
                      <a:pt x="76" y="164"/>
                    </a:lnTo>
                    <a:lnTo>
                      <a:pt x="70" y="163"/>
                    </a:lnTo>
                    <a:lnTo>
                      <a:pt x="64" y="163"/>
                    </a:lnTo>
                    <a:lnTo>
                      <a:pt x="59" y="164"/>
                    </a:lnTo>
                    <a:lnTo>
                      <a:pt x="51" y="169"/>
                    </a:lnTo>
                    <a:lnTo>
                      <a:pt x="44" y="176"/>
                    </a:lnTo>
                    <a:lnTo>
                      <a:pt x="40" y="185"/>
                    </a:lnTo>
                    <a:lnTo>
                      <a:pt x="37" y="195"/>
                    </a:lnTo>
                    <a:lnTo>
                      <a:pt x="36" y="205"/>
                    </a:lnTo>
                    <a:lnTo>
                      <a:pt x="36" y="212"/>
                    </a:lnTo>
                    <a:lnTo>
                      <a:pt x="37" y="219"/>
                    </a:lnTo>
                    <a:lnTo>
                      <a:pt x="40" y="227"/>
                    </a:lnTo>
                    <a:lnTo>
                      <a:pt x="40" y="234"/>
                    </a:lnTo>
                    <a:lnTo>
                      <a:pt x="40" y="242"/>
                    </a:lnTo>
                    <a:lnTo>
                      <a:pt x="38" y="250"/>
                    </a:lnTo>
                    <a:lnTo>
                      <a:pt x="38" y="255"/>
                    </a:lnTo>
                    <a:lnTo>
                      <a:pt x="37" y="259"/>
                    </a:lnTo>
                    <a:lnTo>
                      <a:pt x="36" y="264"/>
                    </a:lnTo>
                    <a:lnTo>
                      <a:pt x="33" y="272"/>
                    </a:lnTo>
                    <a:lnTo>
                      <a:pt x="30" y="279"/>
                    </a:lnTo>
                    <a:lnTo>
                      <a:pt x="27" y="284"/>
                    </a:lnTo>
                    <a:lnTo>
                      <a:pt x="23" y="290"/>
                    </a:lnTo>
                    <a:lnTo>
                      <a:pt x="19" y="294"/>
                    </a:lnTo>
                    <a:lnTo>
                      <a:pt x="12" y="298"/>
                    </a:lnTo>
                    <a:lnTo>
                      <a:pt x="9" y="299"/>
                    </a:lnTo>
                    <a:lnTo>
                      <a:pt x="8" y="297"/>
                    </a:lnTo>
                    <a:lnTo>
                      <a:pt x="7" y="294"/>
                    </a:lnTo>
                    <a:lnTo>
                      <a:pt x="7" y="291"/>
                    </a:lnTo>
                    <a:lnTo>
                      <a:pt x="6" y="288"/>
                    </a:lnTo>
                    <a:lnTo>
                      <a:pt x="4" y="278"/>
                    </a:lnTo>
                    <a:lnTo>
                      <a:pt x="4" y="272"/>
                    </a:lnTo>
                    <a:lnTo>
                      <a:pt x="4" y="266"/>
                    </a:lnTo>
                    <a:lnTo>
                      <a:pt x="5" y="259"/>
                    </a:lnTo>
                    <a:lnTo>
                      <a:pt x="4" y="248"/>
                    </a:lnTo>
                    <a:lnTo>
                      <a:pt x="4" y="243"/>
                    </a:lnTo>
                    <a:lnTo>
                      <a:pt x="5" y="236"/>
                    </a:lnTo>
                    <a:lnTo>
                      <a:pt x="5" y="227"/>
                    </a:lnTo>
                    <a:lnTo>
                      <a:pt x="5" y="219"/>
                    </a:lnTo>
                    <a:lnTo>
                      <a:pt x="5" y="213"/>
                    </a:lnTo>
                    <a:lnTo>
                      <a:pt x="4" y="201"/>
                    </a:lnTo>
                    <a:lnTo>
                      <a:pt x="1" y="191"/>
                    </a:lnTo>
                    <a:lnTo>
                      <a:pt x="0" y="180"/>
                    </a:lnTo>
                    <a:lnTo>
                      <a:pt x="0" y="170"/>
                    </a:lnTo>
                    <a:lnTo>
                      <a:pt x="0" y="158"/>
                    </a:lnTo>
                    <a:lnTo>
                      <a:pt x="1" y="152"/>
                    </a:lnTo>
                    <a:lnTo>
                      <a:pt x="1" y="147"/>
                    </a:lnTo>
                    <a:lnTo>
                      <a:pt x="1" y="141"/>
                    </a:lnTo>
                    <a:lnTo>
                      <a:pt x="2" y="136"/>
                    </a:lnTo>
                    <a:lnTo>
                      <a:pt x="4" y="130"/>
                    </a:lnTo>
                    <a:lnTo>
                      <a:pt x="5" y="126"/>
                    </a:lnTo>
                    <a:lnTo>
                      <a:pt x="6" y="122"/>
                    </a:lnTo>
                    <a:lnTo>
                      <a:pt x="7" y="118"/>
                    </a:lnTo>
                    <a:lnTo>
                      <a:pt x="8" y="113"/>
                    </a:lnTo>
                    <a:lnTo>
                      <a:pt x="9" y="109"/>
                    </a:lnTo>
                    <a:lnTo>
                      <a:pt x="11" y="97"/>
                    </a:lnTo>
                    <a:lnTo>
                      <a:pt x="16" y="80"/>
                    </a:lnTo>
                    <a:lnTo>
                      <a:pt x="27" y="63"/>
                    </a:lnTo>
                    <a:lnTo>
                      <a:pt x="41" y="49"/>
                    </a:lnTo>
                    <a:lnTo>
                      <a:pt x="62" y="42"/>
                    </a:lnTo>
                    <a:lnTo>
                      <a:pt x="62" y="41"/>
                    </a:lnTo>
                    <a:lnTo>
                      <a:pt x="62" y="40"/>
                    </a:lnTo>
                    <a:lnTo>
                      <a:pt x="62" y="39"/>
                    </a:lnTo>
                    <a:lnTo>
                      <a:pt x="63" y="36"/>
                    </a:lnTo>
                    <a:lnTo>
                      <a:pt x="63" y="35"/>
                    </a:lnTo>
                    <a:lnTo>
                      <a:pt x="72" y="27"/>
                    </a:lnTo>
                    <a:lnTo>
                      <a:pt x="83" y="20"/>
                    </a:lnTo>
                    <a:lnTo>
                      <a:pt x="94" y="14"/>
                    </a:lnTo>
                    <a:lnTo>
                      <a:pt x="106" y="9"/>
                    </a:lnTo>
                    <a:lnTo>
                      <a:pt x="117" y="5"/>
                    </a:lnTo>
                    <a:lnTo>
                      <a:pt x="128" y="3"/>
                    </a:lnTo>
                    <a:lnTo>
                      <a:pt x="138" y="1"/>
                    </a:lnTo>
                    <a:lnTo>
                      <a:pt x="149" y="0"/>
                    </a:lnTo>
                    <a:lnTo>
                      <a:pt x="159" y="0"/>
                    </a:lnTo>
                    <a:lnTo>
                      <a:pt x="170" y="3"/>
                    </a:lnTo>
                    <a:lnTo>
                      <a:pt x="181" y="6"/>
                    </a:lnTo>
                    <a:lnTo>
                      <a:pt x="192" y="9"/>
                    </a:lnTo>
                    <a:lnTo>
                      <a:pt x="203" y="14"/>
                    </a:lnTo>
                    <a:lnTo>
                      <a:pt x="214" y="19"/>
                    </a:lnTo>
                    <a:lnTo>
                      <a:pt x="224" y="25"/>
                    </a:lnTo>
                    <a:lnTo>
                      <a:pt x="228" y="27"/>
                    </a:lnTo>
                    <a:lnTo>
                      <a:pt x="234" y="30"/>
                    </a:lnTo>
                    <a:lnTo>
                      <a:pt x="241" y="35"/>
                    </a:lnTo>
                    <a:lnTo>
                      <a:pt x="246" y="39"/>
                    </a:lnTo>
                    <a:lnTo>
                      <a:pt x="250" y="41"/>
                    </a:lnTo>
                    <a:lnTo>
                      <a:pt x="269" y="49"/>
                    </a:lnTo>
                    <a:lnTo>
                      <a:pt x="281" y="57"/>
                    </a:lnTo>
                    <a:lnTo>
                      <a:pt x="291" y="65"/>
                    </a:lnTo>
                    <a:lnTo>
                      <a:pt x="299" y="75"/>
                    </a:lnTo>
                    <a:lnTo>
                      <a:pt x="307" y="86"/>
                    </a:lnTo>
                    <a:lnTo>
                      <a:pt x="311" y="94"/>
                    </a:lnTo>
                    <a:lnTo>
                      <a:pt x="311" y="104"/>
                    </a:lnTo>
                    <a:lnTo>
                      <a:pt x="308" y="113"/>
                    </a:lnTo>
                    <a:lnTo>
                      <a:pt x="302" y="120"/>
                    </a:lnTo>
                    <a:lnTo>
                      <a:pt x="294" y="12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72" name="Freeform 438">
                <a:extLst>
                  <a:ext uri="{FF2B5EF4-FFF2-40B4-BE49-F238E27FC236}">
                    <a16:creationId xmlns:a16="http://schemas.microsoft.com/office/drawing/2014/main" id="{C80B4CB7-C472-4800-B1F2-1283ADAE86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2" y="1586"/>
                <a:ext cx="52" cy="103"/>
              </a:xfrm>
              <a:custGeom>
                <a:avLst/>
                <a:gdLst>
                  <a:gd name="T0" fmla="*/ 31 w 52"/>
                  <a:gd name="T1" fmla="*/ 103 h 103"/>
                  <a:gd name="T2" fmla="*/ 32 w 52"/>
                  <a:gd name="T3" fmla="*/ 88 h 103"/>
                  <a:gd name="T4" fmla="*/ 32 w 52"/>
                  <a:gd name="T5" fmla="*/ 88 h 103"/>
                  <a:gd name="T6" fmla="*/ 31 w 52"/>
                  <a:gd name="T7" fmla="*/ 89 h 103"/>
                  <a:gd name="T8" fmla="*/ 29 w 52"/>
                  <a:gd name="T9" fmla="*/ 90 h 103"/>
                  <a:gd name="T10" fmla="*/ 25 w 52"/>
                  <a:gd name="T11" fmla="*/ 91 h 103"/>
                  <a:gd name="T12" fmla="*/ 22 w 52"/>
                  <a:gd name="T13" fmla="*/ 91 h 103"/>
                  <a:gd name="T14" fmla="*/ 16 w 52"/>
                  <a:gd name="T15" fmla="*/ 90 h 103"/>
                  <a:gd name="T16" fmla="*/ 16 w 52"/>
                  <a:gd name="T17" fmla="*/ 90 h 103"/>
                  <a:gd name="T18" fmla="*/ 11 w 52"/>
                  <a:gd name="T19" fmla="*/ 88 h 103"/>
                  <a:gd name="T20" fmla="*/ 9 w 52"/>
                  <a:gd name="T21" fmla="*/ 83 h 103"/>
                  <a:gd name="T22" fmla="*/ 7 w 52"/>
                  <a:gd name="T23" fmla="*/ 79 h 103"/>
                  <a:gd name="T24" fmla="*/ 6 w 52"/>
                  <a:gd name="T25" fmla="*/ 73 h 103"/>
                  <a:gd name="T26" fmla="*/ 6 w 52"/>
                  <a:gd name="T27" fmla="*/ 66 h 103"/>
                  <a:gd name="T28" fmla="*/ 6 w 52"/>
                  <a:gd name="T29" fmla="*/ 66 h 103"/>
                  <a:gd name="T30" fmla="*/ 4 w 52"/>
                  <a:gd name="T31" fmla="*/ 59 h 103"/>
                  <a:gd name="T32" fmla="*/ 2 w 52"/>
                  <a:gd name="T33" fmla="*/ 52 h 103"/>
                  <a:gd name="T34" fmla="*/ 1 w 52"/>
                  <a:gd name="T35" fmla="*/ 44 h 103"/>
                  <a:gd name="T36" fmla="*/ 0 w 52"/>
                  <a:gd name="T37" fmla="*/ 34 h 103"/>
                  <a:gd name="T38" fmla="*/ 2 w 52"/>
                  <a:gd name="T39" fmla="*/ 24 h 103"/>
                  <a:gd name="T40" fmla="*/ 2 w 52"/>
                  <a:gd name="T41" fmla="*/ 24 h 103"/>
                  <a:gd name="T42" fmla="*/ 6 w 52"/>
                  <a:gd name="T43" fmla="*/ 15 h 103"/>
                  <a:gd name="T44" fmla="*/ 11 w 52"/>
                  <a:gd name="T45" fmla="*/ 8 h 103"/>
                  <a:gd name="T46" fmla="*/ 17 w 52"/>
                  <a:gd name="T47" fmla="*/ 2 h 103"/>
                  <a:gd name="T48" fmla="*/ 25 w 52"/>
                  <a:gd name="T49" fmla="*/ 0 h 103"/>
                  <a:gd name="T50" fmla="*/ 33 w 52"/>
                  <a:gd name="T51" fmla="*/ 0 h 103"/>
                  <a:gd name="T52" fmla="*/ 33 w 52"/>
                  <a:gd name="T53" fmla="*/ 0 h 103"/>
                  <a:gd name="T54" fmla="*/ 40 w 52"/>
                  <a:gd name="T55" fmla="*/ 2 h 103"/>
                  <a:gd name="T56" fmla="*/ 45 w 52"/>
                  <a:gd name="T57" fmla="*/ 4 h 103"/>
                  <a:gd name="T58" fmla="*/ 49 w 52"/>
                  <a:gd name="T59" fmla="*/ 9 h 103"/>
                  <a:gd name="T60" fmla="*/ 51 w 52"/>
                  <a:gd name="T61" fmla="*/ 15 h 103"/>
                  <a:gd name="T62" fmla="*/ 52 w 52"/>
                  <a:gd name="T63" fmla="*/ 22 h 10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2"/>
                  <a:gd name="T97" fmla="*/ 0 h 103"/>
                  <a:gd name="T98" fmla="*/ 52 w 52"/>
                  <a:gd name="T99" fmla="*/ 103 h 10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2" h="103">
                    <a:moveTo>
                      <a:pt x="31" y="103"/>
                    </a:moveTo>
                    <a:lnTo>
                      <a:pt x="32" y="88"/>
                    </a:lnTo>
                    <a:lnTo>
                      <a:pt x="31" y="89"/>
                    </a:lnTo>
                    <a:lnTo>
                      <a:pt x="29" y="90"/>
                    </a:lnTo>
                    <a:lnTo>
                      <a:pt x="25" y="91"/>
                    </a:lnTo>
                    <a:lnTo>
                      <a:pt x="22" y="91"/>
                    </a:lnTo>
                    <a:lnTo>
                      <a:pt x="16" y="90"/>
                    </a:lnTo>
                    <a:lnTo>
                      <a:pt x="11" y="88"/>
                    </a:lnTo>
                    <a:lnTo>
                      <a:pt x="9" y="83"/>
                    </a:lnTo>
                    <a:lnTo>
                      <a:pt x="7" y="79"/>
                    </a:lnTo>
                    <a:lnTo>
                      <a:pt x="6" y="73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2" y="52"/>
                    </a:lnTo>
                    <a:lnTo>
                      <a:pt x="1" y="44"/>
                    </a:lnTo>
                    <a:lnTo>
                      <a:pt x="0" y="34"/>
                    </a:lnTo>
                    <a:lnTo>
                      <a:pt x="2" y="24"/>
                    </a:lnTo>
                    <a:lnTo>
                      <a:pt x="6" y="15"/>
                    </a:lnTo>
                    <a:lnTo>
                      <a:pt x="11" y="8"/>
                    </a:lnTo>
                    <a:lnTo>
                      <a:pt x="17" y="2"/>
                    </a:lnTo>
                    <a:lnTo>
                      <a:pt x="25" y="0"/>
                    </a:lnTo>
                    <a:lnTo>
                      <a:pt x="33" y="0"/>
                    </a:lnTo>
                    <a:lnTo>
                      <a:pt x="40" y="2"/>
                    </a:lnTo>
                    <a:lnTo>
                      <a:pt x="45" y="4"/>
                    </a:lnTo>
                    <a:lnTo>
                      <a:pt x="49" y="9"/>
                    </a:lnTo>
                    <a:lnTo>
                      <a:pt x="51" y="15"/>
                    </a:lnTo>
                    <a:lnTo>
                      <a:pt x="52" y="2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73" name="Freeform 439">
                <a:extLst>
                  <a:ext uri="{FF2B5EF4-FFF2-40B4-BE49-F238E27FC236}">
                    <a16:creationId xmlns:a16="http://schemas.microsoft.com/office/drawing/2014/main" id="{259852D9-DF9C-4854-89D4-5C17CF0A5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0" y="1717"/>
                <a:ext cx="75" cy="102"/>
              </a:xfrm>
              <a:custGeom>
                <a:avLst/>
                <a:gdLst>
                  <a:gd name="T0" fmla="*/ 0 w 75"/>
                  <a:gd name="T1" fmla="*/ 0 h 102"/>
                  <a:gd name="T2" fmla="*/ 0 w 75"/>
                  <a:gd name="T3" fmla="*/ 2 h 102"/>
                  <a:gd name="T4" fmla="*/ 0 w 75"/>
                  <a:gd name="T5" fmla="*/ 8 h 102"/>
                  <a:gd name="T6" fmla="*/ 0 w 75"/>
                  <a:gd name="T7" fmla="*/ 16 h 102"/>
                  <a:gd name="T8" fmla="*/ 1 w 75"/>
                  <a:gd name="T9" fmla="*/ 25 h 102"/>
                  <a:gd name="T10" fmla="*/ 3 w 75"/>
                  <a:gd name="T11" fmla="*/ 34 h 102"/>
                  <a:gd name="T12" fmla="*/ 3 w 75"/>
                  <a:gd name="T13" fmla="*/ 34 h 102"/>
                  <a:gd name="T14" fmla="*/ 8 w 75"/>
                  <a:gd name="T15" fmla="*/ 39 h 102"/>
                  <a:gd name="T16" fmla="*/ 11 w 75"/>
                  <a:gd name="T17" fmla="*/ 44 h 102"/>
                  <a:gd name="T18" fmla="*/ 16 w 75"/>
                  <a:gd name="T19" fmla="*/ 49 h 102"/>
                  <a:gd name="T20" fmla="*/ 21 w 75"/>
                  <a:gd name="T21" fmla="*/ 52 h 102"/>
                  <a:gd name="T22" fmla="*/ 24 w 75"/>
                  <a:gd name="T23" fmla="*/ 57 h 102"/>
                  <a:gd name="T24" fmla="*/ 24 w 75"/>
                  <a:gd name="T25" fmla="*/ 57 h 102"/>
                  <a:gd name="T26" fmla="*/ 29 w 75"/>
                  <a:gd name="T27" fmla="*/ 61 h 102"/>
                  <a:gd name="T28" fmla="*/ 33 w 75"/>
                  <a:gd name="T29" fmla="*/ 66 h 102"/>
                  <a:gd name="T30" fmla="*/ 38 w 75"/>
                  <a:gd name="T31" fmla="*/ 71 h 102"/>
                  <a:gd name="T32" fmla="*/ 44 w 75"/>
                  <a:gd name="T33" fmla="*/ 77 h 102"/>
                  <a:gd name="T34" fmla="*/ 50 w 75"/>
                  <a:gd name="T35" fmla="*/ 82 h 102"/>
                  <a:gd name="T36" fmla="*/ 50 w 75"/>
                  <a:gd name="T37" fmla="*/ 82 h 102"/>
                  <a:gd name="T38" fmla="*/ 57 w 75"/>
                  <a:gd name="T39" fmla="*/ 88 h 102"/>
                  <a:gd name="T40" fmla="*/ 64 w 75"/>
                  <a:gd name="T41" fmla="*/ 94 h 102"/>
                  <a:gd name="T42" fmla="*/ 69 w 75"/>
                  <a:gd name="T43" fmla="*/ 99 h 102"/>
                  <a:gd name="T44" fmla="*/ 73 w 75"/>
                  <a:gd name="T45" fmla="*/ 101 h 102"/>
                  <a:gd name="T46" fmla="*/ 75 w 75"/>
                  <a:gd name="T47" fmla="*/ 102 h 10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5"/>
                  <a:gd name="T73" fmla="*/ 0 h 102"/>
                  <a:gd name="T74" fmla="*/ 75 w 75"/>
                  <a:gd name="T75" fmla="*/ 102 h 10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5" h="102">
                    <a:moveTo>
                      <a:pt x="0" y="0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1" y="25"/>
                    </a:lnTo>
                    <a:lnTo>
                      <a:pt x="3" y="34"/>
                    </a:lnTo>
                    <a:lnTo>
                      <a:pt x="8" y="39"/>
                    </a:lnTo>
                    <a:lnTo>
                      <a:pt x="11" y="44"/>
                    </a:lnTo>
                    <a:lnTo>
                      <a:pt x="16" y="49"/>
                    </a:lnTo>
                    <a:lnTo>
                      <a:pt x="21" y="52"/>
                    </a:lnTo>
                    <a:lnTo>
                      <a:pt x="24" y="57"/>
                    </a:lnTo>
                    <a:lnTo>
                      <a:pt x="29" y="61"/>
                    </a:lnTo>
                    <a:lnTo>
                      <a:pt x="33" y="66"/>
                    </a:lnTo>
                    <a:lnTo>
                      <a:pt x="38" y="71"/>
                    </a:lnTo>
                    <a:lnTo>
                      <a:pt x="44" y="77"/>
                    </a:lnTo>
                    <a:lnTo>
                      <a:pt x="50" y="82"/>
                    </a:lnTo>
                    <a:lnTo>
                      <a:pt x="57" y="88"/>
                    </a:lnTo>
                    <a:lnTo>
                      <a:pt x="64" y="94"/>
                    </a:lnTo>
                    <a:lnTo>
                      <a:pt x="69" y="99"/>
                    </a:lnTo>
                    <a:lnTo>
                      <a:pt x="73" y="101"/>
                    </a:lnTo>
                    <a:lnTo>
                      <a:pt x="75" y="10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74" name="Freeform 440">
                <a:extLst>
                  <a:ext uri="{FF2B5EF4-FFF2-40B4-BE49-F238E27FC236}">
                    <a16:creationId xmlns:a16="http://schemas.microsoft.com/office/drawing/2014/main" id="{2D3868B3-B0F7-41A6-95E8-E298CC246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1" y="1574"/>
                <a:ext cx="50" cy="6"/>
              </a:xfrm>
              <a:custGeom>
                <a:avLst/>
                <a:gdLst>
                  <a:gd name="T0" fmla="*/ 50 w 50"/>
                  <a:gd name="T1" fmla="*/ 3 h 6"/>
                  <a:gd name="T2" fmla="*/ 39 w 50"/>
                  <a:gd name="T3" fmla="*/ 6 h 6"/>
                  <a:gd name="T4" fmla="*/ 30 w 50"/>
                  <a:gd name="T5" fmla="*/ 6 h 6"/>
                  <a:gd name="T6" fmla="*/ 19 w 50"/>
                  <a:gd name="T7" fmla="*/ 5 h 6"/>
                  <a:gd name="T8" fmla="*/ 10 w 50"/>
                  <a:gd name="T9" fmla="*/ 2 h 6"/>
                  <a:gd name="T10" fmla="*/ 0 w 50"/>
                  <a:gd name="T11" fmla="*/ 0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6"/>
                  <a:gd name="T20" fmla="*/ 50 w 50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6">
                    <a:moveTo>
                      <a:pt x="50" y="3"/>
                    </a:moveTo>
                    <a:lnTo>
                      <a:pt x="39" y="6"/>
                    </a:lnTo>
                    <a:lnTo>
                      <a:pt x="30" y="6"/>
                    </a:lnTo>
                    <a:lnTo>
                      <a:pt x="19" y="5"/>
                    </a:lnTo>
                    <a:lnTo>
                      <a:pt x="10" y="2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75" name="Freeform 441">
                <a:extLst>
                  <a:ext uri="{FF2B5EF4-FFF2-40B4-BE49-F238E27FC236}">
                    <a16:creationId xmlns:a16="http://schemas.microsoft.com/office/drawing/2014/main" id="{B315CE46-A0F3-4994-AAE9-35421DAA3F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8" y="1567"/>
                <a:ext cx="48" cy="5"/>
              </a:xfrm>
              <a:custGeom>
                <a:avLst/>
                <a:gdLst>
                  <a:gd name="T0" fmla="*/ 48 w 48"/>
                  <a:gd name="T1" fmla="*/ 5 h 5"/>
                  <a:gd name="T2" fmla="*/ 39 w 48"/>
                  <a:gd name="T3" fmla="*/ 3 h 5"/>
                  <a:gd name="T4" fmla="*/ 30 w 48"/>
                  <a:gd name="T5" fmla="*/ 1 h 5"/>
                  <a:gd name="T6" fmla="*/ 20 w 48"/>
                  <a:gd name="T7" fmla="*/ 0 h 5"/>
                  <a:gd name="T8" fmla="*/ 11 w 48"/>
                  <a:gd name="T9" fmla="*/ 0 h 5"/>
                  <a:gd name="T10" fmla="*/ 0 w 48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"/>
                  <a:gd name="T19" fmla="*/ 0 h 5"/>
                  <a:gd name="T20" fmla="*/ 48 w 48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" h="5">
                    <a:moveTo>
                      <a:pt x="48" y="5"/>
                    </a:moveTo>
                    <a:lnTo>
                      <a:pt x="39" y="3"/>
                    </a:lnTo>
                    <a:lnTo>
                      <a:pt x="30" y="1"/>
                    </a:lnTo>
                    <a:lnTo>
                      <a:pt x="20" y="0"/>
                    </a:lnTo>
                    <a:lnTo>
                      <a:pt x="11" y="0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76" name="Freeform 442">
                <a:extLst>
                  <a:ext uri="{FF2B5EF4-FFF2-40B4-BE49-F238E27FC236}">
                    <a16:creationId xmlns:a16="http://schemas.microsoft.com/office/drawing/2014/main" id="{78387F86-DC19-4C47-A358-653BA4C1A5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3" y="1551"/>
                <a:ext cx="29" cy="5"/>
              </a:xfrm>
              <a:custGeom>
                <a:avLst/>
                <a:gdLst>
                  <a:gd name="T0" fmla="*/ 29 w 29"/>
                  <a:gd name="T1" fmla="*/ 5 h 5"/>
                  <a:gd name="T2" fmla="*/ 24 w 29"/>
                  <a:gd name="T3" fmla="*/ 4 h 5"/>
                  <a:gd name="T4" fmla="*/ 18 w 29"/>
                  <a:gd name="T5" fmla="*/ 2 h 5"/>
                  <a:gd name="T6" fmla="*/ 12 w 29"/>
                  <a:gd name="T7" fmla="*/ 2 h 5"/>
                  <a:gd name="T8" fmla="*/ 6 w 29"/>
                  <a:gd name="T9" fmla="*/ 1 h 5"/>
                  <a:gd name="T10" fmla="*/ 0 w 29"/>
                  <a:gd name="T11" fmla="*/ 0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5"/>
                  <a:gd name="T20" fmla="*/ 29 w 29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5">
                    <a:moveTo>
                      <a:pt x="29" y="5"/>
                    </a:moveTo>
                    <a:lnTo>
                      <a:pt x="24" y="4"/>
                    </a:lnTo>
                    <a:lnTo>
                      <a:pt x="18" y="2"/>
                    </a:lnTo>
                    <a:lnTo>
                      <a:pt x="12" y="2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77" name="Freeform 443">
                <a:extLst>
                  <a:ext uri="{FF2B5EF4-FFF2-40B4-BE49-F238E27FC236}">
                    <a16:creationId xmlns:a16="http://schemas.microsoft.com/office/drawing/2014/main" id="{63C98847-5006-43B4-9E55-C72A5E445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0" y="1479"/>
                <a:ext cx="82" cy="29"/>
              </a:xfrm>
              <a:custGeom>
                <a:avLst/>
                <a:gdLst>
                  <a:gd name="T0" fmla="*/ 0 w 82"/>
                  <a:gd name="T1" fmla="*/ 0 h 29"/>
                  <a:gd name="T2" fmla="*/ 15 w 82"/>
                  <a:gd name="T3" fmla="*/ 9 h 29"/>
                  <a:gd name="T4" fmla="*/ 31 w 82"/>
                  <a:gd name="T5" fmla="*/ 17 h 29"/>
                  <a:gd name="T6" fmla="*/ 47 w 82"/>
                  <a:gd name="T7" fmla="*/ 24 h 29"/>
                  <a:gd name="T8" fmla="*/ 64 w 82"/>
                  <a:gd name="T9" fmla="*/ 29 h 29"/>
                  <a:gd name="T10" fmla="*/ 82 w 82"/>
                  <a:gd name="T11" fmla="*/ 29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2"/>
                  <a:gd name="T19" fmla="*/ 0 h 29"/>
                  <a:gd name="T20" fmla="*/ 82 w 82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2" h="29">
                    <a:moveTo>
                      <a:pt x="0" y="0"/>
                    </a:moveTo>
                    <a:lnTo>
                      <a:pt x="15" y="9"/>
                    </a:lnTo>
                    <a:lnTo>
                      <a:pt x="31" y="17"/>
                    </a:lnTo>
                    <a:lnTo>
                      <a:pt x="47" y="24"/>
                    </a:lnTo>
                    <a:lnTo>
                      <a:pt x="64" y="29"/>
                    </a:lnTo>
                    <a:lnTo>
                      <a:pt x="82" y="2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78" name="Freeform 444">
                <a:extLst>
                  <a:ext uri="{FF2B5EF4-FFF2-40B4-BE49-F238E27FC236}">
                    <a16:creationId xmlns:a16="http://schemas.microsoft.com/office/drawing/2014/main" id="{5A2677CF-8AE1-4718-A908-38C757683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7" y="1515"/>
                <a:ext cx="10" cy="10"/>
              </a:xfrm>
              <a:custGeom>
                <a:avLst/>
                <a:gdLst>
                  <a:gd name="T0" fmla="*/ 0 w 10"/>
                  <a:gd name="T1" fmla="*/ 0 h 10"/>
                  <a:gd name="T2" fmla="*/ 2 w 10"/>
                  <a:gd name="T3" fmla="*/ 1 h 10"/>
                  <a:gd name="T4" fmla="*/ 4 w 10"/>
                  <a:gd name="T5" fmla="*/ 3 h 10"/>
                  <a:gd name="T6" fmla="*/ 7 w 10"/>
                  <a:gd name="T7" fmla="*/ 4 h 10"/>
                  <a:gd name="T8" fmla="*/ 9 w 10"/>
                  <a:gd name="T9" fmla="*/ 8 h 10"/>
                  <a:gd name="T10" fmla="*/ 10 w 10"/>
                  <a:gd name="T11" fmla="*/ 1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10"/>
                  <a:gd name="T20" fmla="*/ 10 w 10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10">
                    <a:moveTo>
                      <a:pt x="0" y="0"/>
                    </a:moveTo>
                    <a:lnTo>
                      <a:pt x="2" y="1"/>
                    </a:lnTo>
                    <a:lnTo>
                      <a:pt x="4" y="3"/>
                    </a:lnTo>
                    <a:lnTo>
                      <a:pt x="7" y="4"/>
                    </a:lnTo>
                    <a:lnTo>
                      <a:pt x="9" y="8"/>
                    </a:lnTo>
                    <a:lnTo>
                      <a:pt x="10" y="1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79" name="Freeform 445">
                <a:extLst>
                  <a:ext uri="{FF2B5EF4-FFF2-40B4-BE49-F238E27FC236}">
                    <a16:creationId xmlns:a16="http://schemas.microsoft.com/office/drawing/2014/main" id="{6C5BF890-62F9-456B-AC5C-219073759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516"/>
                <a:ext cx="6" cy="4"/>
              </a:xfrm>
              <a:custGeom>
                <a:avLst/>
                <a:gdLst>
                  <a:gd name="T0" fmla="*/ 0 w 6"/>
                  <a:gd name="T1" fmla="*/ 0 h 4"/>
                  <a:gd name="T2" fmla="*/ 2 w 6"/>
                  <a:gd name="T3" fmla="*/ 1 h 4"/>
                  <a:gd name="T4" fmla="*/ 3 w 6"/>
                  <a:gd name="T5" fmla="*/ 2 h 4"/>
                  <a:gd name="T6" fmla="*/ 4 w 6"/>
                  <a:gd name="T7" fmla="*/ 3 h 4"/>
                  <a:gd name="T8" fmla="*/ 5 w 6"/>
                  <a:gd name="T9" fmla="*/ 4 h 4"/>
                  <a:gd name="T10" fmla="*/ 6 w 6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4"/>
                  <a:gd name="T20" fmla="*/ 6 w 6"/>
                  <a:gd name="T21" fmla="*/ 4 h 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4">
                    <a:moveTo>
                      <a:pt x="0" y="0"/>
                    </a:moveTo>
                    <a:lnTo>
                      <a:pt x="2" y="1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6" y="4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80" name="Freeform 446">
                <a:extLst>
                  <a:ext uri="{FF2B5EF4-FFF2-40B4-BE49-F238E27FC236}">
                    <a16:creationId xmlns:a16="http://schemas.microsoft.com/office/drawing/2014/main" id="{919B7700-9C90-46B3-9EE7-4B86EB00B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6" y="1523"/>
                <a:ext cx="22" cy="14"/>
              </a:xfrm>
              <a:custGeom>
                <a:avLst/>
                <a:gdLst>
                  <a:gd name="T0" fmla="*/ 0 w 22"/>
                  <a:gd name="T1" fmla="*/ 14 h 14"/>
                  <a:gd name="T2" fmla="*/ 6 w 22"/>
                  <a:gd name="T3" fmla="*/ 14 h 14"/>
                  <a:gd name="T4" fmla="*/ 11 w 22"/>
                  <a:gd name="T5" fmla="*/ 13 h 14"/>
                  <a:gd name="T6" fmla="*/ 16 w 22"/>
                  <a:gd name="T7" fmla="*/ 9 h 14"/>
                  <a:gd name="T8" fmla="*/ 20 w 22"/>
                  <a:gd name="T9" fmla="*/ 6 h 14"/>
                  <a:gd name="T10" fmla="*/ 22 w 22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14"/>
                  <a:gd name="T20" fmla="*/ 22 w 22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14">
                    <a:moveTo>
                      <a:pt x="0" y="14"/>
                    </a:moveTo>
                    <a:lnTo>
                      <a:pt x="6" y="14"/>
                    </a:lnTo>
                    <a:lnTo>
                      <a:pt x="11" y="13"/>
                    </a:lnTo>
                    <a:lnTo>
                      <a:pt x="16" y="9"/>
                    </a:lnTo>
                    <a:lnTo>
                      <a:pt x="20" y="6"/>
                    </a:lnTo>
                    <a:lnTo>
                      <a:pt x="22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81" name="Freeform 447">
                <a:extLst>
                  <a:ext uri="{FF2B5EF4-FFF2-40B4-BE49-F238E27FC236}">
                    <a16:creationId xmlns:a16="http://schemas.microsoft.com/office/drawing/2014/main" id="{1E238975-C8B8-4DF6-AF6B-8127943AC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" y="1518"/>
                <a:ext cx="29" cy="15"/>
              </a:xfrm>
              <a:custGeom>
                <a:avLst/>
                <a:gdLst>
                  <a:gd name="T0" fmla="*/ 0 w 29"/>
                  <a:gd name="T1" fmla="*/ 15 h 15"/>
                  <a:gd name="T2" fmla="*/ 7 w 29"/>
                  <a:gd name="T3" fmla="*/ 14 h 15"/>
                  <a:gd name="T4" fmla="*/ 13 w 29"/>
                  <a:gd name="T5" fmla="*/ 12 h 15"/>
                  <a:gd name="T6" fmla="*/ 19 w 29"/>
                  <a:gd name="T7" fmla="*/ 9 h 15"/>
                  <a:gd name="T8" fmla="*/ 25 w 29"/>
                  <a:gd name="T9" fmla="*/ 6 h 15"/>
                  <a:gd name="T10" fmla="*/ 29 w 29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15"/>
                  <a:gd name="T20" fmla="*/ 29 w 29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15">
                    <a:moveTo>
                      <a:pt x="0" y="15"/>
                    </a:moveTo>
                    <a:lnTo>
                      <a:pt x="7" y="14"/>
                    </a:lnTo>
                    <a:lnTo>
                      <a:pt x="13" y="12"/>
                    </a:lnTo>
                    <a:lnTo>
                      <a:pt x="19" y="9"/>
                    </a:lnTo>
                    <a:lnTo>
                      <a:pt x="25" y="6"/>
                    </a:lnTo>
                    <a:lnTo>
                      <a:pt x="29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82" name="Freeform 448">
                <a:extLst>
                  <a:ext uri="{FF2B5EF4-FFF2-40B4-BE49-F238E27FC236}">
                    <a16:creationId xmlns:a16="http://schemas.microsoft.com/office/drawing/2014/main" id="{79CA8F78-4CDF-43C0-AEFE-B6F820FBED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1513"/>
                <a:ext cx="16" cy="14"/>
              </a:xfrm>
              <a:custGeom>
                <a:avLst/>
                <a:gdLst>
                  <a:gd name="T0" fmla="*/ 0 w 16"/>
                  <a:gd name="T1" fmla="*/ 14 h 14"/>
                  <a:gd name="T2" fmla="*/ 3 w 16"/>
                  <a:gd name="T3" fmla="*/ 11 h 14"/>
                  <a:gd name="T4" fmla="*/ 7 w 16"/>
                  <a:gd name="T5" fmla="*/ 10 h 14"/>
                  <a:gd name="T6" fmla="*/ 12 w 16"/>
                  <a:gd name="T7" fmla="*/ 7 h 14"/>
                  <a:gd name="T8" fmla="*/ 15 w 16"/>
                  <a:gd name="T9" fmla="*/ 4 h 14"/>
                  <a:gd name="T10" fmla="*/ 16 w 16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4"/>
                  <a:gd name="T20" fmla="*/ 16 w 16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4">
                    <a:moveTo>
                      <a:pt x="0" y="14"/>
                    </a:moveTo>
                    <a:lnTo>
                      <a:pt x="3" y="11"/>
                    </a:lnTo>
                    <a:lnTo>
                      <a:pt x="7" y="10"/>
                    </a:lnTo>
                    <a:lnTo>
                      <a:pt x="12" y="7"/>
                    </a:lnTo>
                    <a:lnTo>
                      <a:pt x="15" y="4"/>
                    </a:lnTo>
                    <a:lnTo>
                      <a:pt x="16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83" name="Freeform 449">
                <a:extLst>
                  <a:ext uri="{FF2B5EF4-FFF2-40B4-BE49-F238E27FC236}">
                    <a16:creationId xmlns:a16="http://schemas.microsoft.com/office/drawing/2014/main" id="{045805EF-0726-454C-B869-C59306BE2C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5" y="1486"/>
                <a:ext cx="8" cy="27"/>
              </a:xfrm>
              <a:custGeom>
                <a:avLst/>
                <a:gdLst>
                  <a:gd name="T0" fmla="*/ 8 w 8"/>
                  <a:gd name="T1" fmla="*/ 27 h 27"/>
                  <a:gd name="T2" fmla="*/ 8 w 8"/>
                  <a:gd name="T3" fmla="*/ 22 h 27"/>
                  <a:gd name="T4" fmla="*/ 8 w 8"/>
                  <a:gd name="T5" fmla="*/ 15 h 27"/>
                  <a:gd name="T6" fmla="*/ 7 w 8"/>
                  <a:gd name="T7" fmla="*/ 9 h 27"/>
                  <a:gd name="T8" fmla="*/ 3 w 8"/>
                  <a:gd name="T9" fmla="*/ 4 h 27"/>
                  <a:gd name="T10" fmla="*/ 0 w 8"/>
                  <a:gd name="T11" fmla="*/ 0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7"/>
                  <a:gd name="T20" fmla="*/ 8 w 8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7">
                    <a:moveTo>
                      <a:pt x="8" y="27"/>
                    </a:moveTo>
                    <a:lnTo>
                      <a:pt x="8" y="22"/>
                    </a:lnTo>
                    <a:lnTo>
                      <a:pt x="8" y="15"/>
                    </a:lnTo>
                    <a:lnTo>
                      <a:pt x="7" y="9"/>
                    </a:lnTo>
                    <a:lnTo>
                      <a:pt x="3" y="4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84" name="Freeform 450">
                <a:extLst>
                  <a:ext uri="{FF2B5EF4-FFF2-40B4-BE49-F238E27FC236}">
                    <a16:creationId xmlns:a16="http://schemas.microsoft.com/office/drawing/2014/main" id="{5943BDB7-8C3E-4CD9-B95C-E902E50B7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6" y="1466"/>
                <a:ext cx="27" cy="36"/>
              </a:xfrm>
              <a:custGeom>
                <a:avLst/>
                <a:gdLst>
                  <a:gd name="T0" fmla="*/ 27 w 27"/>
                  <a:gd name="T1" fmla="*/ 36 h 36"/>
                  <a:gd name="T2" fmla="*/ 26 w 27"/>
                  <a:gd name="T3" fmla="*/ 27 h 36"/>
                  <a:gd name="T4" fmla="*/ 22 w 27"/>
                  <a:gd name="T5" fmla="*/ 18 h 36"/>
                  <a:gd name="T6" fmla="*/ 16 w 27"/>
                  <a:gd name="T7" fmla="*/ 11 h 36"/>
                  <a:gd name="T8" fmla="*/ 8 w 27"/>
                  <a:gd name="T9" fmla="*/ 4 h 36"/>
                  <a:gd name="T10" fmla="*/ 0 w 27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36"/>
                  <a:gd name="T20" fmla="*/ 27 w 27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36">
                    <a:moveTo>
                      <a:pt x="27" y="36"/>
                    </a:moveTo>
                    <a:lnTo>
                      <a:pt x="26" y="27"/>
                    </a:lnTo>
                    <a:lnTo>
                      <a:pt x="22" y="18"/>
                    </a:lnTo>
                    <a:lnTo>
                      <a:pt x="16" y="11"/>
                    </a:lnTo>
                    <a:lnTo>
                      <a:pt x="8" y="4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85" name="Freeform 451">
                <a:extLst>
                  <a:ext uri="{FF2B5EF4-FFF2-40B4-BE49-F238E27FC236}">
                    <a16:creationId xmlns:a16="http://schemas.microsoft.com/office/drawing/2014/main" id="{DCCA7C89-EEF1-4756-9318-DB6E53605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5" y="1583"/>
                <a:ext cx="8" cy="28"/>
              </a:xfrm>
              <a:custGeom>
                <a:avLst/>
                <a:gdLst>
                  <a:gd name="T0" fmla="*/ 8 w 8"/>
                  <a:gd name="T1" fmla="*/ 0 h 28"/>
                  <a:gd name="T2" fmla="*/ 4 w 8"/>
                  <a:gd name="T3" fmla="*/ 5 h 28"/>
                  <a:gd name="T4" fmla="*/ 2 w 8"/>
                  <a:gd name="T5" fmla="*/ 11 h 28"/>
                  <a:gd name="T6" fmla="*/ 1 w 8"/>
                  <a:gd name="T7" fmla="*/ 17 h 28"/>
                  <a:gd name="T8" fmla="*/ 0 w 8"/>
                  <a:gd name="T9" fmla="*/ 22 h 28"/>
                  <a:gd name="T10" fmla="*/ 0 w 8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8"/>
                  <a:gd name="T20" fmla="*/ 8 w 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8">
                    <a:moveTo>
                      <a:pt x="8" y="0"/>
                    </a:moveTo>
                    <a:lnTo>
                      <a:pt x="4" y="5"/>
                    </a:lnTo>
                    <a:lnTo>
                      <a:pt x="2" y="11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86" name="Freeform 452">
                <a:extLst>
                  <a:ext uri="{FF2B5EF4-FFF2-40B4-BE49-F238E27FC236}">
                    <a16:creationId xmlns:a16="http://schemas.microsoft.com/office/drawing/2014/main" id="{A5A22E44-44BB-4B8A-9E4F-3966C059B7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" y="1594"/>
                <a:ext cx="5" cy="66"/>
              </a:xfrm>
              <a:custGeom>
                <a:avLst/>
                <a:gdLst>
                  <a:gd name="T0" fmla="*/ 3 w 5"/>
                  <a:gd name="T1" fmla="*/ 0 h 66"/>
                  <a:gd name="T2" fmla="*/ 0 w 5"/>
                  <a:gd name="T3" fmla="*/ 14 h 66"/>
                  <a:gd name="T4" fmla="*/ 1 w 5"/>
                  <a:gd name="T5" fmla="*/ 26 h 66"/>
                  <a:gd name="T6" fmla="*/ 3 w 5"/>
                  <a:gd name="T7" fmla="*/ 39 h 66"/>
                  <a:gd name="T8" fmla="*/ 5 w 5"/>
                  <a:gd name="T9" fmla="*/ 52 h 66"/>
                  <a:gd name="T10" fmla="*/ 4 w 5"/>
                  <a:gd name="T11" fmla="*/ 66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66"/>
                  <a:gd name="T20" fmla="*/ 5 w 5"/>
                  <a:gd name="T21" fmla="*/ 66 h 6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66">
                    <a:moveTo>
                      <a:pt x="3" y="0"/>
                    </a:moveTo>
                    <a:lnTo>
                      <a:pt x="0" y="14"/>
                    </a:lnTo>
                    <a:lnTo>
                      <a:pt x="1" y="26"/>
                    </a:lnTo>
                    <a:lnTo>
                      <a:pt x="3" y="39"/>
                    </a:lnTo>
                    <a:lnTo>
                      <a:pt x="5" y="52"/>
                    </a:lnTo>
                    <a:lnTo>
                      <a:pt x="4" y="6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87" name="Freeform 453">
                <a:extLst>
                  <a:ext uri="{FF2B5EF4-FFF2-40B4-BE49-F238E27FC236}">
                    <a16:creationId xmlns:a16="http://schemas.microsoft.com/office/drawing/2014/main" id="{DDA71A1C-F14D-4DBF-B813-8CCD20436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0" y="1661"/>
                <a:ext cx="1" cy="20"/>
              </a:xfrm>
              <a:custGeom>
                <a:avLst/>
                <a:gdLst>
                  <a:gd name="T0" fmla="*/ 0 w 1"/>
                  <a:gd name="T1" fmla="*/ 0 h 20"/>
                  <a:gd name="T2" fmla="*/ 0 w 1"/>
                  <a:gd name="T3" fmla="*/ 5 h 20"/>
                  <a:gd name="T4" fmla="*/ 1 w 1"/>
                  <a:gd name="T5" fmla="*/ 8 h 20"/>
                  <a:gd name="T6" fmla="*/ 1 w 1"/>
                  <a:gd name="T7" fmla="*/ 12 h 20"/>
                  <a:gd name="T8" fmla="*/ 1 w 1"/>
                  <a:gd name="T9" fmla="*/ 16 h 20"/>
                  <a:gd name="T10" fmla="*/ 0 w 1"/>
                  <a:gd name="T11" fmla="*/ 2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20"/>
                  <a:gd name="T20" fmla="*/ 1 w 1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20">
                    <a:moveTo>
                      <a:pt x="0" y="0"/>
                    </a:moveTo>
                    <a:lnTo>
                      <a:pt x="0" y="5"/>
                    </a:lnTo>
                    <a:lnTo>
                      <a:pt x="1" y="8"/>
                    </a:lnTo>
                    <a:lnTo>
                      <a:pt x="1" y="12"/>
                    </a:lnTo>
                    <a:lnTo>
                      <a:pt x="1" y="16"/>
                    </a:lnTo>
                    <a:lnTo>
                      <a:pt x="0" y="2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88" name="Freeform 454">
                <a:extLst>
                  <a:ext uri="{FF2B5EF4-FFF2-40B4-BE49-F238E27FC236}">
                    <a16:creationId xmlns:a16="http://schemas.microsoft.com/office/drawing/2014/main" id="{9FA5CF82-2EE3-4EE0-81C7-B14590A9F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5" y="1737"/>
                <a:ext cx="20" cy="8"/>
              </a:xfrm>
              <a:custGeom>
                <a:avLst/>
                <a:gdLst>
                  <a:gd name="T0" fmla="*/ 0 w 20"/>
                  <a:gd name="T1" fmla="*/ 0 h 8"/>
                  <a:gd name="T2" fmla="*/ 5 w 20"/>
                  <a:gd name="T3" fmla="*/ 1 h 8"/>
                  <a:gd name="T4" fmla="*/ 12 w 20"/>
                  <a:gd name="T5" fmla="*/ 1 h 8"/>
                  <a:gd name="T6" fmla="*/ 16 w 20"/>
                  <a:gd name="T7" fmla="*/ 2 h 8"/>
                  <a:gd name="T8" fmla="*/ 20 w 20"/>
                  <a:gd name="T9" fmla="*/ 4 h 8"/>
                  <a:gd name="T10" fmla="*/ 20 w 20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8"/>
                  <a:gd name="T20" fmla="*/ 20 w 20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8">
                    <a:moveTo>
                      <a:pt x="0" y="0"/>
                    </a:moveTo>
                    <a:lnTo>
                      <a:pt x="5" y="1"/>
                    </a:lnTo>
                    <a:lnTo>
                      <a:pt x="12" y="1"/>
                    </a:lnTo>
                    <a:lnTo>
                      <a:pt x="16" y="2"/>
                    </a:lnTo>
                    <a:lnTo>
                      <a:pt x="20" y="4"/>
                    </a:lnTo>
                    <a:lnTo>
                      <a:pt x="20" y="8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89" name="Freeform 455">
                <a:extLst>
                  <a:ext uri="{FF2B5EF4-FFF2-40B4-BE49-F238E27FC236}">
                    <a16:creationId xmlns:a16="http://schemas.microsoft.com/office/drawing/2014/main" id="{8B349588-2767-49ED-8A6F-04139833F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7" y="1719"/>
                <a:ext cx="13" cy="22"/>
              </a:xfrm>
              <a:custGeom>
                <a:avLst/>
                <a:gdLst>
                  <a:gd name="T0" fmla="*/ 13 w 13"/>
                  <a:gd name="T1" fmla="*/ 0 h 22"/>
                  <a:gd name="T2" fmla="*/ 10 w 13"/>
                  <a:gd name="T3" fmla="*/ 1 h 22"/>
                  <a:gd name="T4" fmla="*/ 7 w 13"/>
                  <a:gd name="T5" fmla="*/ 4 h 22"/>
                  <a:gd name="T6" fmla="*/ 4 w 13"/>
                  <a:gd name="T7" fmla="*/ 5 h 22"/>
                  <a:gd name="T8" fmla="*/ 2 w 13"/>
                  <a:gd name="T9" fmla="*/ 6 h 22"/>
                  <a:gd name="T10" fmla="*/ 1 w 13"/>
                  <a:gd name="T11" fmla="*/ 8 h 22"/>
                  <a:gd name="T12" fmla="*/ 1 w 13"/>
                  <a:gd name="T13" fmla="*/ 8 h 22"/>
                  <a:gd name="T14" fmla="*/ 0 w 13"/>
                  <a:gd name="T15" fmla="*/ 12 h 22"/>
                  <a:gd name="T16" fmla="*/ 0 w 13"/>
                  <a:gd name="T17" fmla="*/ 14 h 22"/>
                  <a:gd name="T18" fmla="*/ 1 w 13"/>
                  <a:gd name="T19" fmla="*/ 18 h 22"/>
                  <a:gd name="T20" fmla="*/ 3 w 13"/>
                  <a:gd name="T21" fmla="*/ 20 h 22"/>
                  <a:gd name="T22" fmla="*/ 7 w 13"/>
                  <a:gd name="T23" fmla="*/ 22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22"/>
                  <a:gd name="T38" fmla="*/ 13 w 13"/>
                  <a:gd name="T39" fmla="*/ 22 h 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22">
                    <a:moveTo>
                      <a:pt x="13" y="0"/>
                    </a:moveTo>
                    <a:lnTo>
                      <a:pt x="10" y="1"/>
                    </a:lnTo>
                    <a:lnTo>
                      <a:pt x="7" y="4"/>
                    </a:lnTo>
                    <a:lnTo>
                      <a:pt x="4" y="5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1" y="18"/>
                    </a:lnTo>
                    <a:lnTo>
                      <a:pt x="3" y="20"/>
                    </a:lnTo>
                    <a:lnTo>
                      <a:pt x="7" y="2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90" name="Freeform 456">
                <a:extLst>
                  <a:ext uri="{FF2B5EF4-FFF2-40B4-BE49-F238E27FC236}">
                    <a16:creationId xmlns:a16="http://schemas.microsoft.com/office/drawing/2014/main" id="{F1337404-0590-49D1-B147-26B376AA4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6" y="1647"/>
                <a:ext cx="23" cy="50"/>
              </a:xfrm>
              <a:custGeom>
                <a:avLst/>
                <a:gdLst>
                  <a:gd name="T0" fmla="*/ 23 w 23"/>
                  <a:gd name="T1" fmla="*/ 0 h 50"/>
                  <a:gd name="T2" fmla="*/ 22 w 23"/>
                  <a:gd name="T3" fmla="*/ 1 h 50"/>
                  <a:gd name="T4" fmla="*/ 20 w 23"/>
                  <a:gd name="T5" fmla="*/ 2 h 50"/>
                  <a:gd name="T6" fmla="*/ 19 w 23"/>
                  <a:gd name="T7" fmla="*/ 4 h 50"/>
                  <a:gd name="T8" fmla="*/ 17 w 23"/>
                  <a:gd name="T9" fmla="*/ 5 h 50"/>
                  <a:gd name="T10" fmla="*/ 16 w 23"/>
                  <a:gd name="T11" fmla="*/ 6 h 50"/>
                  <a:gd name="T12" fmla="*/ 16 w 23"/>
                  <a:gd name="T13" fmla="*/ 6 h 50"/>
                  <a:gd name="T14" fmla="*/ 14 w 23"/>
                  <a:gd name="T15" fmla="*/ 11 h 50"/>
                  <a:gd name="T16" fmla="*/ 11 w 23"/>
                  <a:gd name="T17" fmla="*/ 16 h 50"/>
                  <a:gd name="T18" fmla="*/ 10 w 23"/>
                  <a:gd name="T19" fmla="*/ 23 h 50"/>
                  <a:gd name="T20" fmla="*/ 9 w 23"/>
                  <a:gd name="T21" fmla="*/ 29 h 50"/>
                  <a:gd name="T22" fmla="*/ 8 w 23"/>
                  <a:gd name="T23" fmla="*/ 34 h 50"/>
                  <a:gd name="T24" fmla="*/ 8 w 23"/>
                  <a:gd name="T25" fmla="*/ 34 h 50"/>
                  <a:gd name="T26" fmla="*/ 7 w 23"/>
                  <a:gd name="T27" fmla="*/ 37 h 50"/>
                  <a:gd name="T28" fmla="*/ 4 w 23"/>
                  <a:gd name="T29" fmla="*/ 41 h 50"/>
                  <a:gd name="T30" fmla="*/ 3 w 23"/>
                  <a:gd name="T31" fmla="*/ 44 h 50"/>
                  <a:gd name="T32" fmla="*/ 2 w 23"/>
                  <a:gd name="T33" fmla="*/ 47 h 50"/>
                  <a:gd name="T34" fmla="*/ 1 w 23"/>
                  <a:gd name="T35" fmla="*/ 50 h 50"/>
                  <a:gd name="T36" fmla="*/ 1 w 23"/>
                  <a:gd name="T37" fmla="*/ 50 h 50"/>
                  <a:gd name="T38" fmla="*/ 1 w 23"/>
                  <a:gd name="T39" fmla="*/ 50 h 50"/>
                  <a:gd name="T40" fmla="*/ 0 w 23"/>
                  <a:gd name="T41" fmla="*/ 44 h 50"/>
                  <a:gd name="T42" fmla="*/ 0 w 23"/>
                  <a:gd name="T43" fmla="*/ 37 h 50"/>
                  <a:gd name="T44" fmla="*/ 0 w 23"/>
                  <a:gd name="T45" fmla="*/ 32 h 50"/>
                  <a:gd name="T46" fmla="*/ 0 w 23"/>
                  <a:gd name="T47" fmla="*/ 27 h 50"/>
                  <a:gd name="T48" fmla="*/ 0 w 23"/>
                  <a:gd name="T49" fmla="*/ 22 h 50"/>
                  <a:gd name="T50" fmla="*/ 0 w 23"/>
                  <a:gd name="T51" fmla="*/ 22 h 50"/>
                  <a:gd name="T52" fmla="*/ 1 w 23"/>
                  <a:gd name="T53" fmla="*/ 15 h 50"/>
                  <a:gd name="T54" fmla="*/ 3 w 23"/>
                  <a:gd name="T55" fmla="*/ 11 h 50"/>
                  <a:gd name="T56" fmla="*/ 7 w 23"/>
                  <a:gd name="T57" fmla="*/ 7 h 50"/>
                  <a:gd name="T58" fmla="*/ 9 w 23"/>
                  <a:gd name="T59" fmla="*/ 5 h 50"/>
                  <a:gd name="T60" fmla="*/ 12 w 23"/>
                  <a:gd name="T61" fmla="*/ 4 h 50"/>
                  <a:gd name="T62" fmla="*/ 12 w 23"/>
                  <a:gd name="T63" fmla="*/ 4 h 50"/>
                  <a:gd name="T64" fmla="*/ 15 w 23"/>
                  <a:gd name="T65" fmla="*/ 4 h 50"/>
                  <a:gd name="T66" fmla="*/ 16 w 23"/>
                  <a:gd name="T67" fmla="*/ 2 h 50"/>
                  <a:gd name="T68" fmla="*/ 18 w 23"/>
                  <a:gd name="T69" fmla="*/ 2 h 50"/>
                  <a:gd name="T70" fmla="*/ 20 w 23"/>
                  <a:gd name="T71" fmla="*/ 1 h 50"/>
                  <a:gd name="T72" fmla="*/ 23 w 23"/>
                  <a:gd name="T73" fmla="*/ 0 h 50"/>
                  <a:gd name="T74" fmla="*/ 23 w 23"/>
                  <a:gd name="T75" fmla="*/ 0 h 50"/>
                  <a:gd name="T76" fmla="*/ 23 w 23"/>
                  <a:gd name="T77" fmla="*/ 0 h 5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3"/>
                  <a:gd name="T118" fmla="*/ 0 h 50"/>
                  <a:gd name="T119" fmla="*/ 23 w 23"/>
                  <a:gd name="T120" fmla="*/ 50 h 5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3" h="50">
                    <a:moveTo>
                      <a:pt x="23" y="0"/>
                    </a:moveTo>
                    <a:lnTo>
                      <a:pt x="22" y="1"/>
                    </a:lnTo>
                    <a:lnTo>
                      <a:pt x="20" y="2"/>
                    </a:lnTo>
                    <a:lnTo>
                      <a:pt x="19" y="4"/>
                    </a:lnTo>
                    <a:lnTo>
                      <a:pt x="17" y="5"/>
                    </a:lnTo>
                    <a:lnTo>
                      <a:pt x="16" y="6"/>
                    </a:lnTo>
                    <a:lnTo>
                      <a:pt x="14" y="11"/>
                    </a:lnTo>
                    <a:lnTo>
                      <a:pt x="11" y="16"/>
                    </a:lnTo>
                    <a:lnTo>
                      <a:pt x="10" y="23"/>
                    </a:lnTo>
                    <a:lnTo>
                      <a:pt x="9" y="29"/>
                    </a:lnTo>
                    <a:lnTo>
                      <a:pt x="8" y="34"/>
                    </a:lnTo>
                    <a:lnTo>
                      <a:pt x="7" y="37"/>
                    </a:lnTo>
                    <a:lnTo>
                      <a:pt x="4" y="41"/>
                    </a:lnTo>
                    <a:lnTo>
                      <a:pt x="3" y="44"/>
                    </a:lnTo>
                    <a:lnTo>
                      <a:pt x="2" y="47"/>
                    </a:lnTo>
                    <a:lnTo>
                      <a:pt x="1" y="50"/>
                    </a:lnTo>
                    <a:lnTo>
                      <a:pt x="0" y="44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1" y="15"/>
                    </a:lnTo>
                    <a:lnTo>
                      <a:pt x="3" y="11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2" y="4"/>
                    </a:lnTo>
                    <a:lnTo>
                      <a:pt x="15" y="4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20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FF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91" name="Freeform 457">
                <a:extLst>
                  <a:ext uri="{FF2B5EF4-FFF2-40B4-BE49-F238E27FC236}">
                    <a16:creationId xmlns:a16="http://schemas.microsoft.com/office/drawing/2014/main" id="{CEBA1DD8-029E-4312-926F-D635B4707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6" y="1647"/>
                <a:ext cx="23" cy="50"/>
              </a:xfrm>
              <a:custGeom>
                <a:avLst/>
                <a:gdLst>
                  <a:gd name="T0" fmla="*/ 23 w 23"/>
                  <a:gd name="T1" fmla="*/ 0 h 50"/>
                  <a:gd name="T2" fmla="*/ 22 w 23"/>
                  <a:gd name="T3" fmla="*/ 1 h 50"/>
                  <a:gd name="T4" fmla="*/ 20 w 23"/>
                  <a:gd name="T5" fmla="*/ 2 h 50"/>
                  <a:gd name="T6" fmla="*/ 19 w 23"/>
                  <a:gd name="T7" fmla="*/ 4 h 50"/>
                  <a:gd name="T8" fmla="*/ 17 w 23"/>
                  <a:gd name="T9" fmla="*/ 5 h 50"/>
                  <a:gd name="T10" fmla="*/ 16 w 23"/>
                  <a:gd name="T11" fmla="*/ 6 h 50"/>
                  <a:gd name="T12" fmla="*/ 16 w 23"/>
                  <a:gd name="T13" fmla="*/ 6 h 50"/>
                  <a:gd name="T14" fmla="*/ 14 w 23"/>
                  <a:gd name="T15" fmla="*/ 11 h 50"/>
                  <a:gd name="T16" fmla="*/ 11 w 23"/>
                  <a:gd name="T17" fmla="*/ 16 h 50"/>
                  <a:gd name="T18" fmla="*/ 10 w 23"/>
                  <a:gd name="T19" fmla="*/ 23 h 50"/>
                  <a:gd name="T20" fmla="*/ 9 w 23"/>
                  <a:gd name="T21" fmla="*/ 29 h 50"/>
                  <a:gd name="T22" fmla="*/ 8 w 23"/>
                  <a:gd name="T23" fmla="*/ 34 h 50"/>
                  <a:gd name="T24" fmla="*/ 8 w 23"/>
                  <a:gd name="T25" fmla="*/ 34 h 50"/>
                  <a:gd name="T26" fmla="*/ 7 w 23"/>
                  <a:gd name="T27" fmla="*/ 37 h 50"/>
                  <a:gd name="T28" fmla="*/ 4 w 23"/>
                  <a:gd name="T29" fmla="*/ 41 h 50"/>
                  <a:gd name="T30" fmla="*/ 3 w 23"/>
                  <a:gd name="T31" fmla="*/ 44 h 50"/>
                  <a:gd name="T32" fmla="*/ 2 w 23"/>
                  <a:gd name="T33" fmla="*/ 47 h 50"/>
                  <a:gd name="T34" fmla="*/ 1 w 23"/>
                  <a:gd name="T35" fmla="*/ 50 h 50"/>
                  <a:gd name="T36" fmla="*/ 1 w 23"/>
                  <a:gd name="T37" fmla="*/ 50 h 50"/>
                  <a:gd name="T38" fmla="*/ 1 w 23"/>
                  <a:gd name="T39" fmla="*/ 50 h 50"/>
                  <a:gd name="T40" fmla="*/ 0 w 23"/>
                  <a:gd name="T41" fmla="*/ 44 h 50"/>
                  <a:gd name="T42" fmla="*/ 0 w 23"/>
                  <a:gd name="T43" fmla="*/ 37 h 50"/>
                  <a:gd name="T44" fmla="*/ 0 w 23"/>
                  <a:gd name="T45" fmla="*/ 32 h 50"/>
                  <a:gd name="T46" fmla="*/ 0 w 23"/>
                  <a:gd name="T47" fmla="*/ 27 h 50"/>
                  <a:gd name="T48" fmla="*/ 0 w 23"/>
                  <a:gd name="T49" fmla="*/ 22 h 50"/>
                  <a:gd name="T50" fmla="*/ 0 w 23"/>
                  <a:gd name="T51" fmla="*/ 22 h 50"/>
                  <a:gd name="T52" fmla="*/ 1 w 23"/>
                  <a:gd name="T53" fmla="*/ 15 h 50"/>
                  <a:gd name="T54" fmla="*/ 3 w 23"/>
                  <a:gd name="T55" fmla="*/ 11 h 50"/>
                  <a:gd name="T56" fmla="*/ 7 w 23"/>
                  <a:gd name="T57" fmla="*/ 7 h 50"/>
                  <a:gd name="T58" fmla="*/ 9 w 23"/>
                  <a:gd name="T59" fmla="*/ 5 h 50"/>
                  <a:gd name="T60" fmla="*/ 12 w 23"/>
                  <a:gd name="T61" fmla="*/ 4 h 50"/>
                  <a:gd name="T62" fmla="*/ 12 w 23"/>
                  <a:gd name="T63" fmla="*/ 4 h 50"/>
                  <a:gd name="T64" fmla="*/ 15 w 23"/>
                  <a:gd name="T65" fmla="*/ 4 h 50"/>
                  <a:gd name="T66" fmla="*/ 16 w 23"/>
                  <a:gd name="T67" fmla="*/ 2 h 50"/>
                  <a:gd name="T68" fmla="*/ 18 w 23"/>
                  <a:gd name="T69" fmla="*/ 2 h 50"/>
                  <a:gd name="T70" fmla="*/ 20 w 23"/>
                  <a:gd name="T71" fmla="*/ 1 h 50"/>
                  <a:gd name="T72" fmla="*/ 23 w 23"/>
                  <a:gd name="T73" fmla="*/ 0 h 50"/>
                  <a:gd name="T74" fmla="*/ 23 w 23"/>
                  <a:gd name="T75" fmla="*/ 0 h 50"/>
                  <a:gd name="T76" fmla="*/ 23 w 23"/>
                  <a:gd name="T77" fmla="*/ 0 h 5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23"/>
                  <a:gd name="T118" fmla="*/ 0 h 50"/>
                  <a:gd name="T119" fmla="*/ 23 w 23"/>
                  <a:gd name="T120" fmla="*/ 50 h 5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23" h="50">
                    <a:moveTo>
                      <a:pt x="23" y="0"/>
                    </a:moveTo>
                    <a:lnTo>
                      <a:pt x="22" y="1"/>
                    </a:lnTo>
                    <a:lnTo>
                      <a:pt x="20" y="2"/>
                    </a:lnTo>
                    <a:lnTo>
                      <a:pt x="19" y="4"/>
                    </a:lnTo>
                    <a:lnTo>
                      <a:pt x="17" y="5"/>
                    </a:lnTo>
                    <a:lnTo>
                      <a:pt x="16" y="6"/>
                    </a:lnTo>
                    <a:lnTo>
                      <a:pt x="14" y="11"/>
                    </a:lnTo>
                    <a:lnTo>
                      <a:pt x="11" y="16"/>
                    </a:lnTo>
                    <a:lnTo>
                      <a:pt x="10" y="23"/>
                    </a:lnTo>
                    <a:lnTo>
                      <a:pt x="9" y="29"/>
                    </a:lnTo>
                    <a:lnTo>
                      <a:pt x="8" y="34"/>
                    </a:lnTo>
                    <a:lnTo>
                      <a:pt x="7" y="37"/>
                    </a:lnTo>
                    <a:lnTo>
                      <a:pt x="4" y="41"/>
                    </a:lnTo>
                    <a:lnTo>
                      <a:pt x="3" y="44"/>
                    </a:lnTo>
                    <a:lnTo>
                      <a:pt x="2" y="47"/>
                    </a:lnTo>
                    <a:lnTo>
                      <a:pt x="1" y="50"/>
                    </a:lnTo>
                    <a:lnTo>
                      <a:pt x="0" y="44"/>
                    </a:lnTo>
                    <a:lnTo>
                      <a:pt x="0" y="37"/>
                    </a:lnTo>
                    <a:lnTo>
                      <a:pt x="0" y="32"/>
                    </a:lnTo>
                    <a:lnTo>
                      <a:pt x="0" y="27"/>
                    </a:lnTo>
                    <a:lnTo>
                      <a:pt x="0" y="22"/>
                    </a:lnTo>
                    <a:lnTo>
                      <a:pt x="1" y="15"/>
                    </a:lnTo>
                    <a:lnTo>
                      <a:pt x="3" y="11"/>
                    </a:lnTo>
                    <a:lnTo>
                      <a:pt x="7" y="7"/>
                    </a:lnTo>
                    <a:lnTo>
                      <a:pt x="9" y="5"/>
                    </a:lnTo>
                    <a:lnTo>
                      <a:pt x="12" y="4"/>
                    </a:lnTo>
                    <a:lnTo>
                      <a:pt x="15" y="4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20" y="1"/>
                    </a:lnTo>
                    <a:lnTo>
                      <a:pt x="23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92" name="Freeform 458">
                <a:extLst>
                  <a:ext uri="{FF2B5EF4-FFF2-40B4-BE49-F238E27FC236}">
                    <a16:creationId xmlns:a16="http://schemas.microsoft.com/office/drawing/2014/main" id="{32E92079-AE25-472E-908C-1E8BF10F8E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6" y="1632"/>
                <a:ext cx="86" cy="22"/>
              </a:xfrm>
              <a:custGeom>
                <a:avLst/>
                <a:gdLst>
                  <a:gd name="T0" fmla="*/ 82 w 86"/>
                  <a:gd name="T1" fmla="*/ 14 h 22"/>
                  <a:gd name="T2" fmla="*/ 79 w 86"/>
                  <a:gd name="T3" fmla="*/ 14 h 22"/>
                  <a:gd name="T4" fmla="*/ 74 w 86"/>
                  <a:gd name="T5" fmla="*/ 14 h 22"/>
                  <a:gd name="T6" fmla="*/ 71 w 86"/>
                  <a:gd name="T7" fmla="*/ 14 h 22"/>
                  <a:gd name="T8" fmla="*/ 67 w 86"/>
                  <a:gd name="T9" fmla="*/ 14 h 22"/>
                  <a:gd name="T10" fmla="*/ 64 w 86"/>
                  <a:gd name="T11" fmla="*/ 14 h 22"/>
                  <a:gd name="T12" fmla="*/ 64 w 86"/>
                  <a:gd name="T13" fmla="*/ 14 h 22"/>
                  <a:gd name="T14" fmla="*/ 58 w 86"/>
                  <a:gd name="T15" fmla="*/ 13 h 22"/>
                  <a:gd name="T16" fmla="*/ 53 w 86"/>
                  <a:gd name="T17" fmla="*/ 13 h 22"/>
                  <a:gd name="T18" fmla="*/ 48 w 86"/>
                  <a:gd name="T19" fmla="*/ 12 h 22"/>
                  <a:gd name="T20" fmla="*/ 43 w 86"/>
                  <a:gd name="T21" fmla="*/ 11 h 22"/>
                  <a:gd name="T22" fmla="*/ 32 w 86"/>
                  <a:gd name="T23" fmla="*/ 7 h 22"/>
                  <a:gd name="T24" fmla="*/ 32 w 86"/>
                  <a:gd name="T25" fmla="*/ 7 h 22"/>
                  <a:gd name="T26" fmla="*/ 25 w 86"/>
                  <a:gd name="T27" fmla="*/ 5 h 22"/>
                  <a:gd name="T28" fmla="*/ 18 w 86"/>
                  <a:gd name="T29" fmla="*/ 4 h 22"/>
                  <a:gd name="T30" fmla="*/ 10 w 86"/>
                  <a:gd name="T31" fmla="*/ 2 h 22"/>
                  <a:gd name="T32" fmla="*/ 4 w 86"/>
                  <a:gd name="T33" fmla="*/ 1 h 22"/>
                  <a:gd name="T34" fmla="*/ 0 w 86"/>
                  <a:gd name="T35" fmla="*/ 0 h 22"/>
                  <a:gd name="T36" fmla="*/ 0 w 86"/>
                  <a:gd name="T37" fmla="*/ 0 h 22"/>
                  <a:gd name="T38" fmla="*/ 12 w 86"/>
                  <a:gd name="T39" fmla="*/ 5 h 22"/>
                  <a:gd name="T40" fmla="*/ 23 w 86"/>
                  <a:gd name="T41" fmla="*/ 8 h 22"/>
                  <a:gd name="T42" fmla="*/ 31 w 86"/>
                  <a:gd name="T43" fmla="*/ 12 h 22"/>
                  <a:gd name="T44" fmla="*/ 39 w 86"/>
                  <a:gd name="T45" fmla="*/ 15 h 22"/>
                  <a:gd name="T46" fmla="*/ 47 w 86"/>
                  <a:gd name="T47" fmla="*/ 19 h 22"/>
                  <a:gd name="T48" fmla="*/ 47 w 86"/>
                  <a:gd name="T49" fmla="*/ 19 h 22"/>
                  <a:gd name="T50" fmla="*/ 54 w 86"/>
                  <a:gd name="T51" fmla="*/ 21 h 22"/>
                  <a:gd name="T52" fmla="*/ 61 w 86"/>
                  <a:gd name="T53" fmla="*/ 22 h 22"/>
                  <a:gd name="T54" fmla="*/ 68 w 86"/>
                  <a:gd name="T55" fmla="*/ 22 h 22"/>
                  <a:gd name="T56" fmla="*/ 75 w 86"/>
                  <a:gd name="T57" fmla="*/ 22 h 22"/>
                  <a:gd name="T58" fmla="*/ 82 w 86"/>
                  <a:gd name="T59" fmla="*/ 22 h 22"/>
                  <a:gd name="T60" fmla="*/ 82 w 86"/>
                  <a:gd name="T61" fmla="*/ 22 h 22"/>
                  <a:gd name="T62" fmla="*/ 84 w 86"/>
                  <a:gd name="T63" fmla="*/ 21 h 22"/>
                  <a:gd name="T64" fmla="*/ 86 w 86"/>
                  <a:gd name="T65" fmla="*/ 19 h 22"/>
                  <a:gd name="T66" fmla="*/ 86 w 86"/>
                  <a:gd name="T67" fmla="*/ 16 h 22"/>
                  <a:gd name="T68" fmla="*/ 84 w 86"/>
                  <a:gd name="T69" fmla="*/ 14 h 22"/>
                  <a:gd name="T70" fmla="*/ 82 w 86"/>
                  <a:gd name="T71" fmla="*/ 14 h 22"/>
                  <a:gd name="T72" fmla="*/ 82 w 86"/>
                  <a:gd name="T73" fmla="*/ 14 h 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6"/>
                  <a:gd name="T112" fmla="*/ 0 h 22"/>
                  <a:gd name="T113" fmla="*/ 86 w 86"/>
                  <a:gd name="T114" fmla="*/ 22 h 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6" h="22">
                    <a:moveTo>
                      <a:pt x="82" y="14"/>
                    </a:moveTo>
                    <a:lnTo>
                      <a:pt x="79" y="14"/>
                    </a:lnTo>
                    <a:lnTo>
                      <a:pt x="74" y="14"/>
                    </a:lnTo>
                    <a:lnTo>
                      <a:pt x="71" y="14"/>
                    </a:lnTo>
                    <a:lnTo>
                      <a:pt x="67" y="14"/>
                    </a:lnTo>
                    <a:lnTo>
                      <a:pt x="64" y="14"/>
                    </a:lnTo>
                    <a:lnTo>
                      <a:pt x="58" y="13"/>
                    </a:lnTo>
                    <a:lnTo>
                      <a:pt x="53" y="13"/>
                    </a:lnTo>
                    <a:lnTo>
                      <a:pt x="48" y="12"/>
                    </a:lnTo>
                    <a:lnTo>
                      <a:pt x="43" y="11"/>
                    </a:lnTo>
                    <a:lnTo>
                      <a:pt x="32" y="7"/>
                    </a:lnTo>
                    <a:lnTo>
                      <a:pt x="25" y="5"/>
                    </a:lnTo>
                    <a:lnTo>
                      <a:pt x="18" y="4"/>
                    </a:lnTo>
                    <a:lnTo>
                      <a:pt x="10" y="2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12" y="5"/>
                    </a:lnTo>
                    <a:lnTo>
                      <a:pt x="23" y="8"/>
                    </a:lnTo>
                    <a:lnTo>
                      <a:pt x="31" y="12"/>
                    </a:lnTo>
                    <a:lnTo>
                      <a:pt x="39" y="15"/>
                    </a:lnTo>
                    <a:lnTo>
                      <a:pt x="47" y="19"/>
                    </a:lnTo>
                    <a:lnTo>
                      <a:pt x="54" y="21"/>
                    </a:lnTo>
                    <a:lnTo>
                      <a:pt x="61" y="22"/>
                    </a:lnTo>
                    <a:lnTo>
                      <a:pt x="68" y="22"/>
                    </a:lnTo>
                    <a:lnTo>
                      <a:pt x="75" y="22"/>
                    </a:lnTo>
                    <a:lnTo>
                      <a:pt x="82" y="22"/>
                    </a:lnTo>
                    <a:lnTo>
                      <a:pt x="84" y="21"/>
                    </a:lnTo>
                    <a:lnTo>
                      <a:pt x="86" y="19"/>
                    </a:lnTo>
                    <a:lnTo>
                      <a:pt x="86" y="16"/>
                    </a:lnTo>
                    <a:lnTo>
                      <a:pt x="84" y="14"/>
                    </a:lnTo>
                    <a:lnTo>
                      <a:pt x="82" y="14"/>
                    </a:ln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93" name="Freeform 459">
                <a:extLst>
                  <a:ext uri="{FF2B5EF4-FFF2-40B4-BE49-F238E27FC236}">
                    <a16:creationId xmlns:a16="http://schemas.microsoft.com/office/drawing/2014/main" id="{41A340FC-C6B8-4D0C-8AF4-C39D69FB5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6" y="1632"/>
                <a:ext cx="86" cy="22"/>
              </a:xfrm>
              <a:custGeom>
                <a:avLst/>
                <a:gdLst>
                  <a:gd name="T0" fmla="*/ 82 w 86"/>
                  <a:gd name="T1" fmla="*/ 14 h 22"/>
                  <a:gd name="T2" fmla="*/ 79 w 86"/>
                  <a:gd name="T3" fmla="*/ 14 h 22"/>
                  <a:gd name="T4" fmla="*/ 74 w 86"/>
                  <a:gd name="T5" fmla="*/ 14 h 22"/>
                  <a:gd name="T6" fmla="*/ 71 w 86"/>
                  <a:gd name="T7" fmla="*/ 14 h 22"/>
                  <a:gd name="T8" fmla="*/ 67 w 86"/>
                  <a:gd name="T9" fmla="*/ 14 h 22"/>
                  <a:gd name="T10" fmla="*/ 64 w 86"/>
                  <a:gd name="T11" fmla="*/ 14 h 22"/>
                  <a:gd name="T12" fmla="*/ 64 w 86"/>
                  <a:gd name="T13" fmla="*/ 14 h 22"/>
                  <a:gd name="T14" fmla="*/ 58 w 86"/>
                  <a:gd name="T15" fmla="*/ 13 h 22"/>
                  <a:gd name="T16" fmla="*/ 53 w 86"/>
                  <a:gd name="T17" fmla="*/ 13 h 22"/>
                  <a:gd name="T18" fmla="*/ 48 w 86"/>
                  <a:gd name="T19" fmla="*/ 12 h 22"/>
                  <a:gd name="T20" fmla="*/ 43 w 86"/>
                  <a:gd name="T21" fmla="*/ 11 h 22"/>
                  <a:gd name="T22" fmla="*/ 32 w 86"/>
                  <a:gd name="T23" fmla="*/ 7 h 22"/>
                  <a:gd name="T24" fmla="*/ 32 w 86"/>
                  <a:gd name="T25" fmla="*/ 7 h 22"/>
                  <a:gd name="T26" fmla="*/ 25 w 86"/>
                  <a:gd name="T27" fmla="*/ 5 h 22"/>
                  <a:gd name="T28" fmla="*/ 18 w 86"/>
                  <a:gd name="T29" fmla="*/ 4 h 22"/>
                  <a:gd name="T30" fmla="*/ 10 w 86"/>
                  <a:gd name="T31" fmla="*/ 2 h 22"/>
                  <a:gd name="T32" fmla="*/ 4 w 86"/>
                  <a:gd name="T33" fmla="*/ 1 h 22"/>
                  <a:gd name="T34" fmla="*/ 0 w 86"/>
                  <a:gd name="T35" fmla="*/ 0 h 22"/>
                  <a:gd name="T36" fmla="*/ 0 w 86"/>
                  <a:gd name="T37" fmla="*/ 0 h 22"/>
                  <a:gd name="T38" fmla="*/ 12 w 86"/>
                  <a:gd name="T39" fmla="*/ 5 h 22"/>
                  <a:gd name="T40" fmla="*/ 23 w 86"/>
                  <a:gd name="T41" fmla="*/ 8 h 22"/>
                  <a:gd name="T42" fmla="*/ 31 w 86"/>
                  <a:gd name="T43" fmla="*/ 12 h 22"/>
                  <a:gd name="T44" fmla="*/ 39 w 86"/>
                  <a:gd name="T45" fmla="*/ 15 h 22"/>
                  <a:gd name="T46" fmla="*/ 47 w 86"/>
                  <a:gd name="T47" fmla="*/ 19 h 22"/>
                  <a:gd name="T48" fmla="*/ 47 w 86"/>
                  <a:gd name="T49" fmla="*/ 19 h 22"/>
                  <a:gd name="T50" fmla="*/ 54 w 86"/>
                  <a:gd name="T51" fmla="*/ 21 h 22"/>
                  <a:gd name="T52" fmla="*/ 61 w 86"/>
                  <a:gd name="T53" fmla="*/ 22 h 22"/>
                  <a:gd name="T54" fmla="*/ 68 w 86"/>
                  <a:gd name="T55" fmla="*/ 22 h 22"/>
                  <a:gd name="T56" fmla="*/ 75 w 86"/>
                  <a:gd name="T57" fmla="*/ 22 h 22"/>
                  <a:gd name="T58" fmla="*/ 82 w 86"/>
                  <a:gd name="T59" fmla="*/ 22 h 22"/>
                  <a:gd name="T60" fmla="*/ 82 w 86"/>
                  <a:gd name="T61" fmla="*/ 22 h 22"/>
                  <a:gd name="T62" fmla="*/ 84 w 86"/>
                  <a:gd name="T63" fmla="*/ 21 h 22"/>
                  <a:gd name="T64" fmla="*/ 86 w 86"/>
                  <a:gd name="T65" fmla="*/ 19 h 22"/>
                  <a:gd name="T66" fmla="*/ 86 w 86"/>
                  <a:gd name="T67" fmla="*/ 16 h 22"/>
                  <a:gd name="T68" fmla="*/ 84 w 86"/>
                  <a:gd name="T69" fmla="*/ 14 h 22"/>
                  <a:gd name="T70" fmla="*/ 82 w 86"/>
                  <a:gd name="T71" fmla="*/ 14 h 22"/>
                  <a:gd name="T72" fmla="*/ 82 w 86"/>
                  <a:gd name="T73" fmla="*/ 14 h 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6"/>
                  <a:gd name="T112" fmla="*/ 0 h 22"/>
                  <a:gd name="T113" fmla="*/ 86 w 86"/>
                  <a:gd name="T114" fmla="*/ 22 h 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6" h="22">
                    <a:moveTo>
                      <a:pt x="82" y="14"/>
                    </a:moveTo>
                    <a:lnTo>
                      <a:pt x="79" y="14"/>
                    </a:lnTo>
                    <a:lnTo>
                      <a:pt x="74" y="14"/>
                    </a:lnTo>
                    <a:lnTo>
                      <a:pt x="71" y="14"/>
                    </a:lnTo>
                    <a:lnTo>
                      <a:pt x="67" y="14"/>
                    </a:lnTo>
                    <a:lnTo>
                      <a:pt x="64" y="14"/>
                    </a:lnTo>
                    <a:lnTo>
                      <a:pt x="58" y="13"/>
                    </a:lnTo>
                    <a:lnTo>
                      <a:pt x="53" y="13"/>
                    </a:lnTo>
                    <a:lnTo>
                      <a:pt x="48" y="12"/>
                    </a:lnTo>
                    <a:lnTo>
                      <a:pt x="43" y="11"/>
                    </a:lnTo>
                    <a:lnTo>
                      <a:pt x="32" y="7"/>
                    </a:lnTo>
                    <a:lnTo>
                      <a:pt x="25" y="5"/>
                    </a:lnTo>
                    <a:lnTo>
                      <a:pt x="18" y="4"/>
                    </a:lnTo>
                    <a:lnTo>
                      <a:pt x="10" y="2"/>
                    </a:lnTo>
                    <a:lnTo>
                      <a:pt x="4" y="1"/>
                    </a:lnTo>
                    <a:lnTo>
                      <a:pt x="0" y="0"/>
                    </a:lnTo>
                    <a:lnTo>
                      <a:pt x="12" y="5"/>
                    </a:lnTo>
                    <a:lnTo>
                      <a:pt x="23" y="8"/>
                    </a:lnTo>
                    <a:lnTo>
                      <a:pt x="31" y="12"/>
                    </a:lnTo>
                    <a:lnTo>
                      <a:pt x="39" y="15"/>
                    </a:lnTo>
                    <a:lnTo>
                      <a:pt x="47" y="19"/>
                    </a:lnTo>
                    <a:lnTo>
                      <a:pt x="54" y="21"/>
                    </a:lnTo>
                    <a:lnTo>
                      <a:pt x="61" y="22"/>
                    </a:lnTo>
                    <a:lnTo>
                      <a:pt x="68" y="22"/>
                    </a:lnTo>
                    <a:lnTo>
                      <a:pt x="75" y="22"/>
                    </a:lnTo>
                    <a:lnTo>
                      <a:pt x="82" y="22"/>
                    </a:lnTo>
                    <a:lnTo>
                      <a:pt x="84" y="21"/>
                    </a:lnTo>
                    <a:lnTo>
                      <a:pt x="86" y="19"/>
                    </a:lnTo>
                    <a:lnTo>
                      <a:pt x="86" y="16"/>
                    </a:lnTo>
                    <a:lnTo>
                      <a:pt x="84" y="14"/>
                    </a:lnTo>
                    <a:lnTo>
                      <a:pt x="82" y="14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94" name="Freeform 460">
                <a:extLst>
                  <a:ext uri="{FF2B5EF4-FFF2-40B4-BE49-F238E27FC236}">
                    <a16:creationId xmlns:a16="http://schemas.microsoft.com/office/drawing/2014/main" id="{7E284BC8-755B-4FE3-AB6D-009B96AD7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" y="1637"/>
                <a:ext cx="24" cy="12"/>
              </a:xfrm>
              <a:custGeom>
                <a:avLst/>
                <a:gdLst>
                  <a:gd name="T0" fmla="*/ 2 w 24"/>
                  <a:gd name="T1" fmla="*/ 7 h 12"/>
                  <a:gd name="T2" fmla="*/ 7 w 24"/>
                  <a:gd name="T3" fmla="*/ 6 h 12"/>
                  <a:gd name="T4" fmla="*/ 11 w 24"/>
                  <a:gd name="T5" fmla="*/ 6 h 12"/>
                  <a:gd name="T6" fmla="*/ 15 w 24"/>
                  <a:gd name="T7" fmla="*/ 4 h 12"/>
                  <a:gd name="T8" fmla="*/ 18 w 24"/>
                  <a:gd name="T9" fmla="*/ 3 h 12"/>
                  <a:gd name="T10" fmla="*/ 24 w 24"/>
                  <a:gd name="T11" fmla="*/ 0 h 12"/>
                  <a:gd name="T12" fmla="*/ 24 w 24"/>
                  <a:gd name="T13" fmla="*/ 0 h 12"/>
                  <a:gd name="T14" fmla="*/ 22 w 24"/>
                  <a:gd name="T15" fmla="*/ 7 h 12"/>
                  <a:gd name="T16" fmla="*/ 18 w 24"/>
                  <a:gd name="T17" fmla="*/ 10 h 12"/>
                  <a:gd name="T18" fmla="*/ 15 w 24"/>
                  <a:gd name="T19" fmla="*/ 12 h 12"/>
                  <a:gd name="T20" fmla="*/ 9 w 24"/>
                  <a:gd name="T21" fmla="*/ 12 h 12"/>
                  <a:gd name="T22" fmla="*/ 4 w 24"/>
                  <a:gd name="T23" fmla="*/ 12 h 12"/>
                  <a:gd name="T24" fmla="*/ 4 w 24"/>
                  <a:gd name="T25" fmla="*/ 12 h 12"/>
                  <a:gd name="T26" fmla="*/ 3 w 24"/>
                  <a:gd name="T27" fmla="*/ 12 h 12"/>
                  <a:gd name="T28" fmla="*/ 2 w 24"/>
                  <a:gd name="T29" fmla="*/ 11 h 12"/>
                  <a:gd name="T30" fmla="*/ 0 w 24"/>
                  <a:gd name="T31" fmla="*/ 10 h 12"/>
                  <a:gd name="T32" fmla="*/ 0 w 24"/>
                  <a:gd name="T33" fmla="*/ 8 h 12"/>
                  <a:gd name="T34" fmla="*/ 2 w 24"/>
                  <a:gd name="T35" fmla="*/ 7 h 12"/>
                  <a:gd name="T36" fmla="*/ 2 w 24"/>
                  <a:gd name="T37" fmla="*/ 7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"/>
                  <a:gd name="T58" fmla="*/ 0 h 12"/>
                  <a:gd name="T59" fmla="*/ 24 w 24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" h="12">
                    <a:moveTo>
                      <a:pt x="2" y="7"/>
                    </a:moveTo>
                    <a:lnTo>
                      <a:pt x="7" y="6"/>
                    </a:lnTo>
                    <a:lnTo>
                      <a:pt x="11" y="6"/>
                    </a:lnTo>
                    <a:lnTo>
                      <a:pt x="15" y="4"/>
                    </a:lnTo>
                    <a:lnTo>
                      <a:pt x="18" y="3"/>
                    </a:lnTo>
                    <a:lnTo>
                      <a:pt x="24" y="0"/>
                    </a:lnTo>
                    <a:lnTo>
                      <a:pt x="22" y="7"/>
                    </a:lnTo>
                    <a:lnTo>
                      <a:pt x="18" y="10"/>
                    </a:lnTo>
                    <a:lnTo>
                      <a:pt x="15" y="12"/>
                    </a:lnTo>
                    <a:lnTo>
                      <a:pt x="9" y="12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95" name="Freeform 461">
                <a:extLst>
                  <a:ext uri="{FF2B5EF4-FFF2-40B4-BE49-F238E27FC236}">
                    <a16:creationId xmlns:a16="http://schemas.microsoft.com/office/drawing/2014/main" id="{E3B0FDF8-FB36-40F5-B319-51102E690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4" y="1637"/>
                <a:ext cx="24" cy="12"/>
              </a:xfrm>
              <a:custGeom>
                <a:avLst/>
                <a:gdLst>
                  <a:gd name="T0" fmla="*/ 2 w 24"/>
                  <a:gd name="T1" fmla="*/ 7 h 12"/>
                  <a:gd name="T2" fmla="*/ 7 w 24"/>
                  <a:gd name="T3" fmla="*/ 6 h 12"/>
                  <a:gd name="T4" fmla="*/ 11 w 24"/>
                  <a:gd name="T5" fmla="*/ 6 h 12"/>
                  <a:gd name="T6" fmla="*/ 15 w 24"/>
                  <a:gd name="T7" fmla="*/ 4 h 12"/>
                  <a:gd name="T8" fmla="*/ 18 w 24"/>
                  <a:gd name="T9" fmla="*/ 3 h 12"/>
                  <a:gd name="T10" fmla="*/ 24 w 24"/>
                  <a:gd name="T11" fmla="*/ 0 h 12"/>
                  <a:gd name="T12" fmla="*/ 24 w 24"/>
                  <a:gd name="T13" fmla="*/ 0 h 12"/>
                  <a:gd name="T14" fmla="*/ 22 w 24"/>
                  <a:gd name="T15" fmla="*/ 7 h 12"/>
                  <a:gd name="T16" fmla="*/ 18 w 24"/>
                  <a:gd name="T17" fmla="*/ 10 h 12"/>
                  <a:gd name="T18" fmla="*/ 15 w 24"/>
                  <a:gd name="T19" fmla="*/ 12 h 12"/>
                  <a:gd name="T20" fmla="*/ 9 w 24"/>
                  <a:gd name="T21" fmla="*/ 12 h 12"/>
                  <a:gd name="T22" fmla="*/ 4 w 24"/>
                  <a:gd name="T23" fmla="*/ 12 h 12"/>
                  <a:gd name="T24" fmla="*/ 4 w 24"/>
                  <a:gd name="T25" fmla="*/ 12 h 12"/>
                  <a:gd name="T26" fmla="*/ 3 w 24"/>
                  <a:gd name="T27" fmla="*/ 12 h 12"/>
                  <a:gd name="T28" fmla="*/ 2 w 24"/>
                  <a:gd name="T29" fmla="*/ 11 h 12"/>
                  <a:gd name="T30" fmla="*/ 0 w 24"/>
                  <a:gd name="T31" fmla="*/ 10 h 12"/>
                  <a:gd name="T32" fmla="*/ 0 w 24"/>
                  <a:gd name="T33" fmla="*/ 8 h 12"/>
                  <a:gd name="T34" fmla="*/ 2 w 24"/>
                  <a:gd name="T35" fmla="*/ 7 h 12"/>
                  <a:gd name="T36" fmla="*/ 2 w 24"/>
                  <a:gd name="T37" fmla="*/ 7 h 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"/>
                  <a:gd name="T58" fmla="*/ 0 h 12"/>
                  <a:gd name="T59" fmla="*/ 24 w 24"/>
                  <a:gd name="T60" fmla="*/ 12 h 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" h="12">
                    <a:moveTo>
                      <a:pt x="2" y="7"/>
                    </a:moveTo>
                    <a:lnTo>
                      <a:pt x="7" y="6"/>
                    </a:lnTo>
                    <a:lnTo>
                      <a:pt x="11" y="6"/>
                    </a:lnTo>
                    <a:lnTo>
                      <a:pt x="15" y="4"/>
                    </a:lnTo>
                    <a:lnTo>
                      <a:pt x="18" y="3"/>
                    </a:lnTo>
                    <a:lnTo>
                      <a:pt x="24" y="0"/>
                    </a:lnTo>
                    <a:lnTo>
                      <a:pt x="22" y="7"/>
                    </a:lnTo>
                    <a:lnTo>
                      <a:pt x="18" y="10"/>
                    </a:lnTo>
                    <a:lnTo>
                      <a:pt x="15" y="12"/>
                    </a:lnTo>
                    <a:lnTo>
                      <a:pt x="9" y="12"/>
                    </a:lnTo>
                    <a:lnTo>
                      <a:pt x="4" y="12"/>
                    </a:lnTo>
                    <a:lnTo>
                      <a:pt x="3" y="12"/>
                    </a:lnTo>
                    <a:lnTo>
                      <a:pt x="2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7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96" name="Freeform 462">
                <a:extLst>
                  <a:ext uri="{FF2B5EF4-FFF2-40B4-BE49-F238E27FC236}">
                    <a16:creationId xmlns:a16="http://schemas.microsoft.com/office/drawing/2014/main" id="{B9862D28-43D7-4059-A45C-5D098D8CAB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8" y="1651"/>
                <a:ext cx="61" cy="50"/>
              </a:xfrm>
              <a:custGeom>
                <a:avLst/>
                <a:gdLst>
                  <a:gd name="T0" fmla="*/ 30 w 61"/>
                  <a:gd name="T1" fmla="*/ 50 h 50"/>
                  <a:gd name="T2" fmla="*/ 31 w 61"/>
                  <a:gd name="T3" fmla="*/ 50 h 50"/>
                  <a:gd name="T4" fmla="*/ 33 w 61"/>
                  <a:gd name="T5" fmla="*/ 50 h 50"/>
                  <a:gd name="T6" fmla="*/ 35 w 61"/>
                  <a:gd name="T7" fmla="*/ 50 h 50"/>
                  <a:gd name="T8" fmla="*/ 37 w 61"/>
                  <a:gd name="T9" fmla="*/ 48 h 50"/>
                  <a:gd name="T10" fmla="*/ 39 w 61"/>
                  <a:gd name="T11" fmla="*/ 48 h 50"/>
                  <a:gd name="T12" fmla="*/ 39 w 61"/>
                  <a:gd name="T13" fmla="*/ 48 h 50"/>
                  <a:gd name="T14" fmla="*/ 45 w 61"/>
                  <a:gd name="T15" fmla="*/ 44 h 50"/>
                  <a:gd name="T16" fmla="*/ 51 w 61"/>
                  <a:gd name="T17" fmla="*/ 38 h 50"/>
                  <a:gd name="T18" fmla="*/ 57 w 61"/>
                  <a:gd name="T19" fmla="*/ 30 h 50"/>
                  <a:gd name="T20" fmla="*/ 60 w 61"/>
                  <a:gd name="T21" fmla="*/ 21 h 50"/>
                  <a:gd name="T22" fmla="*/ 61 w 61"/>
                  <a:gd name="T23" fmla="*/ 11 h 50"/>
                  <a:gd name="T24" fmla="*/ 61 w 61"/>
                  <a:gd name="T25" fmla="*/ 11 h 50"/>
                  <a:gd name="T26" fmla="*/ 61 w 61"/>
                  <a:gd name="T27" fmla="*/ 8 h 50"/>
                  <a:gd name="T28" fmla="*/ 61 w 61"/>
                  <a:gd name="T29" fmla="*/ 5 h 50"/>
                  <a:gd name="T30" fmla="*/ 60 w 61"/>
                  <a:gd name="T31" fmla="*/ 3 h 50"/>
                  <a:gd name="T32" fmla="*/ 59 w 61"/>
                  <a:gd name="T33" fmla="*/ 2 h 50"/>
                  <a:gd name="T34" fmla="*/ 57 w 61"/>
                  <a:gd name="T35" fmla="*/ 1 h 50"/>
                  <a:gd name="T36" fmla="*/ 57 w 61"/>
                  <a:gd name="T37" fmla="*/ 1 h 50"/>
                  <a:gd name="T38" fmla="*/ 55 w 61"/>
                  <a:gd name="T39" fmla="*/ 0 h 50"/>
                  <a:gd name="T40" fmla="*/ 52 w 61"/>
                  <a:gd name="T41" fmla="*/ 0 h 50"/>
                  <a:gd name="T42" fmla="*/ 47 w 61"/>
                  <a:gd name="T43" fmla="*/ 1 h 50"/>
                  <a:gd name="T44" fmla="*/ 43 w 61"/>
                  <a:gd name="T45" fmla="*/ 1 h 50"/>
                  <a:gd name="T46" fmla="*/ 38 w 61"/>
                  <a:gd name="T47" fmla="*/ 2 h 50"/>
                  <a:gd name="T48" fmla="*/ 38 w 61"/>
                  <a:gd name="T49" fmla="*/ 2 h 50"/>
                  <a:gd name="T50" fmla="*/ 37 w 61"/>
                  <a:gd name="T51" fmla="*/ 2 h 50"/>
                  <a:gd name="T52" fmla="*/ 35 w 61"/>
                  <a:gd name="T53" fmla="*/ 4 h 50"/>
                  <a:gd name="T54" fmla="*/ 32 w 61"/>
                  <a:gd name="T55" fmla="*/ 7 h 50"/>
                  <a:gd name="T56" fmla="*/ 28 w 61"/>
                  <a:gd name="T57" fmla="*/ 8 h 50"/>
                  <a:gd name="T58" fmla="*/ 24 w 61"/>
                  <a:gd name="T59" fmla="*/ 9 h 50"/>
                  <a:gd name="T60" fmla="*/ 24 w 61"/>
                  <a:gd name="T61" fmla="*/ 9 h 50"/>
                  <a:gd name="T62" fmla="*/ 18 w 61"/>
                  <a:gd name="T63" fmla="*/ 9 h 50"/>
                  <a:gd name="T64" fmla="*/ 14 w 61"/>
                  <a:gd name="T65" fmla="*/ 8 h 50"/>
                  <a:gd name="T66" fmla="*/ 9 w 61"/>
                  <a:gd name="T67" fmla="*/ 7 h 50"/>
                  <a:gd name="T68" fmla="*/ 4 w 61"/>
                  <a:gd name="T69" fmla="*/ 5 h 50"/>
                  <a:gd name="T70" fmla="*/ 0 w 61"/>
                  <a:gd name="T71" fmla="*/ 5 h 5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1"/>
                  <a:gd name="T109" fmla="*/ 0 h 50"/>
                  <a:gd name="T110" fmla="*/ 61 w 61"/>
                  <a:gd name="T111" fmla="*/ 50 h 5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1" h="50">
                    <a:moveTo>
                      <a:pt x="30" y="50"/>
                    </a:moveTo>
                    <a:lnTo>
                      <a:pt x="31" y="50"/>
                    </a:lnTo>
                    <a:lnTo>
                      <a:pt x="33" y="50"/>
                    </a:lnTo>
                    <a:lnTo>
                      <a:pt x="35" y="50"/>
                    </a:lnTo>
                    <a:lnTo>
                      <a:pt x="37" y="48"/>
                    </a:lnTo>
                    <a:lnTo>
                      <a:pt x="39" y="48"/>
                    </a:lnTo>
                    <a:lnTo>
                      <a:pt x="45" y="44"/>
                    </a:lnTo>
                    <a:lnTo>
                      <a:pt x="51" y="38"/>
                    </a:lnTo>
                    <a:lnTo>
                      <a:pt x="57" y="30"/>
                    </a:lnTo>
                    <a:lnTo>
                      <a:pt x="60" y="21"/>
                    </a:lnTo>
                    <a:lnTo>
                      <a:pt x="61" y="11"/>
                    </a:lnTo>
                    <a:lnTo>
                      <a:pt x="61" y="8"/>
                    </a:lnTo>
                    <a:lnTo>
                      <a:pt x="61" y="5"/>
                    </a:lnTo>
                    <a:lnTo>
                      <a:pt x="60" y="3"/>
                    </a:lnTo>
                    <a:lnTo>
                      <a:pt x="59" y="2"/>
                    </a:lnTo>
                    <a:lnTo>
                      <a:pt x="57" y="1"/>
                    </a:lnTo>
                    <a:lnTo>
                      <a:pt x="55" y="0"/>
                    </a:lnTo>
                    <a:lnTo>
                      <a:pt x="52" y="0"/>
                    </a:lnTo>
                    <a:lnTo>
                      <a:pt x="47" y="1"/>
                    </a:lnTo>
                    <a:lnTo>
                      <a:pt x="43" y="1"/>
                    </a:lnTo>
                    <a:lnTo>
                      <a:pt x="38" y="2"/>
                    </a:lnTo>
                    <a:lnTo>
                      <a:pt x="37" y="2"/>
                    </a:lnTo>
                    <a:lnTo>
                      <a:pt x="35" y="4"/>
                    </a:lnTo>
                    <a:lnTo>
                      <a:pt x="32" y="7"/>
                    </a:lnTo>
                    <a:lnTo>
                      <a:pt x="28" y="8"/>
                    </a:lnTo>
                    <a:lnTo>
                      <a:pt x="24" y="9"/>
                    </a:lnTo>
                    <a:lnTo>
                      <a:pt x="18" y="9"/>
                    </a:lnTo>
                    <a:lnTo>
                      <a:pt x="14" y="8"/>
                    </a:lnTo>
                    <a:lnTo>
                      <a:pt x="9" y="7"/>
                    </a:lnTo>
                    <a:lnTo>
                      <a:pt x="4" y="5"/>
                    </a:lnTo>
                    <a:lnTo>
                      <a:pt x="0" y="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97" name="Freeform 463">
                <a:extLst>
                  <a:ext uri="{FF2B5EF4-FFF2-40B4-BE49-F238E27FC236}">
                    <a16:creationId xmlns:a16="http://schemas.microsoft.com/office/drawing/2014/main" id="{65791C2D-10DA-46D5-83BB-CE3902DC39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1596"/>
                <a:ext cx="98" cy="67"/>
              </a:xfrm>
              <a:custGeom>
                <a:avLst/>
                <a:gdLst>
                  <a:gd name="T0" fmla="*/ 0 w 98"/>
                  <a:gd name="T1" fmla="*/ 0 h 67"/>
                  <a:gd name="T2" fmla="*/ 98 w 98"/>
                  <a:gd name="T3" fmla="*/ 66 h 67"/>
                  <a:gd name="T4" fmla="*/ 96 w 98"/>
                  <a:gd name="T5" fmla="*/ 67 h 67"/>
                  <a:gd name="T6" fmla="*/ 2 w 98"/>
                  <a:gd name="T7" fmla="*/ 4 h 67"/>
                  <a:gd name="T8" fmla="*/ 0 w 98"/>
                  <a:gd name="T9" fmla="*/ 0 h 67"/>
                  <a:gd name="T10" fmla="*/ 0 w 98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67"/>
                  <a:gd name="T20" fmla="*/ 98 w 98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67">
                    <a:moveTo>
                      <a:pt x="0" y="0"/>
                    </a:moveTo>
                    <a:lnTo>
                      <a:pt x="98" y="66"/>
                    </a:lnTo>
                    <a:lnTo>
                      <a:pt x="96" y="67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98" name="Freeform 464">
                <a:extLst>
                  <a:ext uri="{FF2B5EF4-FFF2-40B4-BE49-F238E27FC236}">
                    <a16:creationId xmlns:a16="http://schemas.microsoft.com/office/drawing/2014/main" id="{F83B3DD8-0D3D-4349-A5E7-946193D2D7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1596"/>
                <a:ext cx="98" cy="67"/>
              </a:xfrm>
              <a:custGeom>
                <a:avLst/>
                <a:gdLst>
                  <a:gd name="T0" fmla="*/ 0 w 98"/>
                  <a:gd name="T1" fmla="*/ 0 h 67"/>
                  <a:gd name="T2" fmla="*/ 98 w 98"/>
                  <a:gd name="T3" fmla="*/ 66 h 67"/>
                  <a:gd name="T4" fmla="*/ 96 w 98"/>
                  <a:gd name="T5" fmla="*/ 67 h 67"/>
                  <a:gd name="T6" fmla="*/ 2 w 98"/>
                  <a:gd name="T7" fmla="*/ 4 h 67"/>
                  <a:gd name="T8" fmla="*/ 0 w 98"/>
                  <a:gd name="T9" fmla="*/ 0 h 67"/>
                  <a:gd name="T10" fmla="*/ 0 w 98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"/>
                  <a:gd name="T19" fmla="*/ 0 h 67"/>
                  <a:gd name="T20" fmla="*/ 98 w 98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" h="67">
                    <a:moveTo>
                      <a:pt x="0" y="0"/>
                    </a:moveTo>
                    <a:lnTo>
                      <a:pt x="98" y="66"/>
                    </a:lnTo>
                    <a:lnTo>
                      <a:pt x="96" y="67"/>
                    </a:lnTo>
                    <a:lnTo>
                      <a:pt x="2" y="4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99" name="Freeform 465">
                <a:extLst>
                  <a:ext uri="{FF2B5EF4-FFF2-40B4-BE49-F238E27FC236}">
                    <a16:creationId xmlns:a16="http://schemas.microsoft.com/office/drawing/2014/main" id="{9A9B8A4E-2297-4938-B508-2D04E34D5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1" y="1762"/>
                <a:ext cx="55" cy="12"/>
              </a:xfrm>
              <a:custGeom>
                <a:avLst/>
                <a:gdLst>
                  <a:gd name="T0" fmla="*/ 55 w 55"/>
                  <a:gd name="T1" fmla="*/ 10 h 12"/>
                  <a:gd name="T2" fmla="*/ 54 w 55"/>
                  <a:gd name="T3" fmla="*/ 10 h 12"/>
                  <a:gd name="T4" fmla="*/ 50 w 55"/>
                  <a:gd name="T5" fmla="*/ 11 h 12"/>
                  <a:gd name="T6" fmla="*/ 45 w 55"/>
                  <a:gd name="T7" fmla="*/ 11 h 12"/>
                  <a:gd name="T8" fmla="*/ 38 w 55"/>
                  <a:gd name="T9" fmla="*/ 12 h 12"/>
                  <a:gd name="T10" fmla="*/ 29 w 55"/>
                  <a:gd name="T11" fmla="*/ 11 h 12"/>
                  <a:gd name="T12" fmla="*/ 29 w 55"/>
                  <a:gd name="T13" fmla="*/ 11 h 12"/>
                  <a:gd name="T14" fmla="*/ 21 w 55"/>
                  <a:gd name="T15" fmla="*/ 10 h 12"/>
                  <a:gd name="T16" fmla="*/ 16 w 55"/>
                  <a:gd name="T17" fmla="*/ 7 h 12"/>
                  <a:gd name="T18" fmla="*/ 10 w 55"/>
                  <a:gd name="T19" fmla="*/ 5 h 12"/>
                  <a:gd name="T20" fmla="*/ 5 w 55"/>
                  <a:gd name="T21" fmla="*/ 3 h 12"/>
                  <a:gd name="T22" fmla="*/ 0 w 55"/>
                  <a:gd name="T23" fmla="*/ 0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5"/>
                  <a:gd name="T37" fmla="*/ 0 h 12"/>
                  <a:gd name="T38" fmla="*/ 55 w 55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5" h="12">
                    <a:moveTo>
                      <a:pt x="55" y="10"/>
                    </a:moveTo>
                    <a:lnTo>
                      <a:pt x="54" y="10"/>
                    </a:lnTo>
                    <a:lnTo>
                      <a:pt x="50" y="11"/>
                    </a:lnTo>
                    <a:lnTo>
                      <a:pt x="45" y="11"/>
                    </a:lnTo>
                    <a:lnTo>
                      <a:pt x="38" y="12"/>
                    </a:lnTo>
                    <a:lnTo>
                      <a:pt x="29" y="11"/>
                    </a:lnTo>
                    <a:lnTo>
                      <a:pt x="21" y="10"/>
                    </a:lnTo>
                    <a:lnTo>
                      <a:pt x="16" y="7"/>
                    </a:lnTo>
                    <a:lnTo>
                      <a:pt x="10" y="5"/>
                    </a:lnTo>
                    <a:lnTo>
                      <a:pt x="5" y="3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00" name="Freeform 466">
                <a:extLst>
                  <a:ext uri="{FF2B5EF4-FFF2-40B4-BE49-F238E27FC236}">
                    <a16:creationId xmlns:a16="http://schemas.microsoft.com/office/drawing/2014/main" id="{48F27413-6455-4927-B3AA-7D497B9B48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3" y="1777"/>
                <a:ext cx="35" cy="10"/>
              </a:xfrm>
              <a:custGeom>
                <a:avLst/>
                <a:gdLst>
                  <a:gd name="T0" fmla="*/ 35 w 35"/>
                  <a:gd name="T1" fmla="*/ 8 h 10"/>
                  <a:gd name="T2" fmla="*/ 33 w 35"/>
                  <a:gd name="T3" fmla="*/ 8 h 10"/>
                  <a:gd name="T4" fmla="*/ 28 w 35"/>
                  <a:gd name="T5" fmla="*/ 10 h 10"/>
                  <a:gd name="T6" fmla="*/ 20 w 35"/>
                  <a:gd name="T7" fmla="*/ 10 h 10"/>
                  <a:gd name="T8" fmla="*/ 11 w 35"/>
                  <a:gd name="T9" fmla="*/ 6 h 10"/>
                  <a:gd name="T10" fmla="*/ 0 w 35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10"/>
                  <a:gd name="T20" fmla="*/ 35 w 35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10">
                    <a:moveTo>
                      <a:pt x="35" y="8"/>
                    </a:moveTo>
                    <a:lnTo>
                      <a:pt x="33" y="8"/>
                    </a:lnTo>
                    <a:lnTo>
                      <a:pt x="28" y="10"/>
                    </a:lnTo>
                    <a:lnTo>
                      <a:pt x="20" y="10"/>
                    </a:lnTo>
                    <a:lnTo>
                      <a:pt x="11" y="6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01" name="Freeform 467">
                <a:extLst>
                  <a:ext uri="{FF2B5EF4-FFF2-40B4-BE49-F238E27FC236}">
                    <a16:creationId xmlns:a16="http://schemas.microsoft.com/office/drawing/2014/main" id="{ECF127DB-1358-4365-8E66-7C9D0C717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669"/>
                <a:ext cx="52" cy="14"/>
              </a:xfrm>
              <a:custGeom>
                <a:avLst/>
                <a:gdLst>
                  <a:gd name="T0" fmla="*/ 0 w 52"/>
                  <a:gd name="T1" fmla="*/ 0 h 14"/>
                  <a:gd name="T2" fmla="*/ 2 w 52"/>
                  <a:gd name="T3" fmla="*/ 1 h 14"/>
                  <a:gd name="T4" fmla="*/ 4 w 52"/>
                  <a:gd name="T5" fmla="*/ 3 h 14"/>
                  <a:gd name="T6" fmla="*/ 5 w 52"/>
                  <a:gd name="T7" fmla="*/ 5 h 14"/>
                  <a:gd name="T8" fmla="*/ 6 w 52"/>
                  <a:gd name="T9" fmla="*/ 6 h 14"/>
                  <a:gd name="T10" fmla="*/ 9 w 52"/>
                  <a:gd name="T11" fmla="*/ 7 h 14"/>
                  <a:gd name="T12" fmla="*/ 9 w 52"/>
                  <a:gd name="T13" fmla="*/ 7 h 14"/>
                  <a:gd name="T14" fmla="*/ 16 w 52"/>
                  <a:gd name="T15" fmla="*/ 11 h 14"/>
                  <a:gd name="T16" fmla="*/ 25 w 52"/>
                  <a:gd name="T17" fmla="*/ 13 h 14"/>
                  <a:gd name="T18" fmla="*/ 34 w 52"/>
                  <a:gd name="T19" fmla="*/ 14 h 14"/>
                  <a:gd name="T20" fmla="*/ 43 w 52"/>
                  <a:gd name="T21" fmla="*/ 12 h 14"/>
                  <a:gd name="T22" fmla="*/ 52 w 52"/>
                  <a:gd name="T23" fmla="*/ 6 h 14"/>
                  <a:gd name="T24" fmla="*/ 52 w 52"/>
                  <a:gd name="T25" fmla="*/ 6 h 14"/>
                  <a:gd name="T26" fmla="*/ 49 w 52"/>
                  <a:gd name="T27" fmla="*/ 6 h 14"/>
                  <a:gd name="T28" fmla="*/ 46 w 52"/>
                  <a:gd name="T29" fmla="*/ 6 h 14"/>
                  <a:gd name="T30" fmla="*/ 40 w 52"/>
                  <a:gd name="T31" fmla="*/ 6 h 14"/>
                  <a:gd name="T32" fmla="*/ 34 w 52"/>
                  <a:gd name="T33" fmla="*/ 5 h 14"/>
                  <a:gd name="T34" fmla="*/ 28 w 52"/>
                  <a:gd name="T35" fmla="*/ 5 h 14"/>
                  <a:gd name="T36" fmla="*/ 28 w 52"/>
                  <a:gd name="T37" fmla="*/ 5 h 14"/>
                  <a:gd name="T38" fmla="*/ 22 w 52"/>
                  <a:gd name="T39" fmla="*/ 5 h 14"/>
                  <a:gd name="T40" fmla="*/ 17 w 52"/>
                  <a:gd name="T41" fmla="*/ 5 h 14"/>
                  <a:gd name="T42" fmla="*/ 11 w 52"/>
                  <a:gd name="T43" fmla="*/ 4 h 14"/>
                  <a:gd name="T44" fmla="*/ 6 w 52"/>
                  <a:gd name="T45" fmla="*/ 3 h 14"/>
                  <a:gd name="T46" fmla="*/ 0 w 52"/>
                  <a:gd name="T47" fmla="*/ 0 h 14"/>
                  <a:gd name="T48" fmla="*/ 0 w 52"/>
                  <a:gd name="T49" fmla="*/ 0 h 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14"/>
                  <a:gd name="T77" fmla="*/ 52 w 52"/>
                  <a:gd name="T78" fmla="*/ 14 h 1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14">
                    <a:moveTo>
                      <a:pt x="0" y="0"/>
                    </a:moveTo>
                    <a:lnTo>
                      <a:pt x="2" y="1"/>
                    </a:lnTo>
                    <a:lnTo>
                      <a:pt x="4" y="3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9" y="7"/>
                    </a:lnTo>
                    <a:lnTo>
                      <a:pt x="16" y="11"/>
                    </a:lnTo>
                    <a:lnTo>
                      <a:pt x="25" y="13"/>
                    </a:lnTo>
                    <a:lnTo>
                      <a:pt x="34" y="14"/>
                    </a:lnTo>
                    <a:lnTo>
                      <a:pt x="43" y="12"/>
                    </a:lnTo>
                    <a:lnTo>
                      <a:pt x="52" y="6"/>
                    </a:lnTo>
                    <a:lnTo>
                      <a:pt x="49" y="6"/>
                    </a:lnTo>
                    <a:lnTo>
                      <a:pt x="46" y="6"/>
                    </a:lnTo>
                    <a:lnTo>
                      <a:pt x="40" y="6"/>
                    </a:lnTo>
                    <a:lnTo>
                      <a:pt x="34" y="5"/>
                    </a:lnTo>
                    <a:lnTo>
                      <a:pt x="28" y="5"/>
                    </a:lnTo>
                    <a:lnTo>
                      <a:pt x="22" y="5"/>
                    </a:lnTo>
                    <a:lnTo>
                      <a:pt x="17" y="5"/>
                    </a:lnTo>
                    <a:lnTo>
                      <a:pt x="11" y="4"/>
                    </a:lnTo>
                    <a:lnTo>
                      <a:pt x="6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02" name="Freeform 468">
                <a:extLst>
                  <a:ext uri="{FF2B5EF4-FFF2-40B4-BE49-F238E27FC236}">
                    <a16:creationId xmlns:a16="http://schemas.microsoft.com/office/drawing/2014/main" id="{CD8EF7E4-2569-46CA-AD31-40D4248E3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669"/>
                <a:ext cx="52" cy="14"/>
              </a:xfrm>
              <a:custGeom>
                <a:avLst/>
                <a:gdLst>
                  <a:gd name="T0" fmla="*/ 0 w 52"/>
                  <a:gd name="T1" fmla="*/ 0 h 14"/>
                  <a:gd name="T2" fmla="*/ 2 w 52"/>
                  <a:gd name="T3" fmla="*/ 1 h 14"/>
                  <a:gd name="T4" fmla="*/ 4 w 52"/>
                  <a:gd name="T5" fmla="*/ 3 h 14"/>
                  <a:gd name="T6" fmla="*/ 5 w 52"/>
                  <a:gd name="T7" fmla="*/ 5 h 14"/>
                  <a:gd name="T8" fmla="*/ 6 w 52"/>
                  <a:gd name="T9" fmla="*/ 6 h 14"/>
                  <a:gd name="T10" fmla="*/ 9 w 52"/>
                  <a:gd name="T11" fmla="*/ 7 h 14"/>
                  <a:gd name="T12" fmla="*/ 9 w 52"/>
                  <a:gd name="T13" fmla="*/ 7 h 14"/>
                  <a:gd name="T14" fmla="*/ 16 w 52"/>
                  <a:gd name="T15" fmla="*/ 11 h 14"/>
                  <a:gd name="T16" fmla="*/ 25 w 52"/>
                  <a:gd name="T17" fmla="*/ 13 h 14"/>
                  <a:gd name="T18" fmla="*/ 34 w 52"/>
                  <a:gd name="T19" fmla="*/ 14 h 14"/>
                  <a:gd name="T20" fmla="*/ 43 w 52"/>
                  <a:gd name="T21" fmla="*/ 12 h 14"/>
                  <a:gd name="T22" fmla="*/ 52 w 52"/>
                  <a:gd name="T23" fmla="*/ 6 h 14"/>
                  <a:gd name="T24" fmla="*/ 52 w 52"/>
                  <a:gd name="T25" fmla="*/ 6 h 14"/>
                  <a:gd name="T26" fmla="*/ 49 w 52"/>
                  <a:gd name="T27" fmla="*/ 6 h 14"/>
                  <a:gd name="T28" fmla="*/ 46 w 52"/>
                  <a:gd name="T29" fmla="*/ 6 h 14"/>
                  <a:gd name="T30" fmla="*/ 40 w 52"/>
                  <a:gd name="T31" fmla="*/ 6 h 14"/>
                  <a:gd name="T32" fmla="*/ 34 w 52"/>
                  <a:gd name="T33" fmla="*/ 5 h 14"/>
                  <a:gd name="T34" fmla="*/ 28 w 52"/>
                  <a:gd name="T35" fmla="*/ 5 h 14"/>
                  <a:gd name="T36" fmla="*/ 28 w 52"/>
                  <a:gd name="T37" fmla="*/ 5 h 14"/>
                  <a:gd name="T38" fmla="*/ 22 w 52"/>
                  <a:gd name="T39" fmla="*/ 5 h 14"/>
                  <a:gd name="T40" fmla="*/ 17 w 52"/>
                  <a:gd name="T41" fmla="*/ 5 h 14"/>
                  <a:gd name="T42" fmla="*/ 11 w 52"/>
                  <a:gd name="T43" fmla="*/ 4 h 14"/>
                  <a:gd name="T44" fmla="*/ 6 w 52"/>
                  <a:gd name="T45" fmla="*/ 3 h 14"/>
                  <a:gd name="T46" fmla="*/ 0 w 52"/>
                  <a:gd name="T47" fmla="*/ 0 h 14"/>
                  <a:gd name="T48" fmla="*/ 0 w 52"/>
                  <a:gd name="T49" fmla="*/ 0 h 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14"/>
                  <a:gd name="T77" fmla="*/ 52 w 52"/>
                  <a:gd name="T78" fmla="*/ 14 h 1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14">
                    <a:moveTo>
                      <a:pt x="0" y="0"/>
                    </a:moveTo>
                    <a:lnTo>
                      <a:pt x="2" y="1"/>
                    </a:lnTo>
                    <a:lnTo>
                      <a:pt x="4" y="3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9" y="7"/>
                    </a:lnTo>
                    <a:lnTo>
                      <a:pt x="16" y="11"/>
                    </a:lnTo>
                    <a:lnTo>
                      <a:pt x="25" y="13"/>
                    </a:lnTo>
                    <a:lnTo>
                      <a:pt x="34" y="14"/>
                    </a:lnTo>
                    <a:lnTo>
                      <a:pt x="43" y="12"/>
                    </a:lnTo>
                    <a:lnTo>
                      <a:pt x="52" y="6"/>
                    </a:lnTo>
                    <a:lnTo>
                      <a:pt x="49" y="6"/>
                    </a:lnTo>
                    <a:lnTo>
                      <a:pt x="46" y="6"/>
                    </a:lnTo>
                    <a:lnTo>
                      <a:pt x="40" y="6"/>
                    </a:lnTo>
                    <a:lnTo>
                      <a:pt x="34" y="5"/>
                    </a:lnTo>
                    <a:lnTo>
                      <a:pt x="28" y="5"/>
                    </a:lnTo>
                    <a:lnTo>
                      <a:pt x="22" y="5"/>
                    </a:lnTo>
                    <a:lnTo>
                      <a:pt x="17" y="5"/>
                    </a:lnTo>
                    <a:lnTo>
                      <a:pt x="11" y="4"/>
                    </a:lnTo>
                    <a:lnTo>
                      <a:pt x="6" y="3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03" name="Freeform 469">
                <a:extLst>
                  <a:ext uri="{FF2B5EF4-FFF2-40B4-BE49-F238E27FC236}">
                    <a16:creationId xmlns:a16="http://schemas.microsoft.com/office/drawing/2014/main" id="{4E821F42-EC73-4BE8-8023-7C7B5DFDD3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7" y="1674"/>
                <a:ext cx="19" cy="9"/>
              </a:xfrm>
              <a:custGeom>
                <a:avLst/>
                <a:gdLst>
                  <a:gd name="T0" fmla="*/ 1 w 19"/>
                  <a:gd name="T1" fmla="*/ 8 h 9"/>
                  <a:gd name="T2" fmla="*/ 5 w 19"/>
                  <a:gd name="T3" fmla="*/ 8 h 9"/>
                  <a:gd name="T4" fmla="*/ 8 w 19"/>
                  <a:gd name="T5" fmla="*/ 9 h 9"/>
                  <a:gd name="T6" fmla="*/ 10 w 19"/>
                  <a:gd name="T7" fmla="*/ 9 h 9"/>
                  <a:gd name="T8" fmla="*/ 14 w 19"/>
                  <a:gd name="T9" fmla="*/ 9 h 9"/>
                  <a:gd name="T10" fmla="*/ 17 w 19"/>
                  <a:gd name="T11" fmla="*/ 9 h 9"/>
                  <a:gd name="T12" fmla="*/ 17 w 19"/>
                  <a:gd name="T13" fmla="*/ 9 h 9"/>
                  <a:gd name="T14" fmla="*/ 17 w 19"/>
                  <a:gd name="T15" fmla="*/ 9 h 9"/>
                  <a:gd name="T16" fmla="*/ 19 w 19"/>
                  <a:gd name="T17" fmla="*/ 8 h 9"/>
                  <a:gd name="T18" fmla="*/ 19 w 19"/>
                  <a:gd name="T19" fmla="*/ 6 h 9"/>
                  <a:gd name="T20" fmla="*/ 19 w 19"/>
                  <a:gd name="T21" fmla="*/ 5 h 9"/>
                  <a:gd name="T22" fmla="*/ 19 w 19"/>
                  <a:gd name="T23" fmla="*/ 2 h 9"/>
                  <a:gd name="T24" fmla="*/ 17 w 19"/>
                  <a:gd name="T25" fmla="*/ 1 h 9"/>
                  <a:gd name="T26" fmla="*/ 16 w 19"/>
                  <a:gd name="T27" fmla="*/ 1 h 9"/>
                  <a:gd name="T28" fmla="*/ 16 w 19"/>
                  <a:gd name="T29" fmla="*/ 1 h 9"/>
                  <a:gd name="T30" fmla="*/ 15 w 19"/>
                  <a:gd name="T31" fmla="*/ 1 h 9"/>
                  <a:gd name="T32" fmla="*/ 14 w 19"/>
                  <a:gd name="T33" fmla="*/ 0 h 9"/>
                  <a:gd name="T34" fmla="*/ 12 w 19"/>
                  <a:gd name="T35" fmla="*/ 0 h 9"/>
                  <a:gd name="T36" fmla="*/ 10 w 19"/>
                  <a:gd name="T37" fmla="*/ 0 h 9"/>
                  <a:gd name="T38" fmla="*/ 9 w 19"/>
                  <a:gd name="T39" fmla="*/ 0 h 9"/>
                  <a:gd name="T40" fmla="*/ 9 w 19"/>
                  <a:gd name="T41" fmla="*/ 0 h 9"/>
                  <a:gd name="T42" fmla="*/ 7 w 19"/>
                  <a:gd name="T43" fmla="*/ 0 h 9"/>
                  <a:gd name="T44" fmla="*/ 6 w 19"/>
                  <a:gd name="T45" fmla="*/ 0 h 9"/>
                  <a:gd name="T46" fmla="*/ 5 w 19"/>
                  <a:gd name="T47" fmla="*/ 0 h 9"/>
                  <a:gd name="T48" fmla="*/ 3 w 19"/>
                  <a:gd name="T49" fmla="*/ 0 h 9"/>
                  <a:gd name="T50" fmla="*/ 1 w 19"/>
                  <a:gd name="T51" fmla="*/ 0 h 9"/>
                  <a:gd name="T52" fmla="*/ 1 w 19"/>
                  <a:gd name="T53" fmla="*/ 0 h 9"/>
                  <a:gd name="T54" fmla="*/ 1 w 19"/>
                  <a:gd name="T55" fmla="*/ 0 h 9"/>
                  <a:gd name="T56" fmla="*/ 1 w 19"/>
                  <a:gd name="T57" fmla="*/ 0 h 9"/>
                  <a:gd name="T58" fmla="*/ 0 w 19"/>
                  <a:gd name="T59" fmla="*/ 1 h 9"/>
                  <a:gd name="T60" fmla="*/ 0 w 19"/>
                  <a:gd name="T61" fmla="*/ 2 h 9"/>
                  <a:gd name="T62" fmla="*/ 0 w 19"/>
                  <a:gd name="T63" fmla="*/ 5 h 9"/>
                  <a:gd name="T64" fmla="*/ 1 w 19"/>
                  <a:gd name="T65" fmla="*/ 7 h 9"/>
                  <a:gd name="T66" fmla="*/ 1 w 19"/>
                  <a:gd name="T67" fmla="*/ 8 h 9"/>
                  <a:gd name="T68" fmla="*/ 1 w 19"/>
                  <a:gd name="T69" fmla="*/ 8 h 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9"/>
                  <a:gd name="T106" fmla="*/ 0 h 9"/>
                  <a:gd name="T107" fmla="*/ 19 w 19"/>
                  <a:gd name="T108" fmla="*/ 9 h 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9" h="9">
                    <a:moveTo>
                      <a:pt x="1" y="8"/>
                    </a:moveTo>
                    <a:lnTo>
                      <a:pt x="5" y="8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4" y="9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9" y="2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4BB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04" name="Freeform 470">
                <a:extLst>
                  <a:ext uri="{FF2B5EF4-FFF2-40B4-BE49-F238E27FC236}">
                    <a16:creationId xmlns:a16="http://schemas.microsoft.com/office/drawing/2014/main" id="{9FF4CF29-DEF6-418D-8AA3-B1733D6B9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7" y="1674"/>
                <a:ext cx="19" cy="9"/>
              </a:xfrm>
              <a:custGeom>
                <a:avLst/>
                <a:gdLst>
                  <a:gd name="T0" fmla="*/ 1 w 19"/>
                  <a:gd name="T1" fmla="*/ 8 h 9"/>
                  <a:gd name="T2" fmla="*/ 5 w 19"/>
                  <a:gd name="T3" fmla="*/ 8 h 9"/>
                  <a:gd name="T4" fmla="*/ 8 w 19"/>
                  <a:gd name="T5" fmla="*/ 9 h 9"/>
                  <a:gd name="T6" fmla="*/ 10 w 19"/>
                  <a:gd name="T7" fmla="*/ 9 h 9"/>
                  <a:gd name="T8" fmla="*/ 14 w 19"/>
                  <a:gd name="T9" fmla="*/ 9 h 9"/>
                  <a:gd name="T10" fmla="*/ 17 w 19"/>
                  <a:gd name="T11" fmla="*/ 9 h 9"/>
                  <a:gd name="T12" fmla="*/ 17 w 19"/>
                  <a:gd name="T13" fmla="*/ 9 h 9"/>
                  <a:gd name="T14" fmla="*/ 17 w 19"/>
                  <a:gd name="T15" fmla="*/ 9 h 9"/>
                  <a:gd name="T16" fmla="*/ 19 w 19"/>
                  <a:gd name="T17" fmla="*/ 8 h 9"/>
                  <a:gd name="T18" fmla="*/ 19 w 19"/>
                  <a:gd name="T19" fmla="*/ 6 h 9"/>
                  <a:gd name="T20" fmla="*/ 19 w 19"/>
                  <a:gd name="T21" fmla="*/ 5 h 9"/>
                  <a:gd name="T22" fmla="*/ 19 w 19"/>
                  <a:gd name="T23" fmla="*/ 2 h 9"/>
                  <a:gd name="T24" fmla="*/ 17 w 19"/>
                  <a:gd name="T25" fmla="*/ 1 h 9"/>
                  <a:gd name="T26" fmla="*/ 16 w 19"/>
                  <a:gd name="T27" fmla="*/ 1 h 9"/>
                  <a:gd name="T28" fmla="*/ 16 w 19"/>
                  <a:gd name="T29" fmla="*/ 1 h 9"/>
                  <a:gd name="T30" fmla="*/ 15 w 19"/>
                  <a:gd name="T31" fmla="*/ 1 h 9"/>
                  <a:gd name="T32" fmla="*/ 14 w 19"/>
                  <a:gd name="T33" fmla="*/ 0 h 9"/>
                  <a:gd name="T34" fmla="*/ 12 w 19"/>
                  <a:gd name="T35" fmla="*/ 0 h 9"/>
                  <a:gd name="T36" fmla="*/ 10 w 19"/>
                  <a:gd name="T37" fmla="*/ 0 h 9"/>
                  <a:gd name="T38" fmla="*/ 9 w 19"/>
                  <a:gd name="T39" fmla="*/ 0 h 9"/>
                  <a:gd name="T40" fmla="*/ 9 w 19"/>
                  <a:gd name="T41" fmla="*/ 0 h 9"/>
                  <a:gd name="T42" fmla="*/ 7 w 19"/>
                  <a:gd name="T43" fmla="*/ 0 h 9"/>
                  <a:gd name="T44" fmla="*/ 6 w 19"/>
                  <a:gd name="T45" fmla="*/ 0 h 9"/>
                  <a:gd name="T46" fmla="*/ 5 w 19"/>
                  <a:gd name="T47" fmla="*/ 0 h 9"/>
                  <a:gd name="T48" fmla="*/ 3 w 19"/>
                  <a:gd name="T49" fmla="*/ 0 h 9"/>
                  <a:gd name="T50" fmla="*/ 1 w 19"/>
                  <a:gd name="T51" fmla="*/ 0 h 9"/>
                  <a:gd name="T52" fmla="*/ 1 w 19"/>
                  <a:gd name="T53" fmla="*/ 0 h 9"/>
                  <a:gd name="T54" fmla="*/ 1 w 19"/>
                  <a:gd name="T55" fmla="*/ 0 h 9"/>
                  <a:gd name="T56" fmla="*/ 1 w 19"/>
                  <a:gd name="T57" fmla="*/ 0 h 9"/>
                  <a:gd name="T58" fmla="*/ 0 w 19"/>
                  <a:gd name="T59" fmla="*/ 1 h 9"/>
                  <a:gd name="T60" fmla="*/ 0 w 19"/>
                  <a:gd name="T61" fmla="*/ 2 h 9"/>
                  <a:gd name="T62" fmla="*/ 0 w 19"/>
                  <a:gd name="T63" fmla="*/ 5 h 9"/>
                  <a:gd name="T64" fmla="*/ 1 w 19"/>
                  <a:gd name="T65" fmla="*/ 7 h 9"/>
                  <a:gd name="T66" fmla="*/ 1 w 19"/>
                  <a:gd name="T67" fmla="*/ 8 h 9"/>
                  <a:gd name="T68" fmla="*/ 1 w 19"/>
                  <a:gd name="T69" fmla="*/ 8 h 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9"/>
                  <a:gd name="T106" fmla="*/ 0 h 9"/>
                  <a:gd name="T107" fmla="*/ 19 w 19"/>
                  <a:gd name="T108" fmla="*/ 9 h 9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9" h="9">
                    <a:moveTo>
                      <a:pt x="1" y="8"/>
                    </a:moveTo>
                    <a:lnTo>
                      <a:pt x="5" y="8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4" y="9"/>
                    </a:lnTo>
                    <a:lnTo>
                      <a:pt x="17" y="9"/>
                    </a:lnTo>
                    <a:lnTo>
                      <a:pt x="19" y="8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9" y="2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5" y="1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1" y="8"/>
                    </a:lnTo>
                  </a:path>
                </a:pathLst>
              </a:custGeom>
              <a:noFill/>
              <a:ln w="3175">
                <a:solidFill>
                  <a:srgbClr val="4BB1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05" name="Freeform 471">
                <a:extLst>
                  <a:ext uri="{FF2B5EF4-FFF2-40B4-BE49-F238E27FC236}">
                    <a16:creationId xmlns:a16="http://schemas.microsoft.com/office/drawing/2014/main" id="{D9862D36-19BA-4FF0-AF3B-6536EF7329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1675"/>
                <a:ext cx="8" cy="7"/>
              </a:xfrm>
              <a:custGeom>
                <a:avLst/>
                <a:gdLst>
                  <a:gd name="T0" fmla="*/ 4 w 8"/>
                  <a:gd name="T1" fmla="*/ 7 h 7"/>
                  <a:gd name="T2" fmla="*/ 5 w 8"/>
                  <a:gd name="T3" fmla="*/ 7 h 7"/>
                  <a:gd name="T4" fmla="*/ 7 w 8"/>
                  <a:gd name="T5" fmla="*/ 7 h 7"/>
                  <a:gd name="T6" fmla="*/ 8 w 8"/>
                  <a:gd name="T7" fmla="*/ 6 h 7"/>
                  <a:gd name="T8" fmla="*/ 8 w 8"/>
                  <a:gd name="T9" fmla="*/ 5 h 7"/>
                  <a:gd name="T10" fmla="*/ 8 w 8"/>
                  <a:gd name="T11" fmla="*/ 4 h 7"/>
                  <a:gd name="T12" fmla="*/ 8 w 8"/>
                  <a:gd name="T13" fmla="*/ 4 h 7"/>
                  <a:gd name="T14" fmla="*/ 8 w 8"/>
                  <a:gd name="T15" fmla="*/ 2 h 7"/>
                  <a:gd name="T16" fmla="*/ 7 w 8"/>
                  <a:gd name="T17" fmla="*/ 1 h 7"/>
                  <a:gd name="T18" fmla="*/ 7 w 8"/>
                  <a:gd name="T19" fmla="*/ 0 h 7"/>
                  <a:gd name="T20" fmla="*/ 5 w 8"/>
                  <a:gd name="T21" fmla="*/ 0 h 7"/>
                  <a:gd name="T22" fmla="*/ 4 w 8"/>
                  <a:gd name="T23" fmla="*/ 0 h 7"/>
                  <a:gd name="T24" fmla="*/ 4 w 8"/>
                  <a:gd name="T25" fmla="*/ 0 h 7"/>
                  <a:gd name="T26" fmla="*/ 3 w 8"/>
                  <a:gd name="T27" fmla="*/ 0 h 7"/>
                  <a:gd name="T28" fmla="*/ 2 w 8"/>
                  <a:gd name="T29" fmla="*/ 1 h 7"/>
                  <a:gd name="T30" fmla="*/ 1 w 8"/>
                  <a:gd name="T31" fmla="*/ 1 h 7"/>
                  <a:gd name="T32" fmla="*/ 1 w 8"/>
                  <a:gd name="T33" fmla="*/ 2 h 7"/>
                  <a:gd name="T34" fmla="*/ 0 w 8"/>
                  <a:gd name="T35" fmla="*/ 4 h 7"/>
                  <a:gd name="T36" fmla="*/ 0 w 8"/>
                  <a:gd name="T37" fmla="*/ 4 h 7"/>
                  <a:gd name="T38" fmla="*/ 1 w 8"/>
                  <a:gd name="T39" fmla="*/ 5 h 7"/>
                  <a:gd name="T40" fmla="*/ 1 w 8"/>
                  <a:gd name="T41" fmla="*/ 6 h 7"/>
                  <a:gd name="T42" fmla="*/ 2 w 8"/>
                  <a:gd name="T43" fmla="*/ 7 h 7"/>
                  <a:gd name="T44" fmla="*/ 3 w 8"/>
                  <a:gd name="T45" fmla="*/ 7 h 7"/>
                  <a:gd name="T46" fmla="*/ 4 w 8"/>
                  <a:gd name="T47" fmla="*/ 7 h 7"/>
                  <a:gd name="T48" fmla="*/ 4 w 8"/>
                  <a:gd name="T49" fmla="*/ 7 h 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"/>
                  <a:gd name="T76" fmla="*/ 0 h 7"/>
                  <a:gd name="T77" fmla="*/ 8 w 8"/>
                  <a:gd name="T78" fmla="*/ 7 h 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" h="7">
                    <a:moveTo>
                      <a:pt x="4" y="7"/>
                    </a:moveTo>
                    <a:lnTo>
                      <a:pt x="5" y="7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06" name="Freeform 472">
                <a:extLst>
                  <a:ext uri="{FF2B5EF4-FFF2-40B4-BE49-F238E27FC236}">
                    <a16:creationId xmlns:a16="http://schemas.microsoft.com/office/drawing/2014/main" id="{9F9730C6-8938-4F2D-8C92-DE5AEBC8F6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" y="1675"/>
                <a:ext cx="8" cy="7"/>
              </a:xfrm>
              <a:custGeom>
                <a:avLst/>
                <a:gdLst>
                  <a:gd name="T0" fmla="*/ 4 w 8"/>
                  <a:gd name="T1" fmla="*/ 7 h 7"/>
                  <a:gd name="T2" fmla="*/ 5 w 8"/>
                  <a:gd name="T3" fmla="*/ 7 h 7"/>
                  <a:gd name="T4" fmla="*/ 7 w 8"/>
                  <a:gd name="T5" fmla="*/ 7 h 7"/>
                  <a:gd name="T6" fmla="*/ 8 w 8"/>
                  <a:gd name="T7" fmla="*/ 6 h 7"/>
                  <a:gd name="T8" fmla="*/ 8 w 8"/>
                  <a:gd name="T9" fmla="*/ 5 h 7"/>
                  <a:gd name="T10" fmla="*/ 8 w 8"/>
                  <a:gd name="T11" fmla="*/ 4 h 7"/>
                  <a:gd name="T12" fmla="*/ 8 w 8"/>
                  <a:gd name="T13" fmla="*/ 4 h 7"/>
                  <a:gd name="T14" fmla="*/ 8 w 8"/>
                  <a:gd name="T15" fmla="*/ 2 h 7"/>
                  <a:gd name="T16" fmla="*/ 7 w 8"/>
                  <a:gd name="T17" fmla="*/ 1 h 7"/>
                  <a:gd name="T18" fmla="*/ 7 w 8"/>
                  <a:gd name="T19" fmla="*/ 0 h 7"/>
                  <a:gd name="T20" fmla="*/ 5 w 8"/>
                  <a:gd name="T21" fmla="*/ 0 h 7"/>
                  <a:gd name="T22" fmla="*/ 4 w 8"/>
                  <a:gd name="T23" fmla="*/ 0 h 7"/>
                  <a:gd name="T24" fmla="*/ 4 w 8"/>
                  <a:gd name="T25" fmla="*/ 0 h 7"/>
                  <a:gd name="T26" fmla="*/ 3 w 8"/>
                  <a:gd name="T27" fmla="*/ 0 h 7"/>
                  <a:gd name="T28" fmla="*/ 2 w 8"/>
                  <a:gd name="T29" fmla="*/ 1 h 7"/>
                  <a:gd name="T30" fmla="*/ 1 w 8"/>
                  <a:gd name="T31" fmla="*/ 1 h 7"/>
                  <a:gd name="T32" fmla="*/ 1 w 8"/>
                  <a:gd name="T33" fmla="*/ 2 h 7"/>
                  <a:gd name="T34" fmla="*/ 0 w 8"/>
                  <a:gd name="T35" fmla="*/ 4 h 7"/>
                  <a:gd name="T36" fmla="*/ 0 w 8"/>
                  <a:gd name="T37" fmla="*/ 4 h 7"/>
                  <a:gd name="T38" fmla="*/ 1 w 8"/>
                  <a:gd name="T39" fmla="*/ 5 h 7"/>
                  <a:gd name="T40" fmla="*/ 1 w 8"/>
                  <a:gd name="T41" fmla="*/ 6 h 7"/>
                  <a:gd name="T42" fmla="*/ 2 w 8"/>
                  <a:gd name="T43" fmla="*/ 7 h 7"/>
                  <a:gd name="T44" fmla="*/ 3 w 8"/>
                  <a:gd name="T45" fmla="*/ 7 h 7"/>
                  <a:gd name="T46" fmla="*/ 4 w 8"/>
                  <a:gd name="T47" fmla="*/ 7 h 7"/>
                  <a:gd name="T48" fmla="*/ 4 w 8"/>
                  <a:gd name="T49" fmla="*/ 7 h 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"/>
                  <a:gd name="T76" fmla="*/ 0 h 7"/>
                  <a:gd name="T77" fmla="*/ 8 w 8"/>
                  <a:gd name="T78" fmla="*/ 7 h 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" h="7">
                    <a:moveTo>
                      <a:pt x="4" y="7"/>
                    </a:moveTo>
                    <a:lnTo>
                      <a:pt x="5" y="7"/>
                    </a:lnTo>
                    <a:lnTo>
                      <a:pt x="7" y="7"/>
                    </a:lnTo>
                    <a:lnTo>
                      <a:pt x="8" y="6"/>
                    </a:lnTo>
                    <a:lnTo>
                      <a:pt x="8" y="5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2" y="7"/>
                    </a:lnTo>
                    <a:lnTo>
                      <a:pt x="3" y="7"/>
                    </a:lnTo>
                    <a:lnTo>
                      <a:pt x="4" y="7"/>
                    </a:lnTo>
                  </a:path>
                </a:pathLst>
              </a:custGeom>
              <a:noFill/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07" name="Freeform 473">
                <a:extLst>
                  <a:ext uri="{FF2B5EF4-FFF2-40B4-BE49-F238E27FC236}">
                    <a16:creationId xmlns:a16="http://schemas.microsoft.com/office/drawing/2014/main" id="{D81B1599-892F-4239-89CC-60F4E1674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1669"/>
                <a:ext cx="52" cy="6"/>
              </a:xfrm>
              <a:custGeom>
                <a:avLst/>
                <a:gdLst>
                  <a:gd name="T0" fmla="*/ 52 w 52"/>
                  <a:gd name="T1" fmla="*/ 6 h 6"/>
                  <a:gd name="T2" fmla="*/ 49 w 52"/>
                  <a:gd name="T3" fmla="*/ 6 h 6"/>
                  <a:gd name="T4" fmla="*/ 46 w 52"/>
                  <a:gd name="T5" fmla="*/ 6 h 6"/>
                  <a:gd name="T6" fmla="*/ 40 w 52"/>
                  <a:gd name="T7" fmla="*/ 6 h 6"/>
                  <a:gd name="T8" fmla="*/ 34 w 52"/>
                  <a:gd name="T9" fmla="*/ 5 h 6"/>
                  <a:gd name="T10" fmla="*/ 28 w 52"/>
                  <a:gd name="T11" fmla="*/ 5 h 6"/>
                  <a:gd name="T12" fmla="*/ 28 w 52"/>
                  <a:gd name="T13" fmla="*/ 5 h 6"/>
                  <a:gd name="T14" fmla="*/ 22 w 52"/>
                  <a:gd name="T15" fmla="*/ 5 h 6"/>
                  <a:gd name="T16" fmla="*/ 17 w 52"/>
                  <a:gd name="T17" fmla="*/ 5 h 6"/>
                  <a:gd name="T18" fmla="*/ 11 w 52"/>
                  <a:gd name="T19" fmla="*/ 4 h 6"/>
                  <a:gd name="T20" fmla="*/ 6 w 52"/>
                  <a:gd name="T21" fmla="*/ 3 h 6"/>
                  <a:gd name="T22" fmla="*/ 0 w 52"/>
                  <a:gd name="T23" fmla="*/ 0 h 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2"/>
                  <a:gd name="T37" fmla="*/ 0 h 6"/>
                  <a:gd name="T38" fmla="*/ 52 w 52"/>
                  <a:gd name="T39" fmla="*/ 6 h 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2" h="6">
                    <a:moveTo>
                      <a:pt x="52" y="6"/>
                    </a:moveTo>
                    <a:lnTo>
                      <a:pt x="49" y="6"/>
                    </a:lnTo>
                    <a:lnTo>
                      <a:pt x="46" y="6"/>
                    </a:lnTo>
                    <a:lnTo>
                      <a:pt x="40" y="6"/>
                    </a:lnTo>
                    <a:lnTo>
                      <a:pt x="34" y="5"/>
                    </a:lnTo>
                    <a:lnTo>
                      <a:pt x="28" y="5"/>
                    </a:lnTo>
                    <a:lnTo>
                      <a:pt x="22" y="5"/>
                    </a:lnTo>
                    <a:lnTo>
                      <a:pt x="17" y="5"/>
                    </a:lnTo>
                    <a:lnTo>
                      <a:pt x="11" y="4"/>
                    </a:lnTo>
                    <a:lnTo>
                      <a:pt x="6" y="3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08" name="Freeform 474">
                <a:extLst>
                  <a:ext uri="{FF2B5EF4-FFF2-40B4-BE49-F238E27FC236}">
                    <a16:creationId xmlns:a16="http://schemas.microsoft.com/office/drawing/2014/main" id="{27982561-2293-49EE-8A70-159424C0F2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7" y="1658"/>
                <a:ext cx="66" cy="52"/>
              </a:xfrm>
              <a:custGeom>
                <a:avLst/>
                <a:gdLst>
                  <a:gd name="T0" fmla="*/ 8 w 66"/>
                  <a:gd name="T1" fmla="*/ 50 h 52"/>
                  <a:gd name="T2" fmla="*/ 15 w 66"/>
                  <a:gd name="T3" fmla="*/ 52 h 52"/>
                  <a:gd name="T4" fmla="*/ 24 w 66"/>
                  <a:gd name="T5" fmla="*/ 51 h 52"/>
                  <a:gd name="T6" fmla="*/ 33 w 66"/>
                  <a:gd name="T7" fmla="*/ 48 h 52"/>
                  <a:gd name="T8" fmla="*/ 43 w 66"/>
                  <a:gd name="T9" fmla="*/ 43 h 52"/>
                  <a:gd name="T10" fmla="*/ 51 w 66"/>
                  <a:gd name="T11" fmla="*/ 33 h 52"/>
                  <a:gd name="T12" fmla="*/ 51 w 66"/>
                  <a:gd name="T13" fmla="*/ 33 h 52"/>
                  <a:gd name="T14" fmla="*/ 55 w 66"/>
                  <a:gd name="T15" fmla="*/ 28 h 52"/>
                  <a:gd name="T16" fmla="*/ 59 w 66"/>
                  <a:gd name="T17" fmla="*/ 22 h 52"/>
                  <a:gd name="T18" fmla="*/ 62 w 66"/>
                  <a:gd name="T19" fmla="*/ 15 h 52"/>
                  <a:gd name="T20" fmla="*/ 65 w 66"/>
                  <a:gd name="T21" fmla="*/ 9 h 52"/>
                  <a:gd name="T22" fmla="*/ 66 w 66"/>
                  <a:gd name="T23" fmla="*/ 4 h 52"/>
                  <a:gd name="T24" fmla="*/ 66 w 66"/>
                  <a:gd name="T25" fmla="*/ 4 h 52"/>
                  <a:gd name="T26" fmla="*/ 62 w 66"/>
                  <a:gd name="T27" fmla="*/ 1 h 52"/>
                  <a:gd name="T28" fmla="*/ 52 w 66"/>
                  <a:gd name="T29" fmla="*/ 0 h 52"/>
                  <a:gd name="T30" fmla="*/ 39 w 66"/>
                  <a:gd name="T31" fmla="*/ 0 h 52"/>
                  <a:gd name="T32" fmla="*/ 27 w 66"/>
                  <a:gd name="T33" fmla="*/ 0 h 52"/>
                  <a:gd name="T34" fmla="*/ 19 w 66"/>
                  <a:gd name="T35" fmla="*/ 2 h 52"/>
                  <a:gd name="T36" fmla="*/ 19 w 66"/>
                  <a:gd name="T37" fmla="*/ 2 h 52"/>
                  <a:gd name="T38" fmla="*/ 16 w 66"/>
                  <a:gd name="T39" fmla="*/ 3 h 52"/>
                  <a:gd name="T40" fmla="*/ 13 w 66"/>
                  <a:gd name="T41" fmla="*/ 5 h 52"/>
                  <a:gd name="T42" fmla="*/ 11 w 66"/>
                  <a:gd name="T43" fmla="*/ 7 h 52"/>
                  <a:gd name="T44" fmla="*/ 9 w 66"/>
                  <a:gd name="T45" fmla="*/ 9 h 52"/>
                  <a:gd name="T46" fmla="*/ 5 w 66"/>
                  <a:gd name="T47" fmla="*/ 14 h 52"/>
                  <a:gd name="T48" fmla="*/ 5 w 66"/>
                  <a:gd name="T49" fmla="*/ 14 h 52"/>
                  <a:gd name="T50" fmla="*/ 1 w 66"/>
                  <a:gd name="T51" fmla="*/ 23 h 52"/>
                  <a:gd name="T52" fmla="*/ 0 w 66"/>
                  <a:gd name="T53" fmla="*/ 32 h 52"/>
                  <a:gd name="T54" fmla="*/ 1 w 66"/>
                  <a:gd name="T55" fmla="*/ 40 h 52"/>
                  <a:gd name="T56" fmla="*/ 3 w 66"/>
                  <a:gd name="T57" fmla="*/ 46 h 52"/>
                  <a:gd name="T58" fmla="*/ 8 w 66"/>
                  <a:gd name="T59" fmla="*/ 50 h 52"/>
                  <a:gd name="T60" fmla="*/ 8 w 66"/>
                  <a:gd name="T61" fmla="*/ 50 h 5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66"/>
                  <a:gd name="T94" fmla="*/ 0 h 52"/>
                  <a:gd name="T95" fmla="*/ 66 w 66"/>
                  <a:gd name="T96" fmla="*/ 52 h 5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66" h="52">
                    <a:moveTo>
                      <a:pt x="8" y="50"/>
                    </a:moveTo>
                    <a:lnTo>
                      <a:pt x="15" y="52"/>
                    </a:lnTo>
                    <a:lnTo>
                      <a:pt x="24" y="51"/>
                    </a:lnTo>
                    <a:lnTo>
                      <a:pt x="33" y="48"/>
                    </a:lnTo>
                    <a:lnTo>
                      <a:pt x="43" y="43"/>
                    </a:lnTo>
                    <a:lnTo>
                      <a:pt x="51" y="33"/>
                    </a:lnTo>
                    <a:lnTo>
                      <a:pt x="55" y="28"/>
                    </a:lnTo>
                    <a:lnTo>
                      <a:pt x="59" y="22"/>
                    </a:lnTo>
                    <a:lnTo>
                      <a:pt x="62" y="15"/>
                    </a:lnTo>
                    <a:lnTo>
                      <a:pt x="65" y="9"/>
                    </a:lnTo>
                    <a:lnTo>
                      <a:pt x="66" y="4"/>
                    </a:lnTo>
                    <a:lnTo>
                      <a:pt x="62" y="1"/>
                    </a:lnTo>
                    <a:lnTo>
                      <a:pt x="52" y="0"/>
                    </a:lnTo>
                    <a:lnTo>
                      <a:pt x="39" y="0"/>
                    </a:lnTo>
                    <a:lnTo>
                      <a:pt x="27" y="0"/>
                    </a:lnTo>
                    <a:lnTo>
                      <a:pt x="19" y="2"/>
                    </a:lnTo>
                    <a:lnTo>
                      <a:pt x="16" y="3"/>
                    </a:lnTo>
                    <a:lnTo>
                      <a:pt x="13" y="5"/>
                    </a:lnTo>
                    <a:lnTo>
                      <a:pt x="11" y="7"/>
                    </a:lnTo>
                    <a:lnTo>
                      <a:pt x="9" y="9"/>
                    </a:lnTo>
                    <a:lnTo>
                      <a:pt x="5" y="14"/>
                    </a:lnTo>
                    <a:lnTo>
                      <a:pt x="1" y="23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3" y="46"/>
                    </a:lnTo>
                    <a:lnTo>
                      <a:pt x="8" y="5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09" name="Freeform 475">
                <a:extLst>
                  <a:ext uri="{FF2B5EF4-FFF2-40B4-BE49-F238E27FC236}">
                    <a16:creationId xmlns:a16="http://schemas.microsoft.com/office/drawing/2014/main" id="{BBB3BD01-01BF-4188-97D2-BF7FB1D89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3" y="1624"/>
                <a:ext cx="22" cy="10"/>
              </a:xfrm>
              <a:custGeom>
                <a:avLst/>
                <a:gdLst>
                  <a:gd name="T0" fmla="*/ 0 w 22"/>
                  <a:gd name="T1" fmla="*/ 1 h 10"/>
                  <a:gd name="T2" fmla="*/ 6 w 22"/>
                  <a:gd name="T3" fmla="*/ 0 h 10"/>
                  <a:gd name="T4" fmla="*/ 12 w 22"/>
                  <a:gd name="T5" fmla="*/ 1 h 10"/>
                  <a:gd name="T6" fmla="*/ 17 w 22"/>
                  <a:gd name="T7" fmla="*/ 2 h 10"/>
                  <a:gd name="T8" fmla="*/ 21 w 22"/>
                  <a:gd name="T9" fmla="*/ 6 h 10"/>
                  <a:gd name="T10" fmla="*/ 22 w 22"/>
                  <a:gd name="T11" fmla="*/ 1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10"/>
                  <a:gd name="T20" fmla="*/ 22 w 22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10">
                    <a:moveTo>
                      <a:pt x="0" y="1"/>
                    </a:moveTo>
                    <a:lnTo>
                      <a:pt x="6" y="0"/>
                    </a:lnTo>
                    <a:lnTo>
                      <a:pt x="12" y="1"/>
                    </a:lnTo>
                    <a:lnTo>
                      <a:pt x="17" y="2"/>
                    </a:lnTo>
                    <a:lnTo>
                      <a:pt x="21" y="6"/>
                    </a:lnTo>
                    <a:lnTo>
                      <a:pt x="22" y="1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10" name="Freeform 476">
                <a:extLst>
                  <a:ext uri="{FF2B5EF4-FFF2-40B4-BE49-F238E27FC236}">
                    <a16:creationId xmlns:a16="http://schemas.microsoft.com/office/drawing/2014/main" id="{3514F8A5-3262-4F12-876D-9278D0720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9" y="1596"/>
                <a:ext cx="38" cy="50"/>
              </a:xfrm>
              <a:custGeom>
                <a:avLst/>
                <a:gdLst>
                  <a:gd name="T0" fmla="*/ 38 w 38"/>
                  <a:gd name="T1" fmla="*/ 16 h 50"/>
                  <a:gd name="T2" fmla="*/ 38 w 38"/>
                  <a:gd name="T3" fmla="*/ 13 h 50"/>
                  <a:gd name="T4" fmla="*/ 37 w 38"/>
                  <a:gd name="T5" fmla="*/ 9 h 50"/>
                  <a:gd name="T6" fmla="*/ 35 w 38"/>
                  <a:gd name="T7" fmla="*/ 6 h 50"/>
                  <a:gd name="T8" fmla="*/ 33 w 38"/>
                  <a:gd name="T9" fmla="*/ 4 h 50"/>
                  <a:gd name="T10" fmla="*/ 30 w 38"/>
                  <a:gd name="T11" fmla="*/ 1 h 50"/>
                  <a:gd name="T12" fmla="*/ 30 w 38"/>
                  <a:gd name="T13" fmla="*/ 1 h 50"/>
                  <a:gd name="T14" fmla="*/ 24 w 38"/>
                  <a:gd name="T15" fmla="*/ 0 h 50"/>
                  <a:gd name="T16" fmla="*/ 18 w 38"/>
                  <a:gd name="T17" fmla="*/ 0 h 50"/>
                  <a:gd name="T18" fmla="*/ 14 w 38"/>
                  <a:gd name="T19" fmla="*/ 1 h 50"/>
                  <a:gd name="T20" fmla="*/ 9 w 38"/>
                  <a:gd name="T21" fmla="*/ 5 h 50"/>
                  <a:gd name="T22" fmla="*/ 6 w 38"/>
                  <a:gd name="T23" fmla="*/ 8 h 50"/>
                  <a:gd name="T24" fmla="*/ 6 w 38"/>
                  <a:gd name="T25" fmla="*/ 8 h 50"/>
                  <a:gd name="T26" fmla="*/ 2 w 38"/>
                  <a:gd name="T27" fmla="*/ 15 h 50"/>
                  <a:gd name="T28" fmla="*/ 0 w 38"/>
                  <a:gd name="T29" fmla="*/ 22 h 50"/>
                  <a:gd name="T30" fmla="*/ 0 w 38"/>
                  <a:gd name="T31" fmla="*/ 29 h 50"/>
                  <a:gd name="T32" fmla="*/ 1 w 38"/>
                  <a:gd name="T33" fmla="*/ 36 h 50"/>
                  <a:gd name="T34" fmla="*/ 3 w 38"/>
                  <a:gd name="T35" fmla="*/ 43 h 50"/>
                  <a:gd name="T36" fmla="*/ 3 w 38"/>
                  <a:gd name="T37" fmla="*/ 43 h 50"/>
                  <a:gd name="T38" fmla="*/ 3 w 38"/>
                  <a:gd name="T39" fmla="*/ 44 h 50"/>
                  <a:gd name="T40" fmla="*/ 4 w 38"/>
                  <a:gd name="T41" fmla="*/ 45 h 50"/>
                  <a:gd name="T42" fmla="*/ 4 w 38"/>
                  <a:gd name="T43" fmla="*/ 48 h 50"/>
                  <a:gd name="T44" fmla="*/ 4 w 38"/>
                  <a:gd name="T45" fmla="*/ 49 h 50"/>
                  <a:gd name="T46" fmla="*/ 4 w 38"/>
                  <a:gd name="T47" fmla="*/ 50 h 5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8"/>
                  <a:gd name="T73" fmla="*/ 0 h 50"/>
                  <a:gd name="T74" fmla="*/ 38 w 38"/>
                  <a:gd name="T75" fmla="*/ 50 h 5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8" h="50">
                    <a:moveTo>
                      <a:pt x="38" y="16"/>
                    </a:moveTo>
                    <a:lnTo>
                      <a:pt x="38" y="13"/>
                    </a:lnTo>
                    <a:lnTo>
                      <a:pt x="37" y="9"/>
                    </a:lnTo>
                    <a:lnTo>
                      <a:pt x="35" y="6"/>
                    </a:lnTo>
                    <a:lnTo>
                      <a:pt x="33" y="4"/>
                    </a:lnTo>
                    <a:lnTo>
                      <a:pt x="30" y="1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4" y="1"/>
                    </a:lnTo>
                    <a:lnTo>
                      <a:pt x="9" y="5"/>
                    </a:lnTo>
                    <a:lnTo>
                      <a:pt x="6" y="8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1" y="36"/>
                    </a:lnTo>
                    <a:lnTo>
                      <a:pt x="3" y="43"/>
                    </a:lnTo>
                    <a:lnTo>
                      <a:pt x="3" y="44"/>
                    </a:lnTo>
                    <a:lnTo>
                      <a:pt x="4" y="45"/>
                    </a:lnTo>
                    <a:lnTo>
                      <a:pt x="4" y="48"/>
                    </a:lnTo>
                    <a:lnTo>
                      <a:pt x="4" y="49"/>
                    </a:lnTo>
                    <a:lnTo>
                      <a:pt x="4" y="5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11" name="Freeform 477">
                <a:extLst>
                  <a:ext uri="{FF2B5EF4-FFF2-40B4-BE49-F238E27FC236}">
                    <a16:creationId xmlns:a16="http://schemas.microsoft.com/office/drawing/2014/main" id="{C7DA9F7F-A3E6-4CD9-99D2-11860F9E55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4" y="1640"/>
                <a:ext cx="14" cy="21"/>
              </a:xfrm>
              <a:custGeom>
                <a:avLst/>
                <a:gdLst>
                  <a:gd name="T0" fmla="*/ 14 w 14"/>
                  <a:gd name="T1" fmla="*/ 0 h 21"/>
                  <a:gd name="T2" fmla="*/ 11 w 14"/>
                  <a:gd name="T3" fmla="*/ 4 h 21"/>
                  <a:gd name="T4" fmla="*/ 11 w 14"/>
                  <a:gd name="T5" fmla="*/ 8 h 21"/>
                  <a:gd name="T6" fmla="*/ 11 w 14"/>
                  <a:gd name="T7" fmla="*/ 12 h 21"/>
                  <a:gd name="T8" fmla="*/ 13 w 14"/>
                  <a:gd name="T9" fmla="*/ 16 h 21"/>
                  <a:gd name="T10" fmla="*/ 10 w 14"/>
                  <a:gd name="T11" fmla="*/ 20 h 21"/>
                  <a:gd name="T12" fmla="*/ 10 w 14"/>
                  <a:gd name="T13" fmla="*/ 20 h 21"/>
                  <a:gd name="T14" fmla="*/ 8 w 14"/>
                  <a:gd name="T15" fmla="*/ 21 h 21"/>
                  <a:gd name="T16" fmla="*/ 6 w 14"/>
                  <a:gd name="T17" fmla="*/ 21 h 21"/>
                  <a:gd name="T18" fmla="*/ 3 w 14"/>
                  <a:gd name="T19" fmla="*/ 20 h 21"/>
                  <a:gd name="T20" fmla="*/ 1 w 14"/>
                  <a:gd name="T21" fmla="*/ 18 h 21"/>
                  <a:gd name="T22" fmla="*/ 0 w 14"/>
                  <a:gd name="T23" fmla="*/ 15 h 2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21"/>
                  <a:gd name="T38" fmla="*/ 14 w 14"/>
                  <a:gd name="T39" fmla="*/ 21 h 2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21">
                    <a:moveTo>
                      <a:pt x="14" y="0"/>
                    </a:moveTo>
                    <a:lnTo>
                      <a:pt x="11" y="4"/>
                    </a:lnTo>
                    <a:lnTo>
                      <a:pt x="11" y="8"/>
                    </a:lnTo>
                    <a:lnTo>
                      <a:pt x="11" y="12"/>
                    </a:lnTo>
                    <a:lnTo>
                      <a:pt x="13" y="16"/>
                    </a:lnTo>
                    <a:lnTo>
                      <a:pt x="10" y="20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3" y="20"/>
                    </a:lnTo>
                    <a:lnTo>
                      <a:pt x="1" y="18"/>
                    </a:lnTo>
                    <a:lnTo>
                      <a:pt x="0" y="1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12" name="Freeform 478">
                <a:extLst>
                  <a:ext uri="{FF2B5EF4-FFF2-40B4-BE49-F238E27FC236}">
                    <a16:creationId xmlns:a16="http://schemas.microsoft.com/office/drawing/2014/main" id="{A7146FFC-627E-4341-A255-D703D91D7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0" y="2143"/>
                <a:ext cx="467" cy="199"/>
              </a:xfrm>
              <a:custGeom>
                <a:avLst/>
                <a:gdLst>
                  <a:gd name="T0" fmla="*/ 38 w 467"/>
                  <a:gd name="T1" fmla="*/ 163 h 199"/>
                  <a:gd name="T2" fmla="*/ 421 w 467"/>
                  <a:gd name="T3" fmla="*/ 29 h 199"/>
                  <a:gd name="T4" fmla="*/ 421 w 467"/>
                  <a:gd name="T5" fmla="*/ 29 h 199"/>
                  <a:gd name="T6" fmla="*/ 422 w 467"/>
                  <a:gd name="T7" fmla="*/ 29 h 199"/>
                  <a:gd name="T8" fmla="*/ 425 w 467"/>
                  <a:gd name="T9" fmla="*/ 28 h 199"/>
                  <a:gd name="T10" fmla="*/ 429 w 467"/>
                  <a:gd name="T11" fmla="*/ 27 h 199"/>
                  <a:gd name="T12" fmla="*/ 433 w 467"/>
                  <a:gd name="T13" fmla="*/ 27 h 199"/>
                  <a:gd name="T14" fmla="*/ 437 w 467"/>
                  <a:gd name="T15" fmla="*/ 28 h 199"/>
                  <a:gd name="T16" fmla="*/ 437 w 467"/>
                  <a:gd name="T17" fmla="*/ 28 h 199"/>
                  <a:gd name="T18" fmla="*/ 438 w 467"/>
                  <a:gd name="T19" fmla="*/ 31 h 199"/>
                  <a:gd name="T20" fmla="*/ 439 w 467"/>
                  <a:gd name="T21" fmla="*/ 33 h 199"/>
                  <a:gd name="T22" fmla="*/ 440 w 467"/>
                  <a:gd name="T23" fmla="*/ 35 h 199"/>
                  <a:gd name="T24" fmla="*/ 440 w 467"/>
                  <a:gd name="T25" fmla="*/ 38 h 199"/>
                  <a:gd name="T26" fmla="*/ 440 w 467"/>
                  <a:gd name="T27" fmla="*/ 38 h 199"/>
                  <a:gd name="T28" fmla="*/ 445 w 467"/>
                  <a:gd name="T29" fmla="*/ 102 h 199"/>
                  <a:gd name="T30" fmla="*/ 467 w 467"/>
                  <a:gd name="T31" fmla="*/ 103 h 199"/>
                  <a:gd name="T32" fmla="*/ 462 w 467"/>
                  <a:gd name="T33" fmla="*/ 27 h 199"/>
                  <a:gd name="T34" fmla="*/ 462 w 467"/>
                  <a:gd name="T35" fmla="*/ 27 h 199"/>
                  <a:gd name="T36" fmla="*/ 462 w 467"/>
                  <a:gd name="T37" fmla="*/ 26 h 199"/>
                  <a:gd name="T38" fmla="*/ 461 w 467"/>
                  <a:gd name="T39" fmla="*/ 21 h 199"/>
                  <a:gd name="T40" fmla="*/ 460 w 467"/>
                  <a:gd name="T41" fmla="*/ 16 h 199"/>
                  <a:gd name="T42" fmla="*/ 457 w 467"/>
                  <a:gd name="T43" fmla="*/ 10 h 199"/>
                  <a:gd name="T44" fmla="*/ 452 w 467"/>
                  <a:gd name="T45" fmla="*/ 4 h 199"/>
                  <a:gd name="T46" fmla="*/ 452 w 467"/>
                  <a:gd name="T47" fmla="*/ 4 h 199"/>
                  <a:gd name="T48" fmla="*/ 447 w 467"/>
                  <a:gd name="T49" fmla="*/ 2 h 199"/>
                  <a:gd name="T50" fmla="*/ 441 w 467"/>
                  <a:gd name="T51" fmla="*/ 0 h 199"/>
                  <a:gd name="T52" fmla="*/ 434 w 467"/>
                  <a:gd name="T53" fmla="*/ 0 h 199"/>
                  <a:gd name="T54" fmla="*/ 431 w 467"/>
                  <a:gd name="T55" fmla="*/ 2 h 199"/>
                  <a:gd name="T56" fmla="*/ 429 w 467"/>
                  <a:gd name="T57" fmla="*/ 2 h 199"/>
                  <a:gd name="T58" fmla="*/ 30 w 467"/>
                  <a:gd name="T59" fmla="*/ 141 h 199"/>
                  <a:gd name="T60" fmla="*/ 30 w 467"/>
                  <a:gd name="T61" fmla="*/ 141 h 199"/>
                  <a:gd name="T62" fmla="*/ 28 w 467"/>
                  <a:gd name="T63" fmla="*/ 142 h 199"/>
                  <a:gd name="T64" fmla="*/ 22 w 467"/>
                  <a:gd name="T65" fmla="*/ 146 h 199"/>
                  <a:gd name="T66" fmla="*/ 14 w 467"/>
                  <a:gd name="T67" fmla="*/ 152 h 199"/>
                  <a:gd name="T68" fmla="*/ 7 w 467"/>
                  <a:gd name="T69" fmla="*/ 159 h 199"/>
                  <a:gd name="T70" fmla="*/ 2 w 467"/>
                  <a:gd name="T71" fmla="*/ 168 h 199"/>
                  <a:gd name="T72" fmla="*/ 2 w 467"/>
                  <a:gd name="T73" fmla="*/ 168 h 199"/>
                  <a:gd name="T74" fmla="*/ 0 w 467"/>
                  <a:gd name="T75" fmla="*/ 178 h 199"/>
                  <a:gd name="T76" fmla="*/ 0 w 467"/>
                  <a:gd name="T77" fmla="*/ 186 h 199"/>
                  <a:gd name="T78" fmla="*/ 0 w 467"/>
                  <a:gd name="T79" fmla="*/ 193 h 199"/>
                  <a:gd name="T80" fmla="*/ 1 w 467"/>
                  <a:gd name="T81" fmla="*/ 198 h 199"/>
                  <a:gd name="T82" fmla="*/ 2 w 467"/>
                  <a:gd name="T83" fmla="*/ 199 h 199"/>
                  <a:gd name="T84" fmla="*/ 28 w 467"/>
                  <a:gd name="T85" fmla="*/ 190 h 199"/>
                  <a:gd name="T86" fmla="*/ 28 w 467"/>
                  <a:gd name="T87" fmla="*/ 190 h 199"/>
                  <a:gd name="T88" fmla="*/ 27 w 467"/>
                  <a:gd name="T89" fmla="*/ 190 h 199"/>
                  <a:gd name="T90" fmla="*/ 25 w 467"/>
                  <a:gd name="T91" fmla="*/ 186 h 199"/>
                  <a:gd name="T92" fmla="*/ 24 w 467"/>
                  <a:gd name="T93" fmla="*/ 183 h 199"/>
                  <a:gd name="T94" fmla="*/ 24 w 467"/>
                  <a:gd name="T95" fmla="*/ 179 h 199"/>
                  <a:gd name="T96" fmla="*/ 27 w 467"/>
                  <a:gd name="T97" fmla="*/ 175 h 199"/>
                  <a:gd name="T98" fmla="*/ 27 w 467"/>
                  <a:gd name="T99" fmla="*/ 175 h 199"/>
                  <a:gd name="T100" fmla="*/ 28 w 467"/>
                  <a:gd name="T101" fmla="*/ 171 h 199"/>
                  <a:gd name="T102" fmla="*/ 31 w 467"/>
                  <a:gd name="T103" fmla="*/ 169 h 199"/>
                  <a:gd name="T104" fmla="*/ 35 w 467"/>
                  <a:gd name="T105" fmla="*/ 167 h 199"/>
                  <a:gd name="T106" fmla="*/ 37 w 467"/>
                  <a:gd name="T107" fmla="*/ 164 h 199"/>
                  <a:gd name="T108" fmla="*/ 38 w 467"/>
                  <a:gd name="T109" fmla="*/ 163 h 199"/>
                  <a:gd name="T110" fmla="*/ 38 w 467"/>
                  <a:gd name="T111" fmla="*/ 163 h 1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67"/>
                  <a:gd name="T169" fmla="*/ 0 h 199"/>
                  <a:gd name="T170" fmla="*/ 467 w 467"/>
                  <a:gd name="T171" fmla="*/ 199 h 19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67" h="199">
                    <a:moveTo>
                      <a:pt x="38" y="163"/>
                    </a:moveTo>
                    <a:lnTo>
                      <a:pt x="421" y="29"/>
                    </a:lnTo>
                    <a:lnTo>
                      <a:pt x="422" y="29"/>
                    </a:lnTo>
                    <a:lnTo>
                      <a:pt x="425" y="28"/>
                    </a:lnTo>
                    <a:lnTo>
                      <a:pt x="429" y="27"/>
                    </a:lnTo>
                    <a:lnTo>
                      <a:pt x="433" y="27"/>
                    </a:lnTo>
                    <a:lnTo>
                      <a:pt x="437" y="28"/>
                    </a:lnTo>
                    <a:lnTo>
                      <a:pt x="438" y="31"/>
                    </a:lnTo>
                    <a:lnTo>
                      <a:pt x="439" y="33"/>
                    </a:lnTo>
                    <a:lnTo>
                      <a:pt x="440" y="35"/>
                    </a:lnTo>
                    <a:lnTo>
                      <a:pt x="440" y="38"/>
                    </a:lnTo>
                    <a:lnTo>
                      <a:pt x="445" y="102"/>
                    </a:lnTo>
                    <a:lnTo>
                      <a:pt x="467" y="103"/>
                    </a:lnTo>
                    <a:lnTo>
                      <a:pt x="462" y="27"/>
                    </a:lnTo>
                    <a:lnTo>
                      <a:pt x="462" y="26"/>
                    </a:lnTo>
                    <a:lnTo>
                      <a:pt x="461" y="21"/>
                    </a:lnTo>
                    <a:lnTo>
                      <a:pt x="460" y="16"/>
                    </a:lnTo>
                    <a:lnTo>
                      <a:pt x="457" y="10"/>
                    </a:lnTo>
                    <a:lnTo>
                      <a:pt x="452" y="4"/>
                    </a:lnTo>
                    <a:lnTo>
                      <a:pt x="447" y="2"/>
                    </a:lnTo>
                    <a:lnTo>
                      <a:pt x="441" y="0"/>
                    </a:lnTo>
                    <a:lnTo>
                      <a:pt x="434" y="0"/>
                    </a:lnTo>
                    <a:lnTo>
                      <a:pt x="431" y="2"/>
                    </a:lnTo>
                    <a:lnTo>
                      <a:pt x="429" y="2"/>
                    </a:lnTo>
                    <a:lnTo>
                      <a:pt x="30" y="141"/>
                    </a:lnTo>
                    <a:lnTo>
                      <a:pt x="28" y="142"/>
                    </a:lnTo>
                    <a:lnTo>
                      <a:pt x="22" y="146"/>
                    </a:lnTo>
                    <a:lnTo>
                      <a:pt x="14" y="152"/>
                    </a:lnTo>
                    <a:lnTo>
                      <a:pt x="7" y="159"/>
                    </a:lnTo>
                    <a:lnTo>
                      <a:pt x="2" y="168"/>
                    </a:lnTo>
                    <a:lnTo>
                      <a:pt x="0" y="178"/>
                    </a:lnTo>
                    <a:lnTo>
                      <a:pt x="0" y="186"/>
                    </a:lnTo>
                    <a:lnTo>
                      <a:pt x="0" y="193"/>
                    </a:lnTo>
                    <a:lnTo>
                      <a:pt x="1" y="198"/>
                    </a:lnTo>
                    <a:lnTo>
                      <a:pt x="2" y="199"/>
                    </a:lnTo>
                    <a:lnTo>
                      <a:pt x="28" y="190"/>
                    </a:lnTo>
                    <a:lnTo>
                      <a:pt x="27" y="190"/>
                    </a:lnTo>
                    <a:lnTo>
                      <a:pt x="25" y="186"/>
                    </a:lnTo>
                    <a:lnTo>
                      <a:pt x="24" y="183"/>
                    </a:lnTo>
                    <a:lnTo>
                      <a:pt x="24" y="179"/>
                    </a:lnTo>
                    <a:lnTo>
                      <a:pt x="27" y="175"/>
                    </a:lnTo>
                    <a:lnTo>
                      <a:pt x="28" y="171"/>
                    </a:lnTo>
                    <a:lnTo>
                      <a:pt x="31" y="169"/>
                    </a:lnTo>
                    <a:lnTo>
                      <a:pt x="35" y="167"/>
                    </a:lnTo>
                    <a:lnTo>
                      <a:pt x="37" y="164"/>
                    </a:lnTo>
                    <a:lnTo>
                      <a:pt x="38" y="163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13" name="Freeform 479">
                <a:extLst>
                  <a:ext uri="{FF2B5EF4-FFF2-40B4-BE49-F238E27FC236}">
                    <a16:creationId xmlns:a16="http://schemas.microsoft.com/office/drawing/2014/main" id="{9F58A5F4-31F0-4D80-A1C8-8CE626E39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0" y="2143"/>
                <a:ext cx="467" cy="199"/>
              </a:xfrm>
              <a:custGeom>
                <a:avLst/>
                <a:gdLst>
                  <a:gd name="T0" fmla="*/ 38 w 467"/>
                  <a:gd name="T1" fmla="*/ 163 h 199"/>
                  <a:gd name="T2" fmla="*/ 421 w 467"/>
                  <a:gd name="T3" fmla="*/ 29 h 199"/>
                  <a:gd name="T4" fmla="*/ 421 w 467"/>
                  <a:gd name="T5" fmla="*/ 29 h 199"/>
                  <a:gd name="T6" fmla="*/ 422 w 467"/>
                  <a:gd name="T7" fmla="*/ 29 h 199"/>
                  <a:gd name="T8" fmla="*/ 425 w 467"/>
                  <a:gd name="T9" fmla="*/ 28 h 199"/>
                  <a:gd name="T10" fmla="*/ 429 w 467"/>
                  <a:gd name="T11" fmla="*/ 27 h 199"/>
                  <a:gd name="T12" fmla="*/ 433 w 467"/>
                  <a:gd name="T13" fmla="*/ 27 h 199"/>
                  <a:gd name="T14" fmla="*/ 437 w 467"/>
                  <a:gd name="T15" fmla="*/ 28 h 199"/>
                  <a:gd name="T16" fmla="*/ 437 w 467"/>
                  <a:gd name="T17" fmla="*/ 28 h 199"/>
                  <a:gd name="T18" fmla="*/ 438 w 467"/>
                  <a:gd name="T19" fmla="*/ 31 h 199"/>
                  <a:gd name="T20" fmla="*/ 439 w 467"/>
                  <a:gd name="T21" fmla="*/ 33 h 199"/>
                  <a:gd name="T22" fmla="*/ 440 w 467"/>
                  <a:gd name="T23" fmla="*/ 35 h 199"/>
                  <a:gd name="T24" fmla="*/ 440 w 467"/>
                  <a:gd name="T25" fmla="*/ 38 h 199"/>
                  <a:gd name="T26" fmla="*/ 440 w 467"/>
                  <a:gd name="T27" fmla="*/ 38 h 199"/>
                  <a:gd name="T28" fmla="*/ 445 w 467"/>
                  <a:gd name="T29" fmla="*/ 102 h 199"/>
                  <a:gd name="T30" fmla="*/ 467 w 467"/>
                  <a:gd name="T31" fmla="*/ 103 h 199"/>
                  <a:gd name="T32" fmla="*/ 462 w 467"/>
                  <a:gd name="T33" fmla="*/ 27 h 199"/>
                  <a:gd name="T34" fmla="*/ 462 w 467"/>
                  <a:gd name="T35" fmla="*/ 27 h 199"/>
                  <a:gd name="T36" fmla="*/ 462 w 467"/>
                  <a:gd name="T37" fmla="*/ 26 h 199"/>
                  <a:gd name="T38" fmla="*/ 461 w 467"/>
                  <a:gd name="T39" fmla="*/ 21 h 199"/>
                  <a:gd name="T40" fmla="*/ 460 w 467"/>
                  <a:gd name="T41" fmla="*/ 16 h 199"/>
                  <a:gd name="T42" fmla="*/ 457 w 467"/>
                  <a:gd name="T43" fmla="*/ 10 h 199"/>
                  <a:gd name="T44" fmla="*/ 452 w 467"/>
                  <a:gd name="T45" fmla="*/ 4 h 199"/>
                  <a:gd name="T46" fmla="*/ 452 w 467"/>
                  <a:gd name="T47" fmla="*/ 4 h 199"/>
                  <a:gd name="T48" fmla="*/ 447 w 467"/>
                  <a:gd name="T49" fmla="*/ 2 h 199"/>
                  <a:gd name="T50" fmla="*/ 441 w 467"/>
                  <a:gd name="T51" fmla="*/ 0 h 199"/>
                  <a:gd name="T52" fmla="*/ 434 w 467"/>
                  <a:gd name="T53" fmla="*/ 0 h 199"/>
                  <a:gd name="T54" fmla="*/ 431 w 467"/>
                  <a:gd name="T55" fmla="*/ 2 h 199"/>
                  <a:gd name="T56" fmla="*/ 429 w 467"/>
                  <a:gd name="T57" fmla="*/ 2 h 199"/>
                  <a:gd name="T58" fmla="*/ 30 w 467"/>
                  <a:gd name="T59" fmla="*/ 141 h 199"/>
                  <a:gd name="T60" fmla="*/ 30 w 467"/>
                  <a:gd name="T61" fmla="*/ 141 h 199"/>
                  <a:gd name="T62" fmla="*/ 28 w 467"/>
                  <a:gd name="T63" fmla="*/ 142 h 199"/>
                  <a:gd name="T64" fmla="*/ 22 w 467"/>
                  <a:gd name="T65" fmla="*/ 146 h 199"/>
                  <a:gd name="T66" fmla="*/ 14 w 467"/>
                  <a:gd name="T67" fmla="*/ 152 h 199"/>
                  <a:gd name="T68" fmla="*/ 7 w 467"/>
                  <a:gd name="T69" fmla="*/ 159 h 199"/>
                  <a:gd name="T70" fmla="*/ 2 w 467"/>
                  <a:gd name="T71" fmla="*/ 168 h 199"/>
                  <a:gd name="T72" fmla="*/ 2 w 467"/>
                  <a:gd name="T73" fmla="*/ 168 h 199"/>
                  <a:gd name="T74" fmla="*/ 0 w 467"/>
                  <a:gd name="T75" fmla="*/ 178 h 199"/>
                  <a:gd name="T76" fmla="*/ 0 w 467"/>
                  <a:gd name="T77" fmla="*/ 186 h 199"/>
                  <a:gd name="T78" fmla="*/ 0 w 467"/>
                  <a:gd name="T79" fmla="*/ 193 h 199"/>
                  <a:gd name="T80" fmla="*/ 1 w 467"/>
                  <a:gd name="T81" fmla="*/ 198 h 199"/>
                  <a:gd name="T82" fmla="*/ 2 w 467"/>
                  <a:gd name="T83" fmla="*/ 199 h 199"/>
                  <a:gd name="T84" fmla="*/ 28 w 467"/>
                  <a:gd name="T85" fmla="*/ 190 h 199"/>
                  <a:gd name="T86" fmla="*/ 28 w 467"/>
                  <a:gd name="T87" fmla="*/ 190 h 199"/>
                  <a:gd name="T88" fmla="*/ 27 w 467"/>
                  <a:gd name="T89" fmla="*/ 190 h 199"/>
                  <a:gd name="T90" fmla="*/ 25 w 467"/>
                  <a:gd name="T91" fmla="*/ 186 h 199"/>
                  <a:gd name="T92" fmla="*/ 24 w 467"/>
                  <a:gd name="T93" fmla="*/ 183 h 199"/>
                  <a:gd name="T94" fmla="*/ 24 w 467"/>
                  <a:gd name="T95" fmla="*/ 179 h 199"/>
                  <a:gd name="T96" fmla="*/ 27 w 467"/>
                  <a:gd name="T97" fmla="*/ 175 h 199"/>
                  <a:gd name="T98" fmla="*/ 27 w 467"/>
                  <a:gd name="T99" fmla="*/ 175 h 199"/>
                  <a:gd name="T100" fmla="*/ 28 w 467"/>
                  <a:gd name="T101" fmla="*/ 171 h 199"/>
                  <a:gd name="T102" fmla="*/ 31 w 467"/>
                  <a:gd name="T103" fmla="*/ 169 h 199"/>
                  <a:gd name="T104" fmla="*/ 35 w 467"/>
                  <a:gd name="T105" fmla="*/ 167 h 199"/>
                  <a:gd name="T106" fmla="*/ 37 w 467"/>
                  <a:gd name="T107" fmla="*/ 164 h 199"/>
                  <a:gd name="T108" fmla="*/ 38 w 467"/>
                  <a:gd name="T109" fmla="*/ 163 h 199"/>
                  <a:gd name="T110" fmla="*/ 38 w 467"/>
                  <a:gd name="T111" fmla="*/ 163 h 1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67"/>
                  <a:gd name="T169" fmla="*/ 0 h 199"/>
                  <a:gd name="T170" fmla="*/ 467 w 467"/>
                  <a:gd name="T171" fmla="*/ 199 h 19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67" h="199">
                    <a:moveTo>
                      <a:pt x="38" y="163"/>
                    </a:moveTo>
                    <a:lnTo>
                      <a:pt x="421" y="29"/>
                    </a:lnTo>
                    <a:lnTo>
                      <a:pt x="422" y="29"/>
                    </a:lnTo>
                    <a:lnTo>
                      <a:pt x="425" y="28"/>
                    </a:lnTo>
                    <a:lnTo>
                      <a:pt x="429" y="27"/>
                    </a:lnTo>
                    <a:lnTo>
                      <a:pt x="433" y="27"/>
                    </a:lnTo>
                    <a:lnTo>
                      <a:pt x="437" y="28"/>
                    </a:lnTo>
                    <a:lnTo>
                      <a:pt x="438" y="31"/>
                    </a:lnTo>
                    <a:lnTo>
                      <a:pt x="439" y="33"/>
                    </a:lnTo>
                    <a:lnTo>
                      <a:pt x="440" y="35"/>
                    </a:lnTo>
                    <a:lnTo>
                      <a:pt x="440" y="38"/>
                    </a:lnTo>
                    <a:lnTo>
                      <a:pt x="445" y="102"/>
                    </a:lnTo>
                    <a:lnTo>
                      <a:pt x="467" y="103"/>
                    </a:lnTo>
                    <a:lnTo>
                      <a:pt x="462" y="27"/>
                    </a:lnTo>
                    <a:lnTo>
                      <a:pt x="462" y="26"/>
                    </a:lnTo>
                    <a:lnTo>
                      <a:pt x="461" y="21"/>
                    </a:lnTo>
                    <a:lnTo>
                      <a:pt x="460" y="16"/>
                    </a:lnTo>
                    <a:lnTo>
                      <a:pt x="457" y="10"/>
                    </a:lnTo>
                    <a:lnTo>
                      <a:pt x="452" y="4"/>
                    </a:lnTo>
                    <a:lnTo>
                      <a:pt x="447" y="2"/>
                    </a:lnTo>
                    <a:lnTo>
                      <a:pt x="441" y="0"/>
                    </a:lnTo>
                    <a:lnTo>
                      <a:pt x="434" y="0"/>
                    </a:lnTo>
                    <a:lnTo>
                      <a:pt x="431" y="2"/>
                    </a:lnTo>
                    <a:lnTo>
                      <a:pt x="429" y="2"/>
                    </a:lnTo>
                    <a:lnTo>
                      <a:pt x="30" y="141"/>
                    </a:lnTo>
                    <a:lnTo>
                      <a:pt x="28" y="142"/>
                    </a:lnTo>
                    <a:lnTo>
                      <a:pt x="22" y="146"/>
                    </a:lnTo>
                    <a:lnTo>
                      <a:pt x="14" y="152"/>
                    </a:lnTo>
                    <a:lnTo>
                      <a:pt x="7" y="159"/>
                    </a:lnTo>
                    <a:lnTo>
                      <a:pt x="2" y="168"/>
                    </a:lnTo>
                    <a:lnTo>
                      <a:pt x="0" y="178"/>
                    </a:lnTo>
                    <a:lnTo>
                      <a:pt x="0" y="186"/>
                    </a:lnTo>
                    <a:lnTo>
                      <a:pt x="0" y="193"/>
                    </a:lnTo>
                    <a:lnTo>
                      <a:pt x="1" y="198"/>
                    </a:lnTo>
                    <a:lnTo>
                      <a:pt x="2" y="199"/>
                    </a:lnTo>
                    <a:lnTo>
                      <a:pt x="28" y="190"/>
                    </a:lnTo>
                    <a:lnTo>
                      <a:pt x="27" y="190"/>
                    </a:lnTo>
                    <a:lnTo>
                      <a:pt x="25" y="186"/>
                    </a:lnTo>
                    <a:lnTo>
                      <a:pt x="24" y="183"/>
                    </a:lnTo>
                    <a:lnTo>
                      <a:pt x="24" y="179"/>
                    </a:lnTo>
                    <a:lnTo>
                      <a:pt x="27" y="175"/>
                    </a:lnTo>
                    <a:lnTo>
                      <a:pt x="28" y="171"/>
                    </a:lnTo>
                    <a:lnTo>
                      <a:pt x="31" y="169"/>
                    </a:lnTo>
                    <a:lnTo>
                      <a:pt x="35" y="167"/>
                    </a:lnTo>
                    <a:lnTo>
                      <a:pt x="37" y="164"/>
                    </a:lnTo>
                    <a:lnTo>
                      <a:pt x="38" y="16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14" name="Freeform 480">
                <a:extLst>
                  <a:ext uri="{FF2B5EF4-FFF2-40B4-BE49-F238E27FC236}">
                    <a16:creationId xmlns:a16="http://schemas.microsoft.com/office/drawing/2014/main" id="{ABE28D3C-D28D-4383-9A6F-687AE67FE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1" y="2118"/>
                <a:ext cx="46" cy="73"/>
              </a:xfrm>
              <a:custGeom>
                <a:avLst/>
                <a:gdLst>
                  <a:gd name="T0" fmla="*/ 19 w 46"/>
                  <a:gd name="T1" fmla="*/ 18 h 73"/>
                  <a:gd name="T2" fmla="*/ 20 w 46"/>
                  <a:gd name="T3" fmla="*/ 18 h 73"/>
                  <a:gd name="T4" fmla="*/ 24 w 46"/>
                  <a:gd name="T5" fmla="*/ 24 h 73"/>
                  <a:gd name="T6" fmla="*/ 28 w 46"/>
                  <a:gd name="T7" fmla="*/ 30 h 73"/>
                  <a:gd name="T8" fmla="*/ 29 w 46"/>
                  <a:gd name="T9" fmla="*/ 32 h 73"/>
                  <a:gd name="T10" fmla="*/ 28 w 46"/>
                  <a:gd name="T11" fmla="*/ 37 h 73"/>
                  <a:gd name="T12" fmla="*/ 26 w 46"/>
                  <a:gd name="T13" fmla="*/ 44 h 73"/>
                  <a:gd name="T14" fmla="*/ 26 w 46"/>
                  <a:gd name="T15" fmla="*/ 46 h 73"/>
                  <a:gd name="T16" fmla="*/ 27 w 46"/>
                  <a:gd name="T17" fmla="*/ 50 h 73"/>
                  <a:gd name="T18" fmla="*/ 29 w 46"/>
                  <a:gd name="T19" fmla="*/ 53 h 73"/>
                  <a:gd name="T20" fmla="*/ 29 w 46"/>
                  <a:gd name="T21" fmla="*/ 53 h 73"/>
                  <a:gd name="T22" fmla="*/ 30 w 46"/>
                  <a:gd name="T23" fmla="*/ 60 h 73"/>
                  <a:gd name="T24" fmla="*/ 31 w 46"/>
                  <a:gd name="T25" fmla="*/ 67 h 73"/>
                  <a:gd name="T26" fmla="*/ 31 w 46"/>
                  <a:gd name="T27" fmla="*/ 68 h 73"/>
                  <a:gd name="T28" fmla="*/ 39 w 46"/>
                  <a:gd name="T29" fmla="*/ 73 h 73"/>
                  <a:gd name="T30" fmla="*/ 44 w 46"/>
                  <a:gd name="T31" fmla="*/ 72 h 73"/>
                  <a:gd name="T32" fmla="*/ 44 w 46"/>
                  <a:gd name="T33" fmla="*/ 71 h 73"/>
                  <a:gd name="T34" fmla="*/ 44 w 46"/>
                  <a:gd name="T35" fmla="*/ 65 h 73"/>
                  <a:gd name="T36" fmla="*/ 45 w 46"/>
                  <a:gd name="T37" fmla="*/ 57 h 73"/>
                  <a:gd name="T38" fmla="*/ 46 w 46"/>
                  <a:gd name="T39" fmla="*/ 54 h 73"/>
                  <a:gd name="T40" fmla="*/ 45 w 46"/>
                  <a:gd name="T41" fmla="*/ 48 h 73"/>
                  <a:gd name="T42" fmla="*/ 43 w 46"/>
                  <a:gd name="T43" fmla="*/ 42 h 73"/>
                  <a:gd name="T44" fmla="*/ 43 w 46"/>
                  <a:gd name="T45" fmla="*/ 42 h 73"/>
                  <a:gd name="T46" fmla="*/ 43 w 46"/>
                  <a:gd name="T47" fmla="*/ 39 h 73"/>
                  <a:gd name="T48" fmla="*/ 44 w 46"/>
                  <a:gd name="T49" fmla="*/ 37 h 73"/>
                  <a:gd name="T50" fmla="*/ 45 w 46"/>
                  <a:gd name="T51" fmla="*/ 34 h 73"/>
                  <a:gd name="T52" fmla="*/ 45 w 46"/>
                  <a:gd name="T53" fmla="*/ 30 h 73"/>
                  <a:gd name="T54" fmla="*/ 44 w 46"/>
                  <a:gd name="T55" fmla="*/ 24 h 73"/>
                  <a:gd name="T56" fmla="*/ 43 w 46"/>
                  <a:gd name="T57" fmla="*/ 21 h 73"/>
                  <a:gd name="T58" fmla="*/ 34 w 46"/>
                  <a:gd name="T59" fmla="*/ 5 h 73"/>
                  <a:gd name="T60" fmla="*/ 33 w 46"/>
                  <a:gd name="T61" fmla="*/ 2 h 73"/>
                  <a:gd name="T62" fmla="*/ 30 w 46"/>
                  <a:gd name="T63" fmla="*/ 1 h 73"/>
                  <a:gd name="T64" fmla="*/ 0 w 46"/>
                  <a:gd name="T65" fmla="*/ 20 h 7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6"/>
                  <a:gd name="T100" fmla="*/ 0 h 73"/>
                  <a:gd name="T101" fmla="*/ 46 w 46"/>
                  <a:gd name="T102" fmla="*/ 73 h 7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6" h="73">
                    <a:moveTo>
                      <a:pt x="0" y="20"/>
                    </a:moveTo>
                    <a:lnTo>
                      <a:pt x="19" y="18"/>
                    </a:lnTo>
                    <a:lnTo>
                      <a:pt x="20" y="18"/>
                    </a:lnTo>
                    <a:lnTo>
                      <a:pt x="21" y="21"/>
                    </a:lnTo>
                    <a:lnTo>
                      <a:pt x="24" y="24"/>
                    </a:lnTo>
                    <a:lnTo>
                      <a:pt x="27" y="27"/>
                    </a:lnTo>
                    <a:lnTo>
                      <a:pt x="28" y="30"/>
                    </a:lnTo>
                    <a:lnTo>
                      <a:pt x="29" y="32"/>
                    </a:lnTo>
                    <a:lnTo>
                      <a:pt x="28" y="35"/>
                    </a:lnTo>
                    <a:lnTo>
                      <a:pt x="28" y="37"/>
                    </a:lnTo>
                    <a:lnTo>
                      <a:pt x="27" y="41"/>
                    </a:lnTo>
                    <a:lnTo>
                      <a:pt x="26" y="44"/>
                    </a:lnTo>
                    <a:lnTo>
                      <a:pt x="26" y="46"/>
                    </a:lnTo>
                    <a:lnTo>
                      <a:pt x="26" y="49"/>
                    </a:lnTo>
                    <a:lnTo>
                      <a:pt x="27" y="50"/>
                    </a:lnTo>
                    <a:lnTo>
                      <a:pt x="28" y="52"/>
                    </a:lnTo>
                    <a:lnTo>
                      <a:pt x="29" y="53"/>
                    </a:lnTo>
                    <a:lnTo>
                      <a:pt x="29" y="57"/>
                    </a:lnTo>
                    <a:lnTo>
                      <a:pt x="30" y="60"/>
                    </a:lnTo>
                    <a:lnTo>
                      <a:pt x="30" y="64"/>
                    </a:lnTo>
                    <a:lnTo>
                      <a:pt x="31" y="67"/>
                    </a:lnTo>
                    <a:lnTo>
                      <a:pt x="31" y="68"/>
                    </a:lnTo>
                    <a:lnTo>
                      <a:pt x="36" y="72"/>
                    </a:lnTo>
                    <a:lnTo>
                      <a:pt x="39" y="73"/>
                    </a:lnTo>
                    <a:lnTo>
                      <a:pt x="43" y="73"/>
                    </a:lnTo>
                    <a:lnTo>
                      <a:pt x="44" y="72"/>
                    </a:lnTo>
                    <a:lnTo>
                      <a:pt x="44" y="71"/>
                    </a:lnTo>
                    <a:lnTo>
                      <a:pt x="44" y="68"/>
                    </a:lnTo>
                    <a:lnTo>
                      <a:pt x="44" y="65"/>
                    </a:lnTo>
                    <a:lnTo>
                      <a:pt x="45" y="61"/>
                    </a:lnTo>
                    <a:lnTo>
                      <a:pt x="45" y="57"/>
                    </a:lnTo>
                    <a:lnTo>
                      <a:pt x="46" y="54"/>
                    </a:lnTo>
                    <a:lnTo>
                      <a:pt x="45" y="51"/>
                    </a:lnTo>
                    <a:lnTo>
                      <a:pt x="45" y="48"/>
                    </a:lnTo>
                    <a:lnTo>
                      <a:pt x="44" y="44"/>
                    </a:lnTo>
                    <a:lnTo>
                      <a:pt x="43" y="42"/>
                    </a:lnTo>
                    <a:lnTo>
                      <a:pt x="43" y="39"/>
                    </a:lnTo>
                    <a:lnTo>
                      <a:pt x="44" y="38"/>
                    </a:lnTo>
                    <a:lnTo>
                      <a:pt x="44" y="37"/>
                    </a:lnTo>
                    <a:lnTo>
                      <a:pt x="44" y="35"/>
                    </a:lnTo>
                    <a:lnTo>
                      <a:pt x="45" y="34"/>
                    </a:lnTo>
                    <a:lnTo>
                      <a:pt x="45" y="30"/>
                    </a:lnTo>
                    <a:lnTo>
                      <a:pt x="44" y="27"/>
                    </a:lnTo>
                    <a:lnTo>
                      <a:pt x="44" y="24"/>
                    </a:lnTo>
                    <a:lnTo>
                      <a:pt x="43" y="22"/>
                    </a:lnTo>
                    <a:lnTo>
                      <a:pt x="43" y="21"/>
                    </a:lnTo>
                    <a:lnTo>
                      <a:pt x="34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31" y="1"/>
                    </a:lnTo>
                    <a:lnTo>
                      <a:pt x="30" y="1"/>
                    </a:lnTo>
                    <a:lnTo>
                      <a:pt x="29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FF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15" name="Freeform 481">
                <a:extLst>
                  <a:ext uri="{FF2B5EF4-FFF2-40B4-BE49-F238E27FC236}">
                    <a16:creationId xmlns:a16="http://schemas.microsoft.com/office/drawing/2014/main" id="{3C5346FC-13A7-437D-AC94-662AA84A0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2160"/>
                <a:ext cx="14" cy="12"/>
              </a:xfrm>
              <a:custGeom>
                <a:avLst/>
                <a:gdLst>
                  <a:gd name="T0" fmla="*/ 14 w 14"/>
                  <a:gd name="T1" fmla="*/ 0 h 12"/>
                  <a:gd name="T2" fmla="*/ 12 w 14"/>
                  <a:gd name="T3" fmla="*/ 3 h 12"/>
                  <a:gd name="T4" fmla="*/ 10 w 14"/>
                  <a:gd name="T5" fmla="*/ 7 h 12"/>
                  <a:gd name="T6" fmla="*/ 8 w 14"/>
                  <a:gd name="T7" fmla="*/ 9 h 12"/>
                  <a:gd name="T8" fmla="*/ 5 w 14"/>
                  <a:gd name="T9" fmla="*/ 11 h 12"/>
                  <a:gd name="T10" fmla="*/ 2 w 14"/>
                  <a:gd name="T11" fmla="*/ 12 h 12"/>
                  <a:gd name="T12" fmla="*/ 2 w 14"/>
                  <a:gd name="T13" fmla="*/ 12 h 12"/>
                  <a:gd name="T14" fmla="*/ 2 w 14"/>
                  <a:gd name="T15" fmla="*/ 12 h 12"/>
                  <a:gd name="T16" fmla="*/ 1 w 14"/>
                  <a:gd name="T17" fmla="*/ 11 h 12"/>
                  <a:gd name="T18" fmla="*/ 1 w 14"/>
                  <a:gd name="T19" fmla="*/ 11 h 12"/>
                  <a:gd name="T20" fmla="*/ 0 w 14"/>
                  <a:gd name="T21" fmla="*/ 11 h 12"/>
                  <a:gd name="T22" fmla="*/ 0 w 14"/>
                  <a:gd name="T23" fmla="*/ 11 h 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12"/>
                  <a:gd name="T38" fmla="*/ 14 w 14"/>
                  <a:gd name="T39" fmla="*/ 12 h 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12">
                    <a:moveTo>
                      <a:pt x="14" y="0"/>
                    </a:moveTo>
                    <a:lnTo>
                      <a:pt x="12" y="3"/>
                    </a:lnTo>
                    <a:lnTo>
                      <a:pt x="10" y="7"/>
                    </a:lnTo>
                    <a:lnTo>
                      <a:pt x="8" y="9"/>
                    </a:lnTo>
                    <a:lnTo>
                      <a:pt x="5" y="11"/>
                    </a:lnTo>
                    <a:lnTo>
                      <a:pt x="2" y="12"/>
                    </a:lnTo>
                    <a:lnTo>
                      <a:pt x="1" y="11"/>
                    </a:lnTo>
                    <a:lnTo>
                      <a:pt x="0" y="11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16" name="Freeform 482">
                <a:extLst>
                  <a:ext uri="{FF2B5EF4-FFF2-40B4-BE49-F238E27FC236}">
                    <a16:creationId xmlns:a16="http://schemas.microsoft.com/office/drawing/2014/main" id="{7AF9867E-F041-4B9A-B553-5F39E355C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1" y="2118"/>
                <a:ext cx="46" cy="73"/>
              </a:xfrm>
              <a:custGeom>
                <a:avLst/>
                <a:gdLst>
                  <a:gd name="T0" fmla="*/ 19 w 46"/>
                  <a:gd name="T1" fmla="*/ 18 h 73"/>
                  <a:gd name="T2" fmla="*/ 19 w 46"/>
                  <a:gd name="T3" fmla="*/ 18 h 73"/>
                  <a:gd name="T4" fmla="*/ 24 w 46"/>
                  <a:gd name="T5" fmla="*/ 24 h 73"/>
                  <a:gd name="T6" fmla="*/ 28 w 46"/>
                  <a:gd name="T7" fmla="*/ 30 h 73"/>
                  <a:gd name="T8" fmla="*/ 29 w 46"/>
                  <a:gd name="T9" fmla="*/ 32 h 73"/>
                  <a:gd name="T10" fmla="*/ 28 w 46"/>
                  <a:gd name="T11" fmla="*/ 37 h 73"/>
                  <a:gd name="T12" fmla="*/ 26 w 46"/>
                  <a:gd name="T13" fmla="*/ 45 h 73"/>
                  <a:gd name="T14" fmla="*/ 26 w 46"/>
                  <a:gd name="T15" fmla="*/ 46 h 73"/>
                  <a:gd name="T16" fmla="*/ 27 w 46"/>
                  <a:gd name="T17" fmla="*/ 51 h 73"/>
                  <a:gd name="T18" fmla="*/ 29 w 46"/>
                  <a:gd name="T19" fmla="*/ 53 h 73"/>
                  <a:gd name="T20" fmla="*/ 29 w 46"/>
                  <a:gd name="T21" fmla="*/ 53 h 73"/>
                  <a:gd name="T22" fmla="*/ 29 w 46"/>
                  <a:gd name="T23" fmla="*/ 60 h 73"/>
                  <a:gd name="T24" fmla="*/ 31 w 46"/>
                  <a:gd name="T25" fmla="*/ 67 h 73"/>
                  <a:gd name="T26" fmla="*/ 31 w 46"/>
                  <a:gd name="T27" fmla="*/ 68 h 73"/>
                  <a:gd name="T28" fmla="*/ 39 w 46"/>
                  <a:gd name="T29" fmla="*/ 73 h 73"/>
                  <a:gd name="T30" fmla="*/ 44 w 46"/>
                  <a:gd name="T31" fmla="*/ 72 h 73"/>
                  <a:gd name="T32" fmla="*/ 44 w 46"/>
                  <a:gd name="T33" fmla="*/ 72 h 73"/>
                  <a:gd name="T34" fmla="*/ 44 w 46"/>
                  <a:gd name="T35" fmla="*/ 65 h 73"/>
                  <a:gd name="T36" fmla="*/ 45 w 46"/>
                  <a:gd name="T37" fmla="*/ 57 h 73"/>
                  <a:gd name="T38" fmla="*/ 46 w 46"/>
                  <a:gd name="T39" fmla="*/ 54 h 73"/>
                  <a:gd name="T40" fmla="*/ 45 w 46"/>
                  <a:gd name="T41" fmla="*/ 48 h 73"/>
                  <a:gd name="T42" fmla="*/ 43 w 46"/>
                  <a:gd name="T43" fmla="*/ 42 h 73"/>
                  <a:gd name="T44" fmla="*/ 43 w 46"/>
                  <a:gd name="T45" fmla="*/ 42 h 73"/>
                  <a:gd name="T46" fmla="*/ 43 w 46"/>
                  <a:gd name="T47" fmla="*/ 39 h 73"/>
                  <a:gd name="T48" fmla="*/ 44 w 46"/>
                  <a:gd name="T49" fmla="*/ 37 h 73"/>
                  <a:gd name="T50" fmla="*/ 45 w 46"/>
                  <a:gd name="T51" fmla="*/ 35 h 73"/>
                  <a:gd name="T52" fmla="*/ 45 w 46"/>
                  <a:gd name="T53" fmla="*/ 30 h 73"/>
                  <a:gd name="T54" fmla="*/ 44 w 46"/>
                  <a:gd name="T55" fmla="*/ 24 h 73"/>
                  <a:gd name="T56" fmla="*/ 43 w 46"/>
                  <a:gd name="T57" fmla="*/ 21 h 73"/>
                  <a:gd name="T58" fmla="*/ 34 w 46"/>
                  <a:gd name="T59" fmla="*/ 5 h 73"/>
                  <a:gd name="T60" fmla="*/ 33 w 46"/>
                  <a:gd name="T61" fmla="*/ 2 h 73"/>
                  <a:gd name="T62" fmla="*/ 30 w 46"/>
                  <a:gd name="T63" fmla="*/ 1 h 7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6"/>
                  <a:gd name="T97" fmla="*/ 0 h 73"/>
                  <a:gd name="T98" fmla="*/ 46 w 46"/>
                  <a:gd name="T99" fmla="*/ 73 h 7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6" h="73">
                    <a:moveTo>
                      <a:pt x="0" y="21"/>
                    </a:moveTo>
                    <a:lnTo>
                      <a:pt x="19" y="18"/>
                    </a:lnTo>
                    <a:lnTo>
                      <a:pt x="21" y="21"/>
                    </a:lnTo>
                    <a:lnTo>
                      <a:pt x="24" y="24"/>
                    </a:lnTo>
                    <a:lnTo>
                      <a:pt x="27" y="27"/>
                    </a:lnTo>
                    <a:lnTo>
                      <a:pt x="28" y="30"/>
                    </a:lnTo>
                    <a:lnTo>
                      <a:pt x="29" y="32"/>
                    </a:lnTo>
                    <a:lnTo>
                      <a:pt x="28" y="35"/>
                    </a:lnTo>
                    <a:lnTo>
                      <a:pt x="28" y="37"/>
                    </a:lnTo>
                    <a:lnTo>
                      <a:pt x="27" y="41"/>
                    </a:lnTo>
                    <a:lnTo>
                      <a:pt x="26" y="45"/>
                    </a:lnTo>
                    <a:lnTo>
                      <a:pt x="26" y="46"/>
                    </a:lnTo>
                    <a:lnTo>
                      <a:pt x="26" y="49"/>
                    </a:lnTo>
                    <a:lnTo>
                      <a:pt x="27" y="51"/>
                    </a:lnTo>
                    <a:lnTo>
                      <a:pt x="28" y="52"/>
                    </a:lnTo>
                    <a:lnTo>
                      <a:pt x="29" y="53"/>
                    </a:lnTo>
                    <a:lnTo>
                      <a:pt x="29" y="57"/>
                    </a:lnTo>
                    <a:lnTo>
                      <a:pt x="29" y="60"/>
                    </a:lnTo>
                    <a:lnTo>
                      <a:pt x="30" y="65"/>
                    </a:lnTo>
                    <a:lnTo>
                      <a:pt x="31" y="67"/>
                    </a:lnTo>
                    <a:lnTo>
                      <a:pt x="31" y="68"/>
                    </a:lnTo>
                    <a:lnTo>
                      <a:pt x="36" y="72"/>
                    </a:lnTo>
                    <a:lnTo>
                      <a:pt x="39" y="73"/>
                    </a:lnTo>
                    <a:lnTo>
                      <a:pt x="42" y="73"/>
                    </a:lnTo>
                    <a:lnTo>
                      <a:pt x="44" y="72"/>
                    </a:lnTo>
                    <a:lnTo>
                      <a:pt x="44" y="68"/>
                    </a:lnTo>
                    <a:lnTo>
                      <a:pt x="44" y="65"/>
                    </a:lnTo>
                    <a:lnTo>
                      <a:pt x="45" y="61"/>
                    </a:lnTo>
                    <a:lnTo>
                      <a:pt x="45" y="57"/>
                    </a:lnTo>
                    <a:lnTo>
                      <a:pt x="46" y="54"/>
                    </a:lnTo>
                    <a:lnTo>
                      <a:pt x="45" y="51"/>
                    </a:lnTo>
                    <a:lnTo>
                      <a:pt x="45" y="48"/>
                    </a:lnTo>
                    <a:lnTo>
                      <a:pt x="44" y="44"/>
                    </a:lnTo>
                    <a:lnTo>
                      <a:pt x="43" y="42"/>
                    </a:lnTo>
                    <a:lnTo>
                      <a:pt x="43" y="39"/>
                    </a:lnTo>
                    <a:lnTo>
                      <a:pt x="44" y="38"/>
                    </a:lnTo>
                    <a:lnTo>
                      <a:pt x="44" y="37"/>
                    </a:lnTo>
                    <a:lnTo>
                      <a:pt x="44" y="36"/>
                    </a:lnTo>
                    <a:lnTo>
                      <a:pt x="45" y="35"/>
                    </a:lnTo>
                    <a:lnTo>
                      <a:pt x="45" y="30"/>
                    </a:lnTo>
                    <a:lnTo>
                      <a:pt x="44" y="27"/>
                    </a:lnTo>
                    <a:lnTo>
                      <a:pt x="44" y="24"/>
                    </a:lnTo>
                    <a:lnTo>
                      <a:pt x="43" y="22"/>
                    </a:lnTo>
                    <a:lnTo>
                      <a:pt x="43" y="21"/>
                    </a:lnTo>
                    <a:lnTo>
                      <a:pt x="34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31" y="1"/>
                    </a:lnTo>
                    <a:lnTo>
                      <a:pt x="30" y="1"/>
                    </a:lnTo>
                    <a:lnTo>
                      <a:pt x="29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17" name="Freeform 483">
                <a:extLst>
                  <a:ext uri="{FF2B5EF4-FFF2-40B4-BE49-F238E27FC236}">
                    <a16:creationId xmlns:a16="http://schemas.microsoft.com/office/drawing/2014/main" id="{114BB24A-2001-48F9-9C4E-6884BBCD2E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2124"/>
                <a:ext cx="45" cy="53"/>
              </a:xfrm>
              <a:custGeom>
                <a:avLst/>
                <a:gdLst>
                  <a:gd name="T0" fmla="*/ 21 w 45"/>
                  <a:gd name="T1" fmla="*/ 0 h 53"/>
                  <a:gd name="T2" fmla="*/ 22 w 45"/>
                  <a:gd name="T3" fmla="*/ 0 h 53"/>
                  <a:gd name="T4" fmla="*/ 24 w 45"/>
                  <a:gd name="T5" fmla="*/ 1 h 53"/>
                  <a:gd name="T6" fmla="*/ 29 w 45"/>
                  <a:gd name="T7" fmla="*/ 1 h 53"/>
                  <a:gd name="T8" fmla="*/ 32 w 45"/>
                  <a:gd name="T9" fmla="*/ 3 h 53"/>
                  <a:gd name="T10" fmla="*/ 35 w 45"/>
                  <a:gd name="T11" fmla="*/ 7 h 53"/>
                  <a:gd name="T12" fmla="*/ 35 w 45"/>
                  <a:gd name="T13" fmla="*/ 7 h 53"/>
                  <a:gd name="T14" fmla="*/ 37 w 45"/>
                  <a:gd name="T15" fmla="*/ 10 h 53"/>
                  <a:gd name="T16" fmla="*/ 37 w 45"/>
                  <a:gd name="T17" fmla="*/ 14 h 53"/>
                  <a:gd name="T18" fmla="*/ 38 w 45"/>
                  <a:gd name="T19" fmla="*/ 17 h 53"/>
                  <a:gd name="T20" fmla="*/ 38 w 45"/>
                  <a:gd name="T21" fmla="*/ 22 h 53"/>
                  <a:gd name="T22" fmla="*/ 39 w 45"/>
                  <a:gd name="T23" fmla="*/ 26 h 53"/>
                  <a:gd name="T24" fmla="*/ 39 w 45"/>
                  <a:gd name="T25" fmla="*/ 26 h 53"/>
                  <a:gd name="T26" fmla="*/ 40 w 45"/>
                  <a:gd name="T27" fmla="*/ 32 h 53"/>
                  <a:gd name="T28" fmla="*/ 43 w 45"/>
                  <a:gd name="T29" fmla="*/ 38 h 53"/>
                  <a:gd name="T30" fmla="*/ 44 w 45"/>
                  <a:gd name="T31" fmla="*/ 44 h 53"/>
                  <a:gd name="T32" fmla="*/ 45 w 45"/>
                  <a:gd name="T33" fmla="*/ 47 h 53"/>
                  <a:gd name="T34" fmla="*/ 45 w 45"/>
                  <a:gd name="T35" fmla="*/ 48 h 53"/>
                  <a:gd name="T36" fmla="*/ 45 w 45"/>
                  <a:gd name="T37" fmla="*/ 48 h 53"/>
                  <a:gd name="T38" fmla="*/ 44 w 45"/>
                  <a:gd name="T39" fmla="*/ 50 h 53"/>
                  <a:gd name="T40" fmla="*/ 40 w 45"/>
                  <a:gd name="T41" fmla="*/ 52 h 53"/>
                  <a:gd name="T42" fmla="*/ 37 w 45"/>
                  <a:gd name="T43" fmla="*/ 53 h 53"/>
                  <a:gd name="T44" fmla="*/ 31 w 45"/>
                  <a:gd name="T45" fmla="*/ 52 h 53"/>
                  <a:gd name="T46" fmla="*/ 26 w 45"/>
                  <a:gd name="T47" fmla="*/ 47 h 53"/>
                  <a:gd name="T48" fmla="*/ 26 w 45"/>
                  <a:gd name="T49" fmla="*/ 47 h 53"/>
                  <a:gd name="T50" fmla="*/ 25 w 45"/>
                  <a:gd name="T51" fmla="*/ 46 h 53"/>
                  <a:gd name="T52" fmla="*/ 22 w 45"/>
                  <a:gd name="T53" fmla="*/ 42 h 53"/>
                  <a:gd name="T54" fmla="*/ 18 w 45"/>
                  <a:gd name="T55" fmla="*/ 36 h 53"/>
                  <a:gd name="T56" fmla="*/ 15 w 45"/>
                  <a:gd name="T57" fmla="*/ 30 h 53"/>
                  <a:gd name="T58" fmla="*/ 12 w 45"/>
                  <a:gd name="T59" fmla="*/ 25 h 53"/>
                  <a:gd name="T60" fmla="*/ 12 w 45"/>
                  <a:gd name="T61" fmla="*/ 25 h 53"/>
                  <a:gd name="T62" fmla="*/ 11 w 45"/>
                  <a:gd name="T63" fmla="*/ 23 h 53"/>
                  <a:gd name="T64" fmla="*/ 8 w 45"/>
                  <a:gd name="T65" fmla="*/ 23 h 53"/>
                  <a:gd name="T66" fmla="*/ 5 w 45"/>
                  <a:gd name="T67" fmla="*/ 24 h 53"/>
                  <a:gd name="T68" fmla="*/ 2 w 45"/>
                  <a:gd name="T69" fmla="*/ 26 h 53"/>
                  <a:gd name="T70" fmla="*/ 0 w 45"/>
                  <a:gd name="T71" fmla="*/ 28 h 53"/>
                  <a:gd name="T72" fmla="*/ 21 w 45"/>
                  <a:gd name="T73" fmla="*/ 0 h 53"/>
                  <a:gd name="T74" fmla="*/ 21 w 45"/>
                  <a:gd name="T75" fmla="*/ 0 h 5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5"/>
                  <a:gd name="T115" fmla="*/ 0 h 53"/>
                  <a:gd name="T116" fmla="*/ 45 w 45"/>
                  <a:gd name="T117" fmla="*/ 53 h 5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5" h="53">
                    <a:moveTo>
                      <a:pt x="21" y="0"/>
                    </a:moveTo>
                    <a:lnTo>
                      <a:pt x="22" y="0"/>
                    </a:lnTo>
                    <a:lnTo>
                      <a:pt x="24" y="1"/>
                    </a:lnTo>
                    <a:lnTo>
                      <a:pt x="29" y="1"/>
                    </a:lnTo>
                    <a:lnTo>
                      <a:pt x="32" y="3"/>
                    </a:lnTo>
                    <a:lnTo>
                      <a:pt x="35" y="7"/>
                    </a:lnTo>
                    <a:lnTo>
                      <a:pt x="37" y="10"/>
                    </a:lnTo>
                    <a:lnTo>
                      <a:pt x="37" y="14"/>
                    </a:lnTo>
                    <a:lnTo>
                      <a:pt x="38" y="17"/>
                    </a:lnTo>
                    <a:lnTo>
                      <a:pt x="38" y="22"/>
                    </a:lnTo>
                    <a:lnTo>
                      <a:pt x="39" y="26"/>
                    </a:lnTo>
                    <a:lnTo>
                      <a:pt x="40" y="32"/>
                    </a:lnTo>
                    <a:lnTo>
                      <a:pt x="43" y="38"/>
                    </a:lnTo>
                    <a:lnTo>
                      <a:pt x="44" y="44"/>
                    </a:lnTo>
                    <a:lnTo>
                      <a:pt x="45" y="47"/>
                    </a:lnTo>
                    <a:lnTo>
                      <a:pt x="45" y="48"/>
                    </a:lnTo>
                    <a:lnTo>
                      <a:pt x="44" y="50"/>
                    </a:lnTo>
                    <a:lnTo>
                      <a:pt x="40" y="52"/>
                    </a:lnTo>
                    <a:lnTo>
                      <a:pt x="37" y="53"/>
                    </a:lnTo>
                    <a:lnTo>
                      <a:pt x="31" y="52"/>
                    </a:lnTo>
                    <a:lnTo>
                      <a:pt x="26" y="47"/>
                    </a:lnTo>
                    <a:lnTo>
                      <a:pt x="25" y="46"/>
                    </a:lnTo>
                    <a:lnTo>
                      <a:pt x="22" y="42"/>
                    </a:lnTo>
                    <a:lnTo>
                      <a:pt x="18" y="36"/>
                    </a:lnTo>
                    <a:lnTo>
                      <a:pt x="15" y="30"/>
                    </a:lnTo>
                    <a:lnTo>
                      <a:pt x="12" y="25"/>
                    </a:lnTo>
                    <a:lnTo>
                      <a:pt x="11" y="23"/>
                    </a:lnTo>
                    <a:lnTo>
                      <a:pt x="8" y="23"/>
                    </a:lnTo>
                    <a:lnTo>
                      <a:pt x="5" y="24"/>
                    </a:lnTo>
                    <a:lnTo>
                      <a:pt x="2" y="26"/>
                    </a:lnTo>
                    <a:lnTo>
                      <a:pt x="0" y="28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18" name="Freeform 484">
                <a:extLst>
                  <a:ext uri="{FF2B5EF4-FFF2-40B4-BE49-F238E27FC236}">
                    <a16:creationId xmlns:a16="http://schemas.microsoft.com/office/drawing/2014/main" id="{C5F018CC-21C1-4A4F-9AB1-D5FED01E55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2124"/>
                <a:ext cx="45" cy="53"/>
              </a:xfrm>
              <a:custGeom>
                <a:avLst/>
                <a:gdLst>
                  <a:gd name="T0" fmla="*/ 21 w 45"/>
                  <a:gd name="T1" fmla="*/ 0 h 53"/>
                  <a:gd name="T2" fmla="*/ 22 w 45"/>
                  <a:gd name="T3" fmla="*/ 0 h 53"/>
                  <a:gd name="T4" fmla="*/ 24 w 45"/>
                  <a:gd name="T5" fmla="*/ 1 h 53"/>
                  <a:gd name="T6" fmla="*/ 29 w 45"/>
                  <a:gd name="T7" fmla="*/ 1 h 53"/>
                  <a:gd name="T8" fmla="*/ 32 w 45"/>
                  <a:gd name="T9" fmla="*/ 3 h 53"/>
                  <a:gd name="T10" fmla="*/ 35 w 45"/>
                  <a:gd name="T11" fmla="*/ 7 h 53"/>
                  <a:gd name="T12" fmla="*/ 35 w 45"/>
                  <a:gd name="T13" fmla="*/ 7 h 53"/>
                  <a:gd name="T14" fmla="*/ 37 w 45"/>
                  <a:gd name="T15" fmla="*/ 10 h 53"/>
                  <a:gd name="T16" fmla="*/ 37 w 45"/>
                  <a:gd name="T17" fmla="*/ 14 h 53"/>
                  <a:gd name="T18" fmla="*/ 38 w 45"/>
                  <a:gd name="T19" fmla="*/ 17 h 53"/>
                  <a:gd name="T20" fmla="*/ 38 w 45"/>
                  <a:gd name="T21" fmla="*/ 22 h 53"/>
                  <a:gd name="T22" fmla="*/ 39 w 45"/>
                  <a:gd name="T23" fmla="*/ 26 h 53"/>
                  <a:gd name="T24" fmla="*/ 39 w 45"/>
                  <a:gd name="T25" fmla="*/ 26 h 53"/>
                  <a:gd name="T26" fmla="*/ 40 w 45"/>
                  <a:gd name="T27" fmla="*/ 32 h 53"/>
                  <a:gd name="T28" fmla="*/ 43 w 45"/>
                  <a:gd name="T29" fmla="*/ 38 h 53"/>
                  <a:gd name="T30" fmla="*/ 44 w 45"/>
                  <a:gd name="T31" fmla="*/ 44 h 53"/>
                  <a:gd name="T32" fmla="*/ 45 w 45"/>
                  <a:gd name="T33" fmla="*/ 47 h 53"/>
                  <a:gd name="T34" fmla="*/ 45 w 45"/>
                  <a:gd name="T35" fmla="*/ 48 h 53"/>
                  <a:gd name="T36" fmla="*/ 45 w 45"/>
                  <a:gd name="T37" fmla="*/ 48 h 53"/>
                  <a:gd name="T38" fmla="*/ 44 w 45"/>
                  <a:gd name="T39" fmla="*/ 50 h 53"/>
                  <a:gd name="T40" fmla="*/ 40 w 45"/>
                  <a:gd name="T41" fmla="*/ 52 h 53"/>
                  <a:gd name="T42" fmla="*/ 37 w 45"/>
                  <a:gd name="T43" fmla="*/ 53 h 53"/>
                  <a:gd name="T44" fmla="*/ 31 w 45"/>
                  <a:gd name="T45" fmla="*/ 52 h 53"/>
                  <a:gd name="T46" fmla="*/ 26 w 45"/>
                  <a:gd name="T47" fmla="*/ 47 h 53"/>
                  <a:gd name="T48" fmla="*/ 26 w 45"/>
                  <a:gd name="T49" fmla="*/ 47 h 53"/>
                  <a:gd name="T50" fmla="*/ 25 w 45"/>
                  <a:gd name="T51" fmla="*/ 46 h 53"/>
                  <a:gd name="T52" fmla="*/ 22 w 45"/>
                  <a:gd name="T53" fmla="*/ 42 h 53"/>
                  <a:gd name="T54" fmla="*/ 18 w 45"/>
                  <a:gd name="T55" fmla="*/ 36 h 53"/>
                  <a:gd name="T56" fmla="*/ 15 w 45"/>
                  <a:gd name="T57" fmla="*/ 30 h 53"/>
                  <a:gd name="T58" fmla="*/ 12 w 45"/>
                  <a:gd name="T59" fmla="*/ 25 h 53"/>
                  <a:gd name="T60" fmla="*/ 12 w 45"/>
                  <a:gd name="T61" fmla="*/ 25 h 53"/>
                  <a:gd name="T62" fmla="*/ 11 w 45"/>
                  <a:gd name="T63" fmla="*/ 23 h 53"/>
                  <a:gd name="T64" fmla="*/ 8 w 45"/>
                  <a:gd name="T65" fmla="*/ 23 h 53"/>
                  <a:gd name="T66" fmla="*/ 5 w 45"/>
                  <a:gd name="T67" fmla="*/ 24 h 53"/>
                  <a:gd name="T68" fmla="*/ 2 w 45"/>
                  <a:gd name="T69" fmla="*/ 26 h 53"/>
                  <a:gd name="T70" fmla="*/ 0 w 45"/>
                  <a:gd name="T71" fmla="*/ 28 h 5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"/>
                  <a:gd name="T109" fmla="*/ 0 h 53"/>
                  <a:gd name="T110" fmla="*/ 45 w 45"/>
                  <a:gd name="T111" fmla="*/ 53 h 5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" h="53">
                    <a:moveTo>
                      <a:pt x="21" y="0"/>
                    </a:moveTo>
                    <a:lnTo>
                      <a:pt x="22" y="0"/>
                    </a:lnTo>
                    <a:lnTo>
                      <a:pt x="24" y="1"/>
                    </a:lnTo>
                    <a:lnTo>
                      <a:pt x="29" y="1"/>
                    </a:lnTo>
                    <a:lnTo>
                      <a:pt x="32" y="3"/>
                    </a:lnTo>
                    <a:lnTo>
                      <a:pt x="35" y="7"/>
                    </a:lnTo>
                    <a:lnTo>
                      <a:pt x="37" y="10"/>
                    </a:lnTo>
                    <a:lnTo>
                      <a:pt x="37" y="14"/>
                    </a:lnTo>
                    <a:lnTo>
                      <a:pt x="38" y="17"/>
                    </a:lnTo>
                    <a:lnTo>
                      <a:pt x="38" y="22"/>
                    </a:lnTo>
                    <a:lnTo>
                      <a:pt x="39" y="26"/>
                    </a:lnTo>
                    <a:lnTo>
                      <a:pt x="40" y="32"/>
                    </a:lnTo>
                    <a:lnTo>
                      <a:pt x="43" y="38"/>
                    </a:lnTo>
                    <a:lnTo>
                      <a:pt x="44" y="44"/>
                    </a:lnTo>
                    <a:lnTo>
                      <a:pt x="45" y="47"/>
                    </a:lnTo>
                    <a:lnTo>
                      <a:pt x="45" y="48"/>
                    </a:lnTo>
                    <a:lnTo>
                      <a:pt x="44" y="50"/>
                    </a:lnTo>
                    <a:lnTo>
                      <a:pt x="40" y="52"/>
                    </a:lnTo>
                    <a:lnTo>
                      <a:pt x="37" y="53"/>
                    </a:lnTo>
                    <a:lnTo>
                      <a:pt x="31" y="52"/>
                    </a:lnTo>
                    <a:lnTo>
                      <a:pt x="26" y="47"/>
                    </a:lnTo>
                    <a:lnTo>
                      <a:pt x="25" y="46"/>
                    </a:lnTo>
                    <a:lnTo>
                      <a:pt x="22" y="42"/>
                    </a:lnTo>
                    <a:lnTo>
                      <a:pt x="18" y="36"/>
                    </a:lnTo>
                    <a:lnTo>
                      <a:pt x="15" y="30"/>
                    </a:lnTo>
                    <a:lnTo>
                      <a:pt x="12" y="25"/>
                    </a:lnTo>
                    <a:lnTo>
                      <a:pt x="11" y="23"/>
                    </a:lnTo>
                    <a:lnTo>
                      <a:pt x="8" y="23"/>
                    </a:lnTo>
                    <a:lnTo>
                      <a:pt x="5" y="24"/>
                    </a:lnTo>
                    <a:lnTo>
                      <a:pt x="2" y="26"/>
                    </a:lnTo>
                    <a:lnTo>
                      <a:pt x="0" y="28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19" name="Freeform 485">
                <a:extLst>
                  <a:ext uri="{FF2B5EF4-FFF2-40B4-BE49-F238E27FC236}">
                    <a16:creationId xmlns:a16="http://schemas.microsoft.com/office/drawing/2014/main" id="{0935EA67-2BCA-4E72-A9A8-BBF1C6B0F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1" y="2350"/>
                <a:ext cx="77" cy="148"/>
              </a:xfrm>
              <a:custGeom>
                <a:avLst/>
                <a:gdLst>
                  <a:gd name="T0" fmla="*/ 46 w 77"/>
                  <a:gd name="T1" fmla="*/ 148 h 148"/>
                  <a:gd name="T2" fmla="*/ 44 w 77"/>
                  <a:gd name="T3" fmla="*/ 148 h 148"/>
                  <a:gd name="T4" fmla="*/ 41 w 77"/>
                  <a:gd name="T5" fmla="*/ 148 h 148"/>
                  <a:gd name="T6" fmla="*/ 39 w 77"/>
                  <a:gd name="T7" fmla="*/ 148 h 148"/>
                  <a:gd name="T8" fmla="*/ 37 w 77"/>
                  <a:gd name="T9" fmla="*/ 148 h 148"/>
                  <a:gd name="T10" fmla="*/ 33 w 77"/>
                  <a:gd name="T11" fmla="*/ 148 h 148"/>
                  <a:gd name="T12" fmla="*/ 33 w 77"/>
                  <a:gd name="T13" fmla="*/ 148 h 148"/>
                  <a:gd name="T14" fmla="*/ 21 w 77"/>
                  <a:gd name="T15" fmla="*/ 144 h 148"/>
                  <a:gd name="T16" fmla="*/ 10 w 77"/>
                  <a:gd name="T17" fmla="*/ 133 h 148"/>
                  <a:gd name="T18" fmla="*/ 4 w 77"/>
                  <a:gd name="T19" fmla="*/ 117 h 148"/>
                  <a:gd name="T20" fmla="*/ 1 w 77"/>
                  <a:gd name="T21" fmla="*/ 97 h 148"/>
                  <a:gd name="T22" fmla="*/ 0 w 77"/>
                  <a:gd name="T23" fmla="*/ 77 h 148"/>
                  <a:gd name="T24" fmla="*/ 0 w 77"/>
                  <a:gd name="T25" fmla="*/ 77 h 148"/>
                  <a:gd name="T26" fmla="*/ 3 w 77"/>
                  <a:gd name="T27" fmla="*/ 53 h 148"/>
                  <a:gd name="T28" fmla="*/ 10 w 77"/>
                  <a:gd name="T29" fmla="*/ 32 h 148"/>
                  <a:gd name="T30" fmla="*/ 18 w 77"/>
                  <a:gd name="T31" fmla="*/ 15 h 148"/>
                  <a:gd name="T32" fmla="*/ 30 w 77"/>
                  <a:gd name="T33" fmla="*/ 4 h 148"/>
                  <a:gd name="T34" fmla="*/ 43 w 77"/>
                  <a:gd name="T35" fmla="*/ 0 h 148"/>
                  <a:gd name="T36" fmla="*/ 43 w 77"/>
                  <a:gd name="T37" fmla="*/ 0 h 148"/>
                  <a:gd name="T38" fmla="*/ 54 w 77"/>
                  <a:gd name="T39" fmla="*/ 4 h 148"/>
                  <a:gd name="T40" fmla="*/ 65 w 77"/>
                  <a:gd name="T41" fmla="*/ 15 h 148"/>
                  <a:gd name="T42" fmla="*/ 72 w 77"/>
                  <a:gd name="T43" fmla="*/ 32 h 148"/>
                  <a:gd name="T44" fmla="*/ 76 w 77"/>
                  <a:gd name="T45" fmla="*/ 53 h 148"/>
                  <a:gd name="T46" fmla="*/ 77 w 77"/>
                  <a:gd name="T47" fmla="*/ 76 h 148"/>
                  <a:gd name="T48" fmla="*/ 77 w 77"/>
                  <a:gd name="T49" fmla="*/ 76 h 148"/>
                  <a:gd name="T50" fmla="*/ 75 w 77"/>
                  <a:gd name="T51" fmla="*/ 99 h 148"/>
                  <a:gd name="T52" fmla="*/ 69 w 77"/>
                  <a:gd name="T53" fmla="*/ 119 h 148"/>
                  <a:gd name="T54" fmla="*/ 62 w 77"/>
                  <a:gd name="T55" fmla="*/ 134 h 148"/>
                  <a:gd name="T56" fmla="*/ 54 w 77"/>
                  <a:gd name="T57" fmla="*/ 144 h 148"/>
                  <a:gd name="T58" fmla="*/ 46 w 77"/>
                  <a:gd name="T59" fmla="*/ 148 h 148"/>
                  <a:gd name="T60" fmla="*/ 46 w 77"/>
                  <a:gd name="T61" fmla="*/ 148 h 14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7"/>
                  <a:gd name="T94" fmla="*/ 0 h 148"/>
                  <a:gd name="T95" fmla="*/ 77 w 77"/>
                  <a:gd name="T96" fmla="*/ 148 h 14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7" h="148">
                    <a:moveTo>
                      <a:pt x="46" y="148"/>
                    </a:moveTo>
                    <a:lnTo>
                      <a:pt x="44" y="148"/>
                    </a:lnTo>
                    <a:lnTo>
                      <a:pt x="41" y="148"/>
                    </a:lnTo>
                    <a:lnTo>
                      <a:pt x="39" y="148"/>
                    </a:lnTo>
                    <a:lnTo>
                      <a:pt x="37" y="148"/>
                    </a:lnTo>
                    <a:lnTo>
                      <a:pt x="33" y="148"/>
                    </a:lnTo>
                    <a:lnTo>
                      <a:pt x="21" y="144"/>
                    </a:lnTo>
                    <a:lnTo>
                      <a:pt x="10" y="133"/>
                    </a:lnTo>
                    <a:lnTo>
                      <a:pt x="4" y="117"/>
                    </a:lnTo>
                    <a:lnTo>
                      <a:pt x="1" y="97"/>
                    </a:lnTo>
                    <a:lnTo>
                      <a:pt x="0" y="77"/>
                    </a:lnTo>
                    <a:lnTo>
                      <a:pt x="3" y="53"/>
                    </a:lnTo>
                    <a:lnTo>
                      <a:pt x="10" y="32"/>
                    </a:lnTo>
                    <a:lnTo>
                      <a:pt x="18" y="15"/>
                    </a:lnTo>
                    <a:lnTo>
                      <a:pt x="30" y="4"/>
                    </a:lnTo>
                    <a:lnTo>
                      <a:pt x="43" y="0"/>
                    </a:lnTo>
                    <a:lnTo>
                      <a:pt x="54" y="4"/>
                    </a:lnTo>
                    <a:lnTo>
                      <a:pt x="65" y="15"/>
                    </a:lnTo>
                    <a:lnTo>
                      <a:pt x="72" y="32"/>
                    </a:lnTo>
                    <a:lnTo>
                      <a:pt x="76" y="53"/>
                    </a:lnTo>
                    <a:lnTo>
                      <a:pt x="77" y="76"/>
                    </a:lnTo>
                    <a:lnTo>
                      <a:pt x="75" y="99"/>
                    </a:lnTo>
                    <a:lnTo>
                      <a:pt x="69" y="119"/>
                    </a:lnTo>
                    <a:lnTo>
                      <a:pt x="62" y="134"/>
                    </a:lnTo>
                    <a:lnTo>
                      <a:pt x="54" y="144"/>
                    </a:lnTo>
                    <a:lnTo>
                      <a:pt x="46" y="148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20" name="Freeform 486">
                <a:extLst>
                  <a:ext uri="{FF2B5EF4-FFF2-40B4-BE49-F238E27FC236}">
                    <a16:creationId xmlns:a16="http://schemas.microsoft.com/office/drawing/2014/main" id="{A3C6570A-8B96-44BF-906D-29C42AF99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1" y="2350"/>
                <a:ext cx="77" cy="148"/>
              </a:xfrm>
              <a:custGeom>
                <a:avLst/>
                <a:gdLst>
                  <a:gd name="T0" fmla="*/ 46 w 77"/>
                  <a:gd name="T1" fmla="*/ 148 h 148"/>
                  <a:gd name="T2" fmla="*/ 44 w 77"/>
                  <a:gd name="T3" fmla="*/ 148 h 148"/>
                  <a:gd name="T4" fmla="*/ 41 w 77"/>
                  <a:gd name="T5" fmla="*/ 148 h 148"/>
                  <a:gd name="T6" fmla="*/ 39 w 77"/>
                  <a:gd name="T7" fmla="*/ 148 h 148"/>
                  <a:gd name="T8" fmla="*/ 37 w 77"/>
                  <a:gd name="T9" fmla="*/ 148 h 148"/>
                  <a:gd name="T10" fmla="*/ 33 w 77"/>
                  <a:gd name="T11" fmla="*/ 148 h 148"/>
                  <a:gd name="T12" fmla="*/ 33 w 77"/>
                  <a:gd name="T13" fmla="*/ 148 h 148"/>
                  <a:gd name="T14" fmla="*/ 21 w 77"/>
                  <a:gd name="T15" fmla="*/ 144 h 148"/>
                  <a:gd name="T16" fmla="*/ 10 w 77"/>
                  <a:gd name="T17" fmla="*/ 133 h 148"/>
                  <a:gd name="T18" fmla="*/ 4 w 77"/>
                  <a:gd name="T19" fmla="*/ 117 h 148"/>
                  <a:gd name="T20" fmla="*/ 1 w 77"/>
                  <a:gd name="T21" fmla="*/ 97 h 148"/>
                  <a:gd name="T22" fmla="*/ 0 w 77"/>
                  <a:gd name="T23" fmla="*/ 77 h 148"/>
                  <a:gd name="T24" fmla="*/ 0 w 77"/>
                  <a:gd name="T25" fmla="*/ 77 h 148"/>
                  <a:gd name="T26" fmla="*/ 3 w 77"/>
                  <a:gd name="T27" fmla="*/ 53 h 148"/>
                  <a:gd name="T28" fmla="*/ 10 w 77"/>
                  <a:gd name="T29" fmla="*/ 32 h 148"/>
                  <a:gd name="T30" fmla="*/ 18 w 77"/>
                  <a:gd name="T31" fmla="*/ 15 h 148"/>
                  <a:gd name="T32" fmla="*/ 30 w 77"/>
                  <a:gd name="T33" fmla="*/ 4 h 148"/>
                  <a:gd name="T34" fmla="*/ 43 w 77"/>
                  <a:gd name="T35" fmla="*/ 0 h 148"/>
                  <a:gd name="T36" fmla="*/ 43 w 77"/>
                  <a:gd name="T37" fmla="*/ 0 h 148"/>
                  <a:gd name="T38" fmla="*/ 54 w 77"/>
                  <a:gd name="T39" fmla="*/ 4 h 148"/>
                  <a:gd name="T40" fmla="*/ 65 w 77"/>
                  <a:gd name="T41" fmla="*/ 15 h 148"/>
                  <a:gd name="T42" fmla="*/ 72 w 77"/>
                  <a:gd name="T43" fmla="*/ 32 h 148"/>
                  <a:gd name="T44" fmla="*/ 76 w 77"/>
                  <a:gd name="T45" fmla="*/ 53 h 148"/>
                  <a:gd name="T46" fmla="*/ 77 w 77"/>
                  <a:gd name="T47" fmla="*/ 76 h 148"/>
                  <a:gd name="T48" fmla="*/ 77 w 77"/>
                  <a:gd name="T49" fmla="*/ 76 h 148"/>
                  <a:gd name="T50" fmla="*/ 75 w 77"/>
                  <a:gd name="T51" fmla="*/ 99 h 148"/>
                  <a:gd name="T52" fmla="*/ 69 w 77"/>
                  <a:gd name="T53" fmla="*/ 119 h 148"/>
                  <a:gd name="T54" fmla="*/ 62 w 77"/>
                  <a:gd name="T55" fmla="*/ 134 h 148"/>
                  <a:gd name="T56" fmla="*/ 54 w 77"/>
                  <a:gd name="T57" fmla="*/ 144 h 148"/>
                  <a:gd name="T58" fmla="*/ 46 w 77"/>
                  <a:gd name="T59" fmla="*/ 148 h 148"/>
                  <a:gd name="T60" fmla="*/ 46 w 77"/>
                  <a:gd name="T61" fmla="*/ 148 h 14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7"/>
                  <a:gd name="T94" fmla="*/ 0 h 148"/>
                  <a:gd name="T95" fmla="*/ 77 w 77"/>
                  <a:gd name="T96" fmla="*/ 148 h 148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7" h="148">
                    <a:moveTo>
                      <a:pt x="46" y="148"/>
                    </a:moveTo>
                    <a:lnTo>
                      <a:pt x="44" y="148"/>
                    </a:lnTo>
                    <a:lnTo>
                      <a:pt x="41" y="148"/>
                    </a:lnTo>
                    <a:lnTo>
                      <a:pt x="39" y="148"/>
                    </a:lnTo>
                    <a:lnTo>
                      <a:pt x="37" y="148"/>
                    </a:lnTo>
                    <a:lnTo>
                      <a:pt x="33" y="148"/>
                    </a:lnTo>
                    <a:lnTo>
                      <a:pt x="21" y="144"/>
                    </a:lnTo>
                    <a:lnTo>
                      <a:pt x="10" y="133"/>
                    </a:lnTo>
                    <a:lnTo>
                      <a:pt x="4" y="117"/>
                    </a:lnTo>
                    <a:lnTo>
                      <a:pt x="1" y="97"/>
                    </a:lnTo>
                    <a:lnTo>
                      <a:pt x="0" y="77"/>
                    </a:lnTo>
                    <a:lnTo>
                      <a:pt x="3" y="53"/>
                    </a:lnTo>
                    <a:lnTo>
                      <a:pt x="10" y="32"/>
                    </a:lnTo>
                    <a:lnTo>
                      <a:pt x="18" y="15"/>
                    </a:lnTo>
                    <a:lnTo>
                      <a:pt x="30" y="4"/>
                    </a:lnTo>
                    <a:lnTo>
                      <a:pt x="43" y="0"/>
                    </a:lnTo>
                    <a:lnTo>
                      <a:pt x="54" y="4"/>
                    </a:lnTo>
                    <a:lnTo>
                      <a:pt x="65" y="15"/>
                    </a:lnTo>
                    <a:lnTo>
                      <a:pt x="72" y="32"/>
                    </a:lnTo>
                    <a:lnTo>
                      <a:pt x="76" y="53"/>
                    </a:lnTo>
                    <a:lnTo>
                      <a:pt x="77" y="76"/>
                    </a:lnTo>
                    <a:lnTo>
                      <a:pt x="75" y="99"/>
                    </a:lnTo>
                    <a:lnTo>
                      <a:pt x="69" y="119"/>
                    </a:lnTo>
                    <a:lnTo>
                      <a:pt x="62" y="134"/>
                    </a:lnTo>
                    <a:lnTo>
                      <a:pt x="54" y="144"/>
                    </a:lnTo>
                    <a:lnTo>
                      <a:pt x="46" y="148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21" name="Freeform 487">
                <a:extLst>
                  <a:ext uri="{FF2B5EF4-FFF2-40B4-BE49-F238E27FC236}">
                    <a16:creationId xmlns:a16="http://schemas.microsoft.com/office/drawing/2014/main" id="{53D5495E-5907-4243-A206-A12BDCF35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1" y="2350"/>
                <a:ext cx="51" cy="148"/>
              </a:xfrm>
              <a:custGeom>
                <a:avLst/>
                <a:gdLst>
                  <a:gd name="T0" fmla="*/ 50 w 51"/>
                  <a:gd name="T1" fmla="*/ 3 h 148"/>
                  <a:gd name="T2" fmla="*/ 39 w 51"/>
                  <a:gd name="T3" fmla="*/ 11 h 148"/>
                  <a:gd name="T4" fmla="*/ 31 w 51"/>
                  <a:gd name="T5" fmla="*/ 21 h 148"/>
                  <a:gd name="T6" fmla="*/ 24 w 51"/>
                  <a:gd name="T7" fmla="*/ 34 h 148"/>
                  <a:gd name="T8" fmla="*/ 19 w 51"/>
                  <a:gd name="T9" fmla="*/ 53 h 148"/>
                  <a:gd name="T10" fmla="*/ 17 w 51"/>
                  <a:gd name="T11" fmla="*/ 76 h 148"/>
                  <a:gd name="T12" fmla="*/ 17 w 51"/>
                  <a:gd name="T13" fmla="*/ 76 h 148"/>
                  <a:gd name="T14" fmla="*/ 19 w 51"/>
                  <a:gd name="T15" fmla="*/ 111 h 148"/>
                  <a:gd name="T16" fmla="*/ 26 w 51"/>
                  <a:gd name="T17" fmla="*/ 133 h 148"/>
                  <a:gd name="T18" fmla="*/ 36 w 51"/>
                  <a:gd name="T19" fmla="*/ 143 h 148"/>
                  <a:gd name="T20" fmla="*/ 44 w 51"/>
                  <a:gd name="T21" fmla="*/ 148 h 148"/>
                  <a:gd name="T22" fmla="*/ 47 w 51"/>
                  <a:gd name="T23" fmla="*/ 148 h 148"/>
                  <a:gd name="T24" fmla="*/ 47 w 51"/>
                  <a:gd name="T25" fmla="*/ 148 h 148"/>
                  <a:gd name="T26" fmla="*/ 46 w 51"/>
                  <a:gd name="T27" fmla="*/ 148 h 148"/>
                  <a:gd name="T28" fmla="*/ 43 w 51"/>
                  <a:gd name="T29" fmla="*/ 148 h 148"/>
                  <a:gd name="T30" fmla="*/ 40 w 51"/>
                  <a:gd name="T31" fmla="*/ 148 h 148"/>
                  <a:gd name="T32" fmla="*/ 37 w 51"/>
                  <a:gd name="T33" fmla="*/ 148 h 148"/>
                  <a:gd name="T34" fmla="*/ 33 w 51"/>
                  <a:gd name="T35" fmla="*/ 148 h 148"/>
                  <a:gd name="T36" fmla="*/ 33 w 51"/>
                  <a:gd name="T37" fmla="*/ 148 h 148"/>
                  <a:gd name="T38" fmla="*/ 22 w 51"/>
                  <a:gd name="T39" fmla="*/ 144 h 148"/>
                  <a:gd name="T40" fmla="*/ 12 w 51"/>
                  <a:gd name="T41" fmla="*/ 135 h 148"/>
                  <a:gd name="T42" fmla="*/ 5 w 51"/>
                  <a:gd name="T43" fmla="*/ 120 h 148"/>
                  <a:gd name="T44" fmla="*/ 1 w 51"/>
                  <a:gd name="T45" fmla="*/ 100 h 148"/>
                  <a:gd name="T46" fmla="*/ 0 w 51"/>
                  <a:gd name="T47" fmla="*/ 77 h 148"/>
                  <a:gd name="T48" fmla="*/ 0 w 51"/>
                  <a:gd name="T49" fmla="*/ 77 h 148"/>
                  <a:gd name="T50" fmla="*/ 3 w 51"/>
                  <a:gd name="T51" fmla="*/ 49 h 148"/>
                  <a:gd name="T52" fmla="*/ 10 w 51"/>
                  <a:gd name="T53" fmla="*/ 28 h 148"/>
                  <a:gd name="T54" fmla="*/ 18 w 51"/>
                  <a:gd name="T55" fmla="*/ 13 h 148"/>
                  <a:gd name="T56" fmla="*/ 30 w 51"/>
                  <a:gd name="T57" fmla="*/ 4 h 148"/>
                  <a:gd name="T58" fmla="*/ 43 w 51"/>
                  <a:gd name="T59" fmla="*/ 0 h 148"/>
                  <a:gd name="T60" fmla="*/ 43 w 51"/>
                  <a:gd name="T61" fmla="*/ 0 h 148"/>
                  <a:gd name="T62" fmla="*/ 44 w 51"/>
                  <a:gd name="T63" fmla="*/ 0 h 148"/>
                  <a:gd name="T64" fmla="*/ 46 w 51"/>
                  <a:gd name="T65" fmla="*/ 0 h 148"/>
                  <a:gd name="T66" fmla="*/ 47 w 51"/>
                  <a:gd name="T67" fmla="*/ 1 h 148"/>
                  <a:gd name="T68" fmla="*/ 50 w 51"/>
                  <a:gd name="T69" fmla="*/ 1 h 148"/>
                  <a:gd name="T70" fmla="*/ 51 w 51"/>
                  <a:gd name="T71" fmla="*/ 3 h 148"/>
                  <a:gd name="T72" fmla="*/ 50 w 51"/>
                  <a:gd name="T73" fmla="*/ 3 h 148"/>
                  <a:gd name="T74" fmla="*/ 50 w 51"/>
                  <a:gd name="T75" fmla="*/ 3 h 14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148"/>
                  <a:gd name="T116" fmla="*/ 51 w 51"/>
                  <a:gd name="T117" fmla="*/ 148 h 14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148">
                    <a:moveTo>
                      <a:pt x="50" y="3"/>
                    </a:moveTo>
                    <a:lnTo>
                      <a:pt x="39" y="11"/>
                    </a:lnTo>
                    <a:lnTo>
                      <a:pt x="31" y="21"/>
                    </a:lnTo>
                    <a:lnTo>
                      <a:pt x="24" y="34"/>
                    </a:lnTo>
                    <a:lnTo>
                      <a:pt x="19" y="53"/>
                    </a:lnTo>
                    <a:lnTo>
                      <a:pt x="17" y="76"/>
                    </a:lnTo>
                    <a:lnTo>
                      <a:pt x="19" y="111"/>
                    </a:lnTo>
                    <a:lnTo>
                      <a:pt x="26" y="133"/>
                    </a:lnTo>
                    <a:lnTo>
                      <a:pt x="36" y="143"/>
                    </a:lnTo>
                    <a:lnTo>
                      <a:pt x="44" y="148"/>
                    </a:lnTo>
                    <a:lnTo>
                      <a:pt x="47" y="148"/>
                    </a:lnTo>
                    <a:lnTo>
                      <a:pt x="46" y="148"/>
                    </a:lnTo>
                    <a:lnTo>
                      <a:pt x="43" y="148"/>
                    </a:lnTo>
                    <a:lnTo>
                      <a:pt x="40" y="148"/>
                    </a:lnTo>
                    <a:lnTo>
                      <a:pt x="37" y="148"/>
                    </a:lnTo>
                    <a:lnTo>
                      <a:pt x="33" y="148"/>
                    </a:lnTo>
                    <a:lnTo>
                      <a:pt x="22" y="144"/>
                    </a:lnTo>
                    <a:lnTo>
                      <a:pt x="12" y="135"/>
                    </a:lnTo>
                    <a:lnTo>
                      <a:pt x="5" y="120"/>
                    </a:lnTo>
                    <a:lnTo>
                      <a:pt x="1" y="100"/>
                    </a:lnTo>
                    <a:lnTo>
                      <a:pt x="0" y="77"/>
                    </a:lnTo>
                    <a:lnTo>
                      <a:pt x="3" y="49"/>
                    </a:lnTo>
                    <a:lnTo>
                      <a:pt x="10" y="28"/>
                    </a:lnTo>
                    <a:lnTo>
                      <a:pt x="18" y="13"/>
                    </a:lnTo>
                    <a:lnTo>
                      <a:pt x="30" y="4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7" y="1"/>
                    </a:lnTo>
                    <a:lnTo>
                      <a:pt x="50" y="1"/>
                    </a:lnTo>
                    <a:lnTo>
                      <a:pt x="51" y="3"/>
                    </a:lnTo>
                    <a:lnTo>
                      <a:pt x="50" y="3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22" name="Freeform 488">
                <a:extLst>
                  <a:ext uri="{FF2B5EF4-FFF2-40B4-BE49-F238E27FC236}">
                    <a16:creationId xmlns:a16="http://schemas.microsoft.com/office/drawing/2014/main" id="{7136F03A-5A94-44C6-BE2B-07CE98222E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1" y="2350"/>
                <a:ext cx="51" cy="148"/>
              </a:xfrm>
              <a:custGeom>
                <a:avLst/>
                <a:gdLst>
                  <a:gd name="T0" fmla="*/ 50 w 51"/>
                  <a:gd name="T1" fmla="*/ 3 h 148"/>
                  <a:gd name="T2" fmla="*/ 39 w 51"/>
                  <a:gd name="T3" fmla="*/ 11 h 148"/>
                  <a:gd name="T4" fmla="*/ 31 w 51"/>
                  <a:gd name="T5" fmla="*/ 21 h 148"/>
                  <a:gd name="T6" fmla="*/ 24 w 51"/>
                  <a:gd name="T7" fmla="*/ 34 h 148"/>
                  <a:gd name="T8" fmla="*/ 19 w 51"/>
                  <a:gd name="T9" fmla="*/ 53 h 148"/>
                  <a:gd name="T10" fmla="*/ 17 w 51"/>
                  <a:gd name="T11" fmla="*/ 76 h 148"/>
                  <a:gd name="T12" fmla="*/ 17 w 51"/>
                  <a:gd name="T13" fmla="*/ 76 h 148"/>
                  <a:gd name="T14" fmla="*/ 19 w 51"/>
                  <a:gd name="T15" fmla="*/ 111 h 148"/>
                  <a:gd name="T16" fmla="*/ 26 w 51"/>
                  <a:gd name="T17" fmla="*/ 133 h 148"/>
                  <a:gd name="T18" fmla="*/ 36 w 51"/>
                  <a:gd name="T19" fmla="*/ 143 h 148"/>
                  <a:gd name="T20" fmla="*/ 44 w 51"/>
                  <a:gd name="T21" fmla="*/ 148 h 148"/>
                  <a:gd name="T22" fmla="*/ 47 w 51"/>
                  <a:gd name="T23" fmla="*/ 148 h 148"/>
                  <a:gd name="T24" fmla="*/ 47 w 51"/>
                  <a:gd name="T25" fmla="*/ 148 h 148"/>
                  <a:gd name="T26" fmla="*/ 46 w 51"/>
                  <a:gd name="T27" fmla="*/ 148 h 148"/>
                  <a:gd name="T28" fmla="*/ 43 w 51"/>
                  <a:gd name="T29" fmla="*/ 148 h 148"/>
                  <a:gd name="T30" fmla="*/ 40 w 51"/>
                  <a:gd name="T31" fmla="*/ 148 h 148"/>
                  <a:gd name="T32" fmla="*/ 37 w 51"/>
                  <a:gd name="T33" fmla="*/ 148 h 148"/>
                  <a:gd name="T34" fmla="*/ 33 w 51"/>
                  <a:gd name="T35" fmla="*/ 148 h 148"/>
                  <a:gd name="T36" fmla="*/ 33 w 51"/>
                  <a:gd name="T37" fmla="*/ 148 h 148"/>
                  <a:gd name="T38" fmla="*/ 22 w 51"/>
                  <a:gd name="T39" fmla="*/ 144 h 148"/>
                  <a:gd name="T40" fmla="*/ 12 w 51"/>
                  <a:gd name="T41" fmla="*/ 135 h 148"/>
                  <a:gd name="T42" fmla="*/ 5 w 51"/>
                  <a:gd name="T43" fmla="*/ 120 h 148"/>
                  <a:gd name="T44" fmla="*/ 1 w 51"/>
                  <a:gd name="T45" fmla="*/ 100 h 148"/>
                  <a:gd name="T46" fmla="*/ 0 w 51"/>
                  <a:gd name="T47" fmla="*/ 77 h 148"/>
                  <a:gd name="T48" fmla="*/ 0 w 51"/>
                  <a:gd name="T49" fmla="*/ 77 h 148"/>
                  <a:gd name="T50" fmla="*/ 3 w 51"/>
                  <a:gd name="T51" fmla="*/ 49 h 148"/>
                  <a:gd name="T52" fmla="*/ 10 w 51"/>
                  <a:gd name="T53" fmla="*/ 28 h 148"/>
                  <a:gd name="T54" fmla="*/ 18 w 51"/>
                  <a:gd name="T55" fmla="*/ 13 h 148"/>
                  <a:gd name="T56" fmla="*/ 30 w 51"/>
                  <a:gd name="T57" fmla="*/ 4 h 148"/>
                  <a:gd name="T58" fmla="*/ 43 w 51"/>
                  <a:gd name="T59" fmla="*/ 0 h 148"/>
                  <a:gd name="T60" fmla="*/ 43 w 51"/>
                  <a:gd name="T61" fmla="*/ 0 h 148"/>
                  <a:gd name="T62" fmla="*/ 44 w 51"/>
                  <a:gd name="T63" fmla="*/ 0 h 148"/>
                  <a:gd name="T64" fmla="*/ 46 w 51"/>
                  <a:gd name="T65" fmla="*/ 0 h 148"/>
                  <a:gd name="T66" fmla="*/ 47 w 51"/>
                  <a:gd name="T67" fmla="*/ 1 h 148"/>
                  <a:gd name="T68" fmla="*/ 50 w 51"/>
                  <a:gd name="T69" fmla="*/ 1 h 148"/>
                  <a:gd name="T70" fmla="*/ 51 w 51"/>
                  <a:gd name="T71" fmla="*/ 3 h 148"/>
                  <a:gd name="T72" fmla="*/ 50 w 51"/>
                  <a:gd name="T73" fmla="*/ 3 h 148"/>
                  <a:gd name="T74" fmla="*/ 50 w 51"/>
                  <a:gd name="T75" fmla="*/ 3 h 14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1"/>
                  <a:gd name="T115" fmla="*/ 0 h 148"/>
                  <a:gd name="T116" fmla="*/ 51 w 51"/>
                  <a:gd name="T117" fmla="*/ 148 h 14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1" h="148">
                    <a:moveTo>
                      <a:pt x="50" y="3"/>
                    </a:moveTo>
                    <a:lnTo>
                      <a:pt x="39" y="11"/>
                    </a:lnTo>
                    <a:lnTo>
                      <a:pt x="31" y="21"/>
                    </a:lnTo>
                    <a:lnTo>
                      <a:pt x="24" y="34"/>
                    </a:lnTo>
                    <a:lnTo>
                      <a:pt x="19" y="53"/>
                    </a:lnTo>
                    <a:lnTo>
                      <a:pt x="17" y="76"/>
                    </a:lnTo>
                    <a:lnTo>
                      <a:pt x="19" y="111"/>
                    </a:lnTo>
                    <a:lnTo>
                      <a:pt x="26" y="133"/>
                    </a:lnTo>
                    <a:lnTo>
                      <a:pt x="36" y="143"/>
                    </a:lnTo>
                    <a:lnTo>
                      <a:pt x="44" y="148"/>
                    </a:lnTo>
                    <a:lnTo>
                      <a:pt x="47" y="148"/>
                    </a:lnTo>
                    <a:lnTo>
                      <a:pt x="46" y="148"/>
                    </a:lnTo>
                    <a:lnTo>
                      <a:pt x="43" y="148"/>
                    </a:lnTo>
                    <a:lnTo>
                      <a:pt x="40" y="148"/>
                    </a:lnTo>
                    <a:lnTo>
                      <a:pt x="37" y="148"/>
                    </a:lnTo>
                    <a:lnTo>
                      <a:pt x="33" y="148"/>
                    </a:lnTo>
                    <a:lnTo>
                      <a:pt x="22" y="144"/>
                    </a:lnTo>
                    <a:lnTo>
                      <a:pt x="12" y="135"/>
                    </a:lnTo>
                    <a:lnTo>
                      <a:pt x="5" y="120"/>
                    </a:lnTo>
                    <a:lnTo>
                      <a:pt x="1" y="100"/>
                    </a:lnTo>
                    <a:lnTo>
                      <a:pt x="0" y="77"/>
                    </a:lnTo>
                    <a:lnTo>
                      <a:pt x="3" y="49"/>
                    </a:lnTo>
                    <a:lnTo>
                      <a:pt x="10" y="28"/>
                    </a:lnTo>
                    <a:lnTo>
                      <a:pt x="18" y="13"/>
                    </a:lnTo>
                    <a:lnTo>
                      <a:pt x="30" y="4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7" y="1"/>
                    </a:lnTo>
                    <a:lnTo>
                      <a:pt x="50" y="1"/>
                    </a:lnTo>
                    <a:lnTo>
                      <a:pt x="51" y="3"/>
                    </a:lnTo>
                    <a:lnTo>
                      <a:pt x="50" y="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23" name="Freeform 489">
                <a:extLst>
                  <a:ext uri="{FF2B5EF4-FFF2-40B4-BE49-F238E27FC236}">
                    <a16:creationId xmlns:a16="http://schemas.microsoft.com/office/drawing/2014/main" id="{2F4A8505-86BA-4C89-B3E3-448FC52798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9" y="2379"/>
                <a:ext cx="38" cy="96"/>
              </a:xfrm>
              <a:custGeom>
                <a:avLst/>
                <a:gdLst>
                  <a:gd name="T0" fmla="*/ 20 w 38"/>
                  <a:gd name="T1" fmla="*/ 0 h 96"/>
                  <a:gd name="T2" fmla="*/ 19 w 38"/>
                  <a:gd name="T3" fmla="*/ 2 h 96"/>
                  <a:gd name="T4" fmla="*/ 19 w 38"/>
                  <a:gd name="T5" fmla="*/ 2 h 96"/>
                  <a:gd name="T6" fmla="*/ 13 w 38"/>
                  <a:gd name="T7" fmla="*/ 6 h 96"/>
                  <a:gd name="T8" fmla="*/ 8 w 38"/>
                  <a:gd name="T9" fmla="*/ 14 h 96"/>
                  <a:gd name="T10" fmla="*/ 4 w 38"/>
                  <a:gd name="T11" fmla="*/ 24 h 96"/>
                  <a:gd name="T12" fmla="*/ 1 w 38"/>
                  <a:gd name="T13" fmla="*/ 35 h 96"/>
                  <a:gd name="T14" fmla="*/ 0 w 38"/>
                  <a:gd name="T15" fmla="*/ 48 h 96"/>
                  <a:gd name="T16" fmla="*/ 0 w 38"/>
                  <a:gd name="T17" fmla="*/ 48 h 96"/>
                  <a:gd name="T18" fmla="*/ 1 w 38"/>
                  <a:gd name="T19" fmla="*/ 65 h 96"/>
                  <a:gd name="T20" fmla="*/ 3 w 38"/>
                  <a:gd name="T21" fmla="*/ 78 h 96"/>
                  <a:gd name="T22" fmla="*/ 7 w 38"/>
                  <a:gd name="T23" fmla="*/ 86 h 96"/>
                  <a:gd name="T24" fmla="*/ 11 w 38"/>
                  <a:gd name="T25" fmla="*/ 91 h 96"/>
                  <a:gd name="T26" fmla="*/ 15 w 38"/>
                  <a:gd name="T27" fmla="*/ 95 h 96"/>
                  <a:gd name="T28" fmla="*/ 15 w 38"/>
                  <a:gd name="T29" fmla="*/ 95 h 96"/>
                  <a:gd name="T30" fmla="*/ 16 w 38"/>
                  <a:gd name="T31" fmla="*/ 95 h 96"/>
                  <a:gd name="T32" fmla="*/ 17 w 38"/>
                  <a:gd name="T33" fmla="*/ 96 h 96"/>
                  <a:gd name="T34" fmla="*/ 18 w 38"/>
                  <a:gd name="T35" fmla="*/ 96 h 96"/>
                  <a:gd name="T36" fmla="*/ 19 w 38"/>
                  <a:gd name="T37" fmla="*/ 96 h 96"/>
                  <a:gd name="T38" fmla="*/ 22 w 38"/>
                  <a:gd name="T39" fmla="*/ 95 h 96"/>
                  <a:gd name="T40" fmla="*/ 22 w 38"/>
                  <a:gd name="T41" fmla="*/ 95 h 96"/>
                  <a:gd name="T42" fmla="*/ 26 w 38"/>
                  <a:gd name="T43" fmla="*/ 91 h 96"/>
                  <a:gd name="T44" fmla="*/ 31 w 38"/>
                  <a:gd name="T45" fmla="*/ 83 h 96"/>
                  <a:gd name="T46" fmla="*/ 34 w 38"/>
                  <a:gd name="T47" fmla="*/ 74 h 96"/>
                  <a:gd name="T48" fmla="*/ 37 w 38"/>
                  <a:gd name="T49" fmla="*/ 62 h 96"/>
                  <a:gd name="T50" fmla="*/ 38 w 38"/>
                  <a:gd name="T51" fmla="*/ 49 h 96"/>
                  <a:gd name="T52" fmla="*/ 38 w 38"/>
                  <a:gd name="T53" fmla="*/ 49 h 96"/>
                  <a:gd name="T54" fmla="*/ 37 w 38"/>
                  <a:gd name="T55" fmla="*/ 36 h 96"/>
                  <a:gd name="T56" fmla="*/ 36 w 38"/>
                  <a:gd name="T57" fmla="*/ 24 h 96"/>
                  <a:gd name="T58" fmla="*/ 32 w 38"/>
                  <a:gd name="T59" fmla="*/ 14 h 96"/>
                  <a:gd name="T60" fmla="*/ 27 w 38"/>
                  <a:gd name="T61" fmla="*/ 6 h 96"/>
                  <a:gd name="T62" fmla="*/ 22 w 38"/>
                  <a:gd name="T63" fmla="*/ 2 h 96"/>
                  <a:gd name="T64" fmla="*/ 20 w 38"/>
                  <a:gd name="T65" fmla="*/ 0 h 96"/>
                  <a:gd name="T66" fmla="*/ 20 w 38"/>
                  <a:gd name="T67" fmla="*/ 0 h 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"/>
                  <a:gd name="T103" fmla="*/ 0 h 96"/>
                  <a:gd name="T104" fmla="*/ 38 w 38"/>
                  <a:gd name="T105" fmla="*/ 96 h 9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" h="96">
                    <a:moveTo>
                      <a:pt x="20" y="0"/>
                    </a:moveTo>
                    <a:lnTo>
                      <a:pt x="19" y="2"/>
                    </a:lnTo>
                    <a:lnTo>
                      <a:pt x="13" y="6"/>
                    </a:lnTo>
                    <a:lnTo>
                      <a:pt x="8" y="14"/>
                    </a:lnTo>
                    <a:lnTo>
                      <a:pt x="4" y="24"/>
                    </a:lnTo>
                    <a:lnTo>
                      <a:pt x="1" y="35"/>
                    </a:lnTo>
                    <a:lnTo>
                      <a:pt x="0" y="48"/>
                    </a:lnTo>
                    <a:lnTo>
                      <a:pt x="1" y="65"/>
                    </a:lnTo>
                    <a:lnTo>
                      <a:pt x="3" y="78"/>
                    </a:lnTo>
                    <a:lnTo>
                      <a:pt x="7" y="86"/>
                    </a:lnTo>
                    <a:lnTo>
                      <a:pt x="11" y="91"/>
                    </a:lnTo>
                    <a:lnTo>
                      <a:pt x="15" y="95"/>
                    </a:lnTo>
                    <a:lnTo>
                      <a:pt x="16" y="95"/>
                    </a:lnTo>
                    <a:lnTo>
                      <a:pt x="17" y="96"/>
                    </a:lnTo>
                    <a:lnTo>
                      <a:pt x="18" y="96"/>
                    </a:lnTo>
                    <a:lnTo>
                      <a:pt x="19" y="96"/>
                    </a:lnTo>
                    <a:lnTo>
                      <a:pt x="22" y="95"/>
                    </a:lnTo>
                    <a:lnTo>
                      <a:pt x="26" y="91"/>
                    </a:lnTo>
                    <a:lnTo>
                      <a:pt x="31" y="83"/>
                    </a:lnTo>
                    <a:lnTo>
                      <a:pt x="34" y="74"/>
                    </a:lnTo>
                    <a:lnTo>
                      <a:pt x="37" y="62"/>
                    </a:lnTo>
                    <a:lnTo>
                      <a:pt x="38" y="49"/>
                    </a:lnTo>
                    <a:lnTo>
                      <a:pt x="37" y="36"/>
                    </a:lnTo>
                    <a:lnTo>
                      <a:pt x="36" y="24"/>
                    </a:lnTo>
                    <a:lnTo>
                      <a:pt x="32" y="14"/>
                    </a:lnTo>
                    <a:lnTo>
                      <a:pt x="27" y="6"/>
                    </a:lnTo>
                    <a:lnTo>
                      <a:pt x="22" y="2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24" name="Freeform 490">
                <a:extLst>
                  <a:ext uri="{FF2B5EF4-FFF2-40B4-BE49-F238E27FC236}">
                    <a16:creationId xmlns:a16="http://schemas.microsoft.com/office/drawing/2014/main" id="{024ADCCE-BCFD-4352-9DF3-A7DBA10F11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9" y="2379"/>
                <a:ext cx="38" cy="96"/>
              </a:xfrm>
              <a:custGeom>
                <a:avLst/>
                <a:gdLst>
                  <a:gd name="T0" fmla="*/ 20 w 38"/>
                  <a:gd name="T1" fmla="*/ 0 h 96"/>
                  <a:gd name="T2" fmla="*/ 19 w 38"/>
                  <a:gd name="T3" fmla="*/ 2 h 96"/>
                  <a:gd name="T4" fmla="*/ 19 w 38"/>
                  <a:gd name="T5" fmla="*/ 2 h 96"/>
                  <a:gd name="T6" fmla="*/ 13 w 38"/>
                  <a:gd name="T7" fmla="*/ 6 h 96"/>
                  <a:gd name="T8" fmla="*/ 8 w 38"/>
                  <a:gd name="T9" fmla="*/ 14 h 96"/>
                  <a:gd name="T10" fmla="*/ 4 w 38"/>
                  <a:gd name="T11" fmla="*/ 24 h 96"/>
                  <a:gd name="T12" fmla="*/ 1 w 38"/>
                  <a:gd name="T13" fmla="*/ 35 h 96"/>
                  <a:gd name="T14" fmla="*/ 0 w 38"/>
                  <a:gd name="T15" fmla="*/ 48 h 96"/>
                  <a:gd name="T16" fmla="*/ 0 w 38"/>
                  <a:gd name="T17" fmla="*/ 48 h 96"/>
                  <a:gd name="T18" fmla="*/ 1 w 38"/>
                  <a:gd name="T19" fmla="*/ 65 h 96"/>
                  <a:gd name="T20" fmla="*/ 3 w 38"/>
                  <a:gd name="T21" fmla="*/ 78 h 96"/>
                  <a:gd name="T22" fmla="*/ 7 w 38"/>
                  <a:gd name="T23" fmla="*/ 86 h 96"/>
                  <a:gd name="T24" fmla="*/ 11 w 38"/>
                  <a:gd name="T25" fmla="*/ 91 h 96"/>
                  <a:gd name="T26" fmla="*/ 15 w 38"/>
                  <a:gd name="T27" fmla="*/ 95 h 96"/>
                  <a:gd name="T28" fmla="*/ 15 w 38"/>
                  <a:gd name="T29" fmla="*/ 95 h 96"/>
                  <a:gd name="T30" fmla="*/ 16 w 38"/>
                  <a:gd name="T31" fmla="*/ 95 h 96"/>
                  <a:gd name="T32" fmla="*/ 17 w 38"/>
                  <a:gd name="T33" fmla="*/ 96 h 96"/>
                  <a:gd name="T34" fmla="*/ 18 w 38"/>
                  <a:gd name="T35" fmla="*/ 96 h 96"/>
                  <a:gd name="T36" fmla="*/ 19 w 38"/>
                  <a:gd name="T37" fmla="*/ 96 h 96"/>
                  <a:gd name="T38" fmla="*/ 22 w 38"/>
                  <a:gd name="T39" fmla="*/ 95 h 96"/>
                  <a:gd name="T40" fmla="*/ 22 w 38"/>
                  <a:gd name="T41" fmla="*/ 95 h 96"/>
                  <a:gd name="T42" fmla="*/ 26 w 38"/>
                  <a:gd name="T43" fmla="*/ 91 h 96"/>
                  <a:gd name="T44" fmla="*/ 31 w 38"/>
                  <a:gd name="T45" fmla="*/ 83 h 96"/>
                  <a:gd name="T46" fmla="*/ 34 w 38"/>
                  <a:gd name="T47" fmla="*/ 74 h 96"/>
                  <a:gd name="T48" fmla="*/ 37 w 38"/>
                  <a:gd name="T49" fmla="*/ 62 h 96"/>
                  <a:gd name="T50" fmla="*/ 38 w 38"/>
                  <a:gd name="T51" fmla="*/ 49 h 96"/>
                  <a:gd name="T52" fmla="*/ 38 w 38"/>
                  <a:gd name="T53" fmla="*/ 49 h 96"/>
                  <a:gd name="T54" fmla="*/ 37 w 38"/>
                  <a:gd name="T55" fmla="*/ 36 h 96"/>
                  <a:gd name="T56" fmla="*/ 36 w 38"/>
                  <a:gd name="T57" fmla="*/ 24 h 96"/>
                  <a:gd name="T58" fmla="*/ 32 w 38"/>
                  <a:gd name="T59" fmla="*/ 14 h 96"/>
                  <a:gd name="T60" fmla="*/ 27 w 38"/>
                  <a:gd name="T61" fmla="*/ 6 h 96"/>
                  <a:gd name="T62" fmla="*/ 22 w 38"/>
                  <a:gd name="T63" fmla="*/ 2 h 96"/>
                  <a:gd name="T64" fmla="*/ 20 w 38"/>
                  <a:gd name="T65" fmla="*/ 0 h 96"/>
                  <a:gd name="T66" fmla="*/ 20 w 38"/>
                  <a:gd name="T67" fmla="*/ 0 h 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"/>
                  <a:gd name="T103" fmla="*/ 0 h 96"/>
                  <a:gd name="T104" fmla="*/ 38 w 38"/>
                  <a:gd name="T105" fmla="*/ 96 h 9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" h="96">
                    <a:moveTo>
                      <a:pt x="20" y="0"/>
                    </a:moveTo>
                    <a:lnTo>
                      <a:pt x="19" y="2"/>
                    </a:lnTo>
                    <a:lnTo>
                      <a:pt x="13" y="6"/>
                    </a:lnTo>
                    <a:lnTo>
                      <a:pt x="8" y="14"/>
                    </a:lnTo>
                    <a:lnTo>
                      <a:pt x="4" y="24"/>
                    </a:lnTo>
                    <a:lnTo>
                      <a:pt x="1" y="35"/>
                    </a:lnTo>
                    <a:lnTo>
                      <a:pt x="0" y="48"/>
                    </a:lnTo>
                    <a:lnTo>
                      <a:pt x="1" y="65"/>
                    </a:lnTo>
                    <a:lnTo>
                      <a:pt x="3" y="78"/>
                    </a:lnTo>
                    <a:lnTo>
                      <a:pt x="7" y="86"/>
                    </a:lnTo>
                    <a:lnTo>
                      <a:pt x="11" y="91"/>
                    </a:lnTo>
                    <a:lnTo>
                      <a:pt x="15" y="95"/>
                    </a:lnTo>
                    <a:lnTo>
                      <a:pt x="16" y="95"/>
                    </a:lnTo>
                    <a:lnTo>
                      <a:pt x="17" y="96"/>
                    </a:lnTo>
                    <a:lnTo>
                      <a:pt x="18" y="96"/>
                    </a:lnTo>
                    <a:lnTo>
                      <a:pt x="19" y="96"/>
                    </a:lnTo>
                    <a:lnTo>
                      <a:pt x="22" y="95"/>
                    </a:lnTo>
                    <a:lnTo>
                      <a:pt x="26" y="91"/>
                    </a:lnTo>
                    <a:lnTo>
                      <a:pt x="31" y="83"/>
                    </a:lnTo>
                    <a:lnTo>
                      <a:pt x="34" y="74"/>
                    </a:lnTo>
                    <a:lnTo>
                      <a:pt x="37" y="62"/>
                    </a:lnTo>
                    <a:lnTo>
                      <a:pt x="38" y="49"/>
                    </a:lnTo>
                    <a:lnTo>
                      <a:pt x="37" y="36"/>
                    </a:lnTo>
                    <a:lnTo>
                      <a:pt x="36" y="24"/>
                    </a:lnTo>
                    <a:lnTo>
                      <a:pt x="32" y="14"/>
                    </a:lnTo>
                    <a:lnTo>
                      <a:pt x="27" y="6"/>
                    </a:lnTo>
                    <a:lnTo>
                      <a:pt x="22" y="2"/>
                    </a:lnTo>
                    <a:lnTo>
                      <a:pt x="2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25" name="Freeform 491">
                <a:extLst>
                  <a:ext uri="{FF2B5EF4-FFF2-40B4-BE49-F238E27FC236}">
                    <a16:creationId xmlns:a16="http://schemas.microsoft.com/office/drawing/2014/main" id="{6A6AF3D0-C64A-458A-8132-DC5464910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2" y="2388"/>
                <a:ext cx="31" cy="77"/>
              </a:xfrm>
              <a:custGeom>
                <a:avLst/>
                <a:gdLst>
                  <a:gd name="T0" fmla="*/ 17 w 31"/>
                  <a:gd name="T1" fmla="*/ 0 h 77"/>
                  <a:gd name="T2" fmla="*/ 16 w 31"/>
                  <a:gd name="T3" fmla="*/ 1 h 77"/>
                  <a:gd name="T4" fmla="*/ 16 w 31"/>
                  <a:gd name="T5" fmla="*/ 1 h 77"/>
                  <a:gd name="T6" fmla="*/ 12 w 31"/>
                  <a:gd name="T7" fmla="*/ 4 h 77"/>
                  <a:gd name="T8" fmla="*/ 7 w 31"/>
                  <a:gd name="T9" fmla="*/ 11 h 77"/>
                  <a:gd name="T10" fmla="*/ 4 w 31"/>
                  <a:gd name="T11" fmla="*/ 19 h 77"/>
                  <a:gd name="T12" fmla="*/ 1 w 31"/>
                  <a:gd name="T13" fmla="*/ 29 h 77"/>
                  <a:gd name="T14" fmla="*/ 0 w 31"/>
                  <a:gd name="T15" fmla="*/ 38 h 77"/>
                  <a:gd name="T16" fmla="*/ 0 w 31"/>
                  <a:gd name="T17" fmla="*/ 38 h 77"/>
                  <a:gd name="T18" fmla="*/ 0 w 31"/>
                  <a:gd name="T19" fmla="*/ 48 h 77"/>
                  <a:gd name="T20" fmla="*/ 1 w 31"/>
                  <a:gd name="T21" fmla="*/ 58 h 77"/>
                  <a:gd name="T22" fmla="*/ 5 w 31"/>
                  <a:gd name="T23" fmla="*/ 66 h 77"/>
                  <a:gd name="T24" fmla="*/ 8 w 31"/>
                  <a:gd name="T25" fmla="*/ 73 h 77"/>
                  <a:gd name="T26" fmla="*/ 13 w 31"/>
                  <a:gd name="T27" fmla="*/ 77 h 77"/>
                  <a:gd name="T28" fmla="*/ 13 w 31"/>
                  <a:gd name="T29" fmla="*/ 77 h 77"/>
                  <a:gd name="T30" fmla="*/ 14 w 31"/>
                  <a:gd name="T31" fmla="*/ 77 h 77"/>
                  <a:gd name="T32" fmla="*/ 15 w 31"/>
                  <a:gd name="T33" fmla="*/ 77 h 77"/>
                  <a:gd name="T34" fmla="*/ 16 w 31"/>
                  <a:gd name="T35" fmla="*/ 76 h 77"/>
                  <a:gd name="T36" fmla="*/ 19 w 31"/>
                  <a:gd name="T37" fmla="*/ 75 h 77"/>
                  <a:gd name="T38" fmla="*/ 21 w 31"/>
                  <a:gd name="T39" fmla="*/ 74 h 77"/>
                  <a:gd name="T40" fmla="*/ 21 w 31"/>
                  <a:gd name="T41" fmla="*/ 74 h 77"/>
                  <a:gd name="T42" fmla="*/ 23 w 31"/>
                  <a:gd name="T43" fmla="*/ 70 h 77"/>
                  <a:gd name="T44" fmla="*/ 26 w 31"/>
                  <a:gd name="T45" fmla="*/ 65 h 77"/>
                  <a:gd name="T46" fmla="*/ 28 w 31"/>
                  <a:gd name="T47" fmla="*/ 58 h 77"/>
                  <a:gd name="T48" fmla="*/ 30 w 31"/>
                  <a:gd name="T49" fmla="*/ 48 h 77"/>
                  <a:gd name="T50" fmla="*/ 31 w 31"/>
                  <a:gd name="T51" fmla="*/ 39 h 77"/>
                  <a:gd name="T52" fmla="*/ 31 w 31"/>
                  <a:gd name="T53" fmla="*/ 39 h 77"/>
                  <a:gd name="T54" fmla="*/ 30 w 31"/>
                  <a:gd name="T55" fmla="*/ 29 h 77"/>
                  <a:gd name="T56" fmla="*/ 29 w 31"/>
                  <a:gd name="T57" fmla="*/ 19 h 77"/>
                  <a:gd name="T58" fmla="*/ 27 w 31"/>
                  <a:gd name="T59" fmla="*/ 10 h 77"/>
                  <a:gd name="T60" fmla="*/ 22 w 31"/>
                  <a:gd name="T61" fmla="*/ 4 h 77"/>
                  <a:gd name="T62" fmla="*/ 17 w 31"/>
                  <a:gd name="T63" fmla="*/ 1 h 77"/>
                  <a:gd name="T64" fmla="*/ 17 w 31"/>
                  <a:gd name="T65" fmla="*/ 0 h 77"/>
                  <a:gd name="T66" fmla="*/ 17 w 31"/>
                  <a:gd name="T67" fmla="*/ 0 h 7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1"/>
                  <a:gd name="T103" fmla="*/ 0 h 77"/>
                  <a:gd name="T104" fmla="*/ 31 w 31"/>
                  <a:gd name="T105" fmla="*/ 77 h 7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1" h="77">
                    <a:moveTo>
                      <a:pt x="17" y="0"/>
                    </a:moveTo>
                    <a:lnTo>
                      <a:pt x="16" y="1"/>
                    </a:lnTo>
                    <a:lnTo>
                      <a:pt x="12" y="4"/>
                    </a:lnTo>
                    <a:lnTo>
                      <a:pt x="7" y="11"/>
                    </a:lnTo>
                    <a:lnTo>
                      <a:pt x="4" y="19"/>
                    </a:lnTo>
                    <a:lnTo>
                      <a:pt x="1" y="29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1" y="58"/>
                    </a:lnTo>
                    <a:lnTo>
                      <a:pt x="5" y="66"/>
                    </a:lnTo>
                    <a:lnTo>
                      <a:pt x="8" y="73"/>
                    </a:lnTo>
                    <a:lnTo>
                      <a:pt x="13" y="77"/>
                    </a:lnTo>
                    <a:lnTo>
                      <a:pt x="14" y="77"/>
                    </a:lnTo>
                    <a:lnTo>
                      <a:pt x="15" y="77"/>
                    </a:lnTo>
                    <a:lnTo>
                      <a:pt x="16" y="76"/>
                    </a:lnTo>
                    <a:lnTo>
                      <a:pt x="19" y="75"/>
                    </a:lnTo>
                    <a:lnTo>
                      <a:pt x="21" y="74"/>
                    </a:lnTo>
                    <a:lnTo>
                      <a:pt x="23" y="70"/>
                    </a:lnTo>
                    <a:lnTo>
                      <a:pt x="26" y="65"/>
                    </a:lnTo>
                    <a:lnTo>
                      <a:pt x="28" y="58"/>
                    </a:lnTo>
                    <a:lnTo>
                      <a:pt x="30" y="48"/>
                    </a:lnTo>
                    <a:lnTo>
                      <a:pt x="31" y="39"/>
                    </a:lnTo>
                    <a:lnTo>
                      <a:pt x="30" y="29"/>
                    </a:lnTo>
                    <a:lnTo>
                      <a:pt x="29" y="19"/>
                    </a:lnTo>
                    <a:lnTo>
                      <a:pt x="27" y="10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26" name="Freeform 492">
                <a:extLst>
                  <a:ext uri="{FF2B5EF4-FFF2-40B4-BE49-F238E27FC236}">
                    <a16:creationId xmlns:a16="http://schemas.microsoft.com/office/drawing/2014/main" id="{CF169DB7-A474-4BF0-BEAC-B66EAB7BE3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2" y="2388"/>
                <a:ext cx="31" cy="77"/>
              </a:xfrm>
              <a:custGeom>
                <a:avLst/>
                <a:gdLst>
                  <a:gd name="T0" fmla="*/ 17 w 31"/>
                  <a:gd name="T1" fmla="*/ 0 h 77"/>
                  <a:gd name="T2" fmla="*/ 16 w 31"/>
                  <a:gd name="T3" fmla="*/ 1 h 77"/>
                  <a:gd name="T4" fmla="*/ 16 w 31"/>
                  <a:gd name="T5" fmla="*/ 1 h 77"/>
                  <a:gd name="T6" fmla="*/ 12 w 31"/>
                  <a:gd name="T7" fmla="*/ 4 h 77"/>
                  <a:gd name="T8" fmla="*/ 7 w 31"/>
                  <a:gd name="T9" fmla="*/ 11 h 77"/>
                  <a:gd name="T10" fmla="*/ 4 w 31"/>
                  <a:gd name="T11" fmla="*/ 19 h 77"/>
                  <a:gd name="T12" fmla="*/ 1 w 31"/>
                  <a:gd name="T13" fmla="*/ 29 h 77"/>
                  <a:gd name="T14" fmla="*/ 0 w 31"/>
                  <a:gd name="T15" fmla="*/ 38 h 77"/>
                  <a:gd name="T16" fmla="*/ 0 w 31"/>
                  <a:gd name="T17" fmla="*/ 38 h 77"/>
                  <a:gd name="T18" fmla="*/ 0 w 31"/>
                  <a:gd name="T19" fmla="*/ 48 h 77"/>
                  <a:gd name="T20" fmla="*/ 1 w 31"/>
                  <a:gd name="T21" fmla="*/ 58 h 77"/>
                  <a:gd name="T22" fmla="*/ 5 w 31"/>
                  <a:gd name="T23" fmla="*/ 66 h 77"/>
                  <a:gd name="T24" fmla="*/ 8 w 31"/>
                  <a:gd name="T25" fmla="*/ 73 h 77"/>
                  <a:gd name="T26" fmla="*/ 13 w 31"/>
                  <a:gd name="T27" fmla="*/ 77 h 77"/>
                  <a:gd name="T28" fmla="*/ 13 w 31"/>
                  <a:gd name="T29" fmla="*/ 77 h 77"/>
                  <a:gd name="T30" fmla="*/ 14 w 31"/>
                  <a:gd name="T31" fmla="*/ 77 h 77"/>
                  <a:gd name="T32" fmla="*/ 15 w 31"/>
                  <a:gd name="T33" fmla="*/ 77 h 77"/>
                  <a:gd name="T34" fmla="*/ 16 w 31"/>
                  <a:gd name="T35" fmla="*/ 76 h 77"/>
                  <a:gd name="T36" fmla="*/ 19 w 31"/>
                  <a:gd name="T37" fmla="*/ 75 h 77"/>
                  <a:gd name="T38" fmla="*/ 21 w 31"/>
                  <a:gd name="T39" fmla="*/ 74 h 77"/>
                  <a:gd name="T40" fmla="*/ 21 w 31"/>
                  <a:gd name="T41" fmla="*/ 74 h 77"/>
                  <a:gd name="T42" fmla="*/ 23 w 31"/>
                  <a:gd name="T43" fmla="*/ 70 h 77"/>
                  <a:gd name="T44" fmla="*/ 26 w 31"/>
                  <a:gd name="T45" fmla="*/ 65 h 77"/>
                  <a:gd name="T46" fmla="*/ 28 w 31"/>
                  <a:gd name="T47" fmla="*/ 58 h 77"/>
                  <a:gd name="T48" fmla="*/ 30 w 31"/>
                  <a:gd name="T49" fmla="*/ 48 h 77"/>
                  <a:gd name="T50" fmla="*/ 31 w 31"/>
                  <a:gd name="T51" fmla="*/ 39 h 77"/>
                  <a:gd name="T52" fmla="*/ 31 w 31"/>
                  <a:gd name="T53" fmla="*/ 39 h 77"/>
                  <a:gd name="T54" fmla="*/ 30 w 31"/>
                  <a:gd name="T55" fmla="*/ 29 h 77"/>
                  <a:gd name="T56" fmla="*/ 29 w 31"/>
                  <a:gd name="T57" fmla="*/ 19 h 77"/>
                  <a:gd name="T58" fmla="*/ 27 w 31"/>
                  <a:gd name="T59" fmla="*/ 10 h 77"/>
                  <a:gd name="T60" fmla="*/ 22 w 31"/>
                  <a:gd name="T61" fmla="*/ 4 h 77"/>
                  <a:gd name="T62" fmla="*/ 17 w 31"/>
                  <a:gd name="T63" fmla="*/ 1 h 77"/>
                  <a:gd name="T64" fmla="*/ 17 w 31"/>
                  <a:gd name="T65" fmla="*/ 0 h 77"/>
                  <a:gd name="T66" fmla="*/ 17 w 31"/>
                  <a:gd name="T67" fmla="*/ 0 h 7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1"/>
                  <a:gd name="T103" fmla="*/ 0 h 77"/>
                  <a:gd name="T104" fmla="*/ 31 w 31"/>
                  <a:gd name="T105" fmla="*/ 77 h 7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1" h="77">
                    <a:moveTo>
                      <a:pt x="17" y="0"/>
                    </a:moveTo>
                    <a:lnTo>
                      <a:pt x="16" y="1"/>
                    </a:lnTo>
                    <a:lnTo>
                      <a:pt x="12" y="4"/>
                    </a:lnTo>
                    <a:lnTo>
                      <a:pt x="7" y="11"/>
                    </a:lnTo>
                    <a:lnTo>
                      <a:pt x="4" y="19"/>
                    </a:lnTo>
                    <a:lnTo>
                      <a:pt x="1" y="29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1" y="58"/>
                    </a:lnTo>
                    <a:lnTo>
                      <a:pt x="5" y="66"/>
                    </a:lnTo>
                    <a:lnTo>
                      <a:pt x="8" y="73"/>
                    </a:lnTo>
                    <a:lnTo>
                      <a:pt x="13" y="77"/>
                    </a:lnTo>
                    <a:lnTo>
                      <a:pt x="14" y="77"/>
                    </a:lnTo>
                    <a:lnTo>
                      <a:pt x="15" y="77"/>
                    </a:lnTo>
                    <a:lnTo>
                      <a:pt x="16" y="76"/>
                    </a:lnTo>
                    <a:lnTo>
                      <a:pt x="19" y="75"/>
                    </a:lnTo>
                    <a:lnTo>
                      <a:pt x="21" y="74"/>
                    </a:lnTo>
                    <a:lnTo>
                      <a:pt x="23" y="70"/>
                    </a:lnTo>
                    <a:lnTo>
                      <a:pt x="26" y="65"/>
                    </a:lnTo>
                    <a:lnTo>
                      <a:pt x="28" y="58"/>
                    </a:lnTo>
                    <a:lnTo>
                      <a:pt x="30" y="48"/>
                    </a:lnTo>
                    <a:lnTo>
                      <a:pt x="31" y="39"/>
                    </a:lnTo>
                    <a:lnTo>
                      <a:pt x="30" y="29"/>
                    </a:lnTo>
                    <a:lnTo>
                      <a:pt x="29" y="19"/>
                    </a:lnTo>
                    <a:lnTo>
                      <a:pt x="27" y="10"/>
                    </a:lnTo>
                    <a:lnTo>
                      <a:pt x="22" y="4"/>
                    </a:lnTo>
                    <a:lnTo>
                      <a:pt x="17" y="1"/>
                    </a:lnTo>
                    <a:lnTo>
                      <a:pt x="17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27" name="Line 493">
                <a:extLst>
                  <a:ext uri="{FF2B5EF4-FFF2-40B4-BE49-F238E27FC236}">
                    <a16:creationId xmlns:a16="http://schemas.microsoft.com/office/drawing/2014/main" id="{0BD284BD-2A2C-43D8-A75F-D5D8B04E31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80" y="2342"/>
                <a:ext cx="1" cy="46"/>
              </a:xfrm>
              <a:prstGeom prst="line">
                <a:avLst/>
              </a:prstGeom>
              <a:noFill/>
              <a:ln w="11113">
                <a:solidFill>
                  <a:srgbClr val="6F6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28" name="Freeform 494">
                <a:extLst>
                  <a:ext uri="{FF2B5EF4-FFF2-40B4-BE49-F238E27FC236}">
                    <a16:creationId xmlns:a16="http://schemas.microsoft.com/office/drawing/2014/main" id="{6CA52085-213F-4AA2-8338-257A37820F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6" y="2340"/>
                <a:ext cx="54" cy="107"/>
              </a:xfrm>
              <a:custGeom>
                <a:avLst/>
                <a:gdLst>
                  <a:gd name="T0" fmla="*/ 54 w 54"/>
                  <a:gd name="T1" fmla="*/ 0 h 107"/>
                  <a:gd name="T2" fmla="*/ 53 w 54"/>
                  <a:gd name="T3" fmla="*/ 38 h 107"/>
                  <a:gd name="T4" fmla="*/ 53 w 54"/>
                  <a:gd name="T5" fmla="*/ 38 h 107"/>
                  <a:gd name="T6" fmla="*/ 52 w 54"/>
                  <a:gd name="T7" fmla="*/ 39 h 107"/>
                  <a:gd name="T8" fmla="*/ 52 w 54"/>
                  <a:gd name="T9" fmla="*/ 42 h 107"/>
                  <a:gd name="T10" fmla="*/ 51 w 54"/>
                  <a:gd name="T11" fmla="*/ 45 h 107"/>
                  <a:gd name="T12" fmla="*/ 49 w 54"/>
                  <a:gd name="T13" fmla="*/ 48 h 107"/>
                  <a:gd name="T14" fmla="*/ 44 w 54"/>
                  <a:gd name="T15" fmla="*/ 48 h 107"/>
                  <a:gd name="T16" fmla="*/ 44 w 54"/>
                  <a:gd name="T17" fmla="*/ 48 h 107"/>
                  <a:gd name="T18" fmla="*/ 44 w 54"/>
                  <a:gd name="T19" fmla="*/ 52 h 107"/>
                  <a:gd name="T20" fmla="*/ 43 w 54"/>
                  <a:gd name="T21" fmla="*/ 63 h 107"/>
                  <a:gd name="T22" fmla="*/ 42 w 54"/>
                  <a:gd name="T23" fmla="*/ 77 h 107"/>
                  <a:gd name="T24" fmla="*/ 40 w 54"/>
                  <a:gd name="T25" fmla="*/ 91 h 107"/>
                  <a:gd name="T26" fmla="*/ 37 w 54"/>
                  <a:gd name="T27" fmla="*/ 101 h 107"/>
                  <a:gd name="T28" fmla="*/ 37 w 54"/>
                  <a:gd name="T29" fmla="*/ 101 h 107"/>
                  <a:gd name="T30" fmla="*/ 35 w 54"/>
                  <a:gd name="T31" fmla="*/ 103 h 107"/>
                  <a:gd name="T32" fmla="*/ 32 w 54"/>
                  <a:gd name="T33" fmla="*/ 106 h 107"/>
                  <a:gd name="T34" fmla="*/ 30 w 54"/>
                  <a:gd name="T35" fmla="*/ 107 h 107"/>
                  <a:gd name="T36" fmla="*/ 29 w 54"/>
                  <a:gd name="T37" fmla="*/ 106 h 107"/>
                  <a:gd name="T38" fmla="*/ 29 w 54"/>
                  <a:gd name="T39" fmla="*/ 102 h 107"/>
                  <a:gd name="T40" fmla="*/ 29 w 54"/>
                  <a:gd name="T41" fmla="*/ 102 h 107"/>
                  <a:gd name="T42" fmla="*/ 29 w 54"/>
                  <a:gd name="T43" fmla="*/ 82 h 107"/>
                  <a:gd name="T44" fmla="*/ 29 w 54"/>
                  <a:gd name="T45" fmla="*/ 59 h 107"/>
                  <a:gd name="T46" fmla="*/ 28 w 54"/>
                  <a:gd name="T47" fmla="*/ 38 h 107"/>
                  <a:gd name="T48" fmla="*/ 25 w 54"/>
                  <a:gd name="T49" fmla="*/ 23 h 107"/>
                  <a:gd name="T50" fmla="*/ 25 w 54"/>
                  <a:gd name="T51" fmla="*/ 16 h 107"/>
                  <a:gd name="T52" fmla="*/ 4 w 54"/>
                  <a:gd name="T53" fmla="*/ 17 h 107"/>
                  <a:gd name="T54" fmla="*/ 0 w 54"/>
                  <a:gd name="T55" fmla="*/ 28 h 107"/>
                  <a:gd name="T56" fmla="*/ 1 w 54"/>
                  <a:gd name="T57" fmla="*/ 2 h 107"/>
                  <a:gd name="T58" fmla="*/ 54 w 54"/>
                  <a:gd name="T59" fmla="*/ 0 h 107"/>
                  <a:gd name="T60" fmla="*/ 54 w 54"/>
                  <a:gd name="T61" fmla="*/ 0 h 10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4"/>
                  <a:gd name="T94" fmla="*/ 0 h 107"/>
                  <a:gd name="T95" fmla="*/ 54 w 54"/>
                  <a:gd name="T96" fmla="*/ 107 h 10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4" h="107">
                    <a:moveTo>
                      <a:pt x="54" y="0"/>
                    </a:moveTo>
                    <a:lnTo>
                      <a:pt x="53" y="38"/>
                    </a:lnTo>
                    <a:lnTo>
                      <a:pt x="52" y="39"/>
                    </a:lnTo>
                    <a:lnTo>
                      <a:pt x="52" y="42"/>
                    </a:lnTo>
                    <a:lnTo>
                      <a:pt x="51" y="45"/>
                    </a:lnTo>
                    <a:lnTo>
                      <a:pt x="49" y="48"/>
                    </a:lnTo>
                    <a:lnTo>
                      <a:pt x="44" y="48"/>
                    </a:lnTo>
                    <a:lnTo>
                      <a:pt x="44" y="52"/>
                    </a:lnTo>
                    <a:lnTo>
                      <a:pt x="43" y="63"/>
                    </a:lnTo>
                    <a:lnTo>
                      <a:pt x="42" y="77"/>
                    </a:lnTo>
                    <a:lnTo>
                      <a:pt x="40" y="91"/>
                    </a:lnTo>
                    <a:lnTo>
                      <a:pt x="37" y="101"/>
                    </a:lnTo>
                    <a:lnTo>
                      <a:pt x="35" y="103"/>
                    </a:lnTo>
                    <a:lnTo>
                      <a:pt x="32" y="106"/>
                    </a:lnTo>
                    <a:lnTo>
                      <a:pt x="30" y="107"/>
                    </a:lnTo>
                    <a:lnTo>
                      <a:pt x="29" y="106"/>
                    </a:lnTo>
                    <a:lnTo>
                      <a:pt x="29" y="102"/>
                    </a:lnTo>
                    <a:lnTo>
                      <a:pt x="29" y="82"/>
                    </a:lnTo>
                    <a:lnTo>
                      <a:pt x="29" y="59"/>
                    </a:lnTo>
                    <a:lnTo>
                      <a:pt x="28" y="38"/>
                    </a:lnTo>
                    <a:lnTo>
                      <a:pt x="25" y="23"/>
                    </a:lnTo>
                    <a:lnTo>
                      <a:pt x="25" y="16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1" y="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29" name="Freeform 495">
                <a:extLst>
                  <a:ext uri="{FF2B5EF4-FFF2-40B4-BE49-F238E27FC236}">
                    <a16:creationId xmlns:a16="http://schemas.microsoft.com/office/drawing/2014/main" id="{77372DCC-502C-4B74-8752-151DA7260E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6" y="2340"/>
                <a:ext cx="54" cy="107"/>
              </a:xfrm>
              <a:custGeom>
                <a:avLst/>
                <a:gdLst>
                  <a:gd name="T0" fmla="*/ 54 w 54"/>
                  <a:gd name="T1" fmla="*/ 0 h 107"/>
                  <a:gd name="T2" fmla="*/ 53 w 54"/>
                  <a:gd name="T3" fmla="*/ 38 h 107"/>
                  <a:gd name="T4" fmla="*/ 53 w 54"/>
                  <a:gd name="T5" fmla="*/ 38 h 107"/>
                  <a:gd name="T6" fmla="*/ 52 w 54"/>
                  <a:gd name="T7" fmla="*/ 39 h 107"/>
                  <a:gd name="T8" fmla="*/ 52 w 54"/>
                  <a:gd name="T9" fmla="*/ 42 h 107"/>
                  <a:gd name="T10" fmla="*/ 51 w 54"/>
                  <a:gd name="T11" fmla="*/ 45 h 107"/>
                  <a:gd name="T12" fmla="*/ 49 w 54"/>
                  <a:gd name="T13" fmla="*/ 48 h 107"/>
                  <a:gd name="T14" fmla="*/ 44 w 54"/>
                  <a:gd name="T15" fmla="*/ 48 h 107"/>
                  <a:gd name="T16" fmla="*/ 44 w 54"/>
                  <a:gd name="T17" fmla="*/ 48 h 107"/>
                  <a:gd name="T18" fmla="*/ 44 w 54"/>
                  <a:gd name="T19" fmla="*/ 52 h 107"/>
                  <a:gd name="T20" fmla="*/ 43 w 54"/>
                  <a:gd name="T21" fmla="*/ 63 h 107"/>
                  <a:gd name="T22" fmla="*/ 42 w 54"/>
                  <a:gd name="T23" fmla="*/ 77 h 107"/>
                  <a:gd name="T24" fmla="*/ 40 w 54"/>
                  <a:gd name="T25" fmla="*/ 91 h 107"/>
                  <a:gd name="T26" fmla="*/ 37 w 54"/>
                  <a:gd name="T27" fmla="*/ 101 h 107"/>
                  <a:gd name="T28" fmla="*/ 37 w 54"/>
                  <a:gd name="T29" fmla="*/ 101 h 107"/>
                  <a:gd name="T30" fmla="*/ 35 w 54"/>
                  <a:gd name="T31" fmla="*/ 103 h 107"/>
                  <a:gd name="T32" fmla="*/ 32 w 54"/>
                  <a:gd name="T33" fmla="*/ 106 h 107"/>
                  <a:gd name="T34" fmla="*/ 30 w 54"/>
                  <a:gd name="T35" fmla="*/ 107 h 107"/>
                  <a:gd name="T36" fmla="*/ 29 w 54"/>
                  <a:gd name="T37" fmla="*/ 106 h 107"/>
                  <a:gd name="T38" fmla="*/ 29 w 54"/>
                  <a:gd name="T39" fmla="*/ 102 h 107"/>
                  <a:gd name="T40" fmla="*/ 29 w 54"/>
                  <a:gd name="T41" fmla="*/ 102 h 107"/>
                  <a:gd name="T42" fmla="*/ 29 w 54"/>
                  <a:gd name="T43" fmla="*/ 82 h 107"/>
                  <a:gd name="T44" fmla="*/ 29 w 54"/>
                  <a:gd name="T45" fmla="*/ 59 h 107"/>
                  <a:gd name="T46" fmla="*/ 28 w 54"/>
                  <a:gd name="T47" fmla="*/ 38 h 107"/>
                  <a:gd name="T48" fmla="*/ 25 w 54"/>
                  <a:gd name="T49" fmla="*/ 23 h 107"/>
                  <a:gd name="T50" fmla="*/ 25 w 54"/>
                  <a:gd name="T51" fmla="*/ 16 h 107"/>
                  <a:gd name="T52" fmla="*/ 4 w 54"/>
                  <a:gd name="T53" fmla="*/ 17 h 107"/>
                  <a:gd name="T54" fmla="*/ 0 w 54"/>
                  <a:gd name="T55" fmla="*/ 28 h 107"/>
                  <a:gd name="T56" fmla="*/ 1 w 54"/>
                  <a:gd name="T57" fmla="*/ 2 h 107"/>
                  <a:gd name="T58" fmla="*/ 54 w 54"/>
                  <a:gd name="T59" fmla="*/ 0 h 107"/>
                  <a:gd name="T60" fmla="*/ 54 w 54"/>
                  <a:gd name="T61" fmla="*/ 0 h 10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4"/>
                  <a:gd name="T94" fmla="*/ 0 h 107"/>
                  <a:gd name="T95" fmla="*/ 54 w 54"/>
                  <a:gd name="T96" fmla="*/ 107 h 107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4" h="107">
                    <a:moveTo>
                      <a:pt x="54" y="0"/>
                    </a:moveTo>
                    <a:lnTo>
                      <a:pt x="53" y="38"/>
                    </a:lnTo>
                    <a:lnTo>
                      <a:pt x="52" y="39"/>
                    </a:lnTo>
                    <a:lnTo>
                      <a:pt x="52" y="42"/>
                    </a:lnTo>
                    <a:lnTo>
                      <a:pt x="51" y="45"/>
                    </a:lnTo>
                    <a:lnTo>
                      <a:pt x="49" y="48"/>
                    </a:lnTo>
                    <a:lnTo>
                      <a:pt x="44" y="48"/>
                    </a:lnTo>
                    <a:lnTo>
                      <a:pt x="44" y="52"/>
                    </a:lnTo>
                    <a:lnTo>
                      <a:pt x="43" y="63"/>
                    </a:lnTo>
                    <a:lnTo>
                      <a:pt x="42" y="77"/>
                    </a:lnTo>
                    <a:lnTo>
                      <a:pt x="40" y="91"/>
                    </a:lnTo>
                    <a:lnTo>
                      <a:pt x="37" y="101"/>
                    </a:lnTo>
                    <a:lnTo>
                      <a:pt x="35" y="103"/>
                    </a:lnTo>
                    <a:lnTo>
                      <a:pt x="32" y="106"/>
                    </a:lnTo>
                    <a:lnTo>
                      <a:pt x="30" y="107"/>
                    </a:lnTo>
                    <a:lnTo>
                      <a:pt x="29" y="106"/>
                    </a:lnTo>
                    <a:lnTo>
                      <a:pt x="29" y="102"/>
                    </a:lnTo>
                    <a:lnTo>
                      <a:pt x="29" y="82"/>
                    </a:lnTo>
                    <a:lnTo>
                      <a:pt x="29" y="59"/>
                    </a:lnTo>
                    <a:lnTo>
                      <a:pt x="28" y="38"/>
                    </a:lnTo>
                    <a:lnTo>
                      <a:pt x="25" y="23"/>
                    </a:lnTo>
                    <a:lnTo>
                      <a:pt x="25" y="16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1" y="2"/>
                    </a:lnTo>
                    <a:lnTo>
                      <a:pt x="54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30" name="Line 496">
                <a:extLst>
                  <a:ext uri="{FF2B5EF4-FFF2-40B4-BE49-F238E27FC236}">
                    <a16:creationId xmlns:a16="http://schemas.microsoft.com/office/drawing/2014/main" id="{F1B6F342-EFD4-4833-B139-9807115374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61" y="2342"/>
                <a:ext cx="12" cy="1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31" name="Line 497">
                <a:extLst>
                  <a:ext uri="{FF2B5EF4-FFF2-40B4-BE49-F238E27FC236}">
                    <a16:creationId xmlns:a16="http://schemas.microsoft.com/office/drawing/2014/main" id="{9A4095B3-DD36-49F0-B437-B9DFDFEE20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837" y="2343"/>
                <a:ext cx="3" cy="14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32" name="Freeform 498">
                <a:extLst>
                  <a:ext uri="{FF2B5EF4-FFF2-40B4-BE49-F238E27FC236}">
                    <a16:creationId xmlns:a16="http://schemas.microsoft.com/office/drawing/2014/main" id="{8029A2EF-62B0-4871-A83D-EC30661BD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" y="3628"/>
                <a:ext cx="113" cy="200"/>
              </a:xfrm>
              <a:custGeom>
                <a:avLst/>
                <a:gdLst>
                  <a:gd name="T0" fmla="*/ 63 w 113"/>
                  <a:gd name="T1" fmla="*/ 200 h 200"/>
                  <a:gd name="T2" fmla="*/ 67 w 113"/>
                  <a:gd name="T3" fmla="*/ 200 h 200"/>
                  <a:gd name="T4" fmla="*/ 69 w 113"/>
                  <a:gd name="T5" fmla="*/ 200 h 200"/>
                  <a:gd name="T6" fmla="*/ 73 w 113"/>
                  <a:gd name="T7" fmla="*/ 198 h 200"/>
                  <a:gd name="T8" fmla="*/ 75 w 113"/>
                  <a:gd name="T9" fmla="*/ 198 h 200"/>
                  <a:gd name="T10" fmla="*/ 79 w 113"/>
                  <a:gd name="T11" fmla="*/ 197 h 200"/>
                  <a:gd name="T12" fmla="*/ 79 w 113"/>
                  <a:gd name="T13" fmla="*/ 197 h 200"/>
                  <a:gd name="T14" fmla="*/ 89 w 113"/>
                  <a:gd name="T15" fmla="*/ 195 h 200"/>
                  <a:gd name="T16" fmla="*/ 96 w 113"/>
                  <a:gd name="T17" fmla="*/ 189 h 200"/>
                  <a:gd name="T18" fmla="*/ 103 w 113"/>
                  <a:gd name="T19" fmla="*/ 181 h 200"/>
                  <a:gd name="T20" fmla="*/ 107 w 113"/>
                  <a:gd name="T21" fmla="*/ 172 h 200"/>
                  <a:gd name="T22" fmla="*/ 111 w 113"/>
                  <a:gd name="T23" fmla="*/ 160 h 200"/>
                  <a:gd name="T24" fmla="*/ 112 w 113"/>
                  <a:gd name="T25" fmla="*/ 147 h 200"/>
                  <a:gd name="T26" fmla="*/ 113 w 113"/>
                  <a:gd name="T27" fmla="*/ 134 h 200"/>
                  <a:gd name="T28" fmla="*/ 113 w 113"/>
                  <a:gd name="T29" fmla="*/ 121 h 200"/>
                  <a:gd name="T30" fmla="*/ 111 w 113"/>
                  <a:gd name="T31" fmla="*/ 107 h 200"/>
                  <a:gd name="T32" fmla="*/ 109 w 113"/>
                  <a:gd name="T33" fmla="*/ 93 h 200"/>
                  <a:gd name="T34" fmla="*/ 109 w 113"/>
                  <a:gd name="T35" fmla="*/ 93 h 200"/>
                  <a:gd name="T36" fmla="*/ 105 w 113"/>
                  <a:gd name="T37" fmla="*/ 76 h 200"/>
                  <a:gd name="T38" fmla="*/ 99 w 113"/>
                  <a:gd name="T39" fmla="*/ 61 h 200"/>
                  <a:gd name="T40" fmla="*/ 93 w 113"/>
                  <a:gd name="T41" fmla="*/ 47 h 200"/>
                  <a:gd name="T42" fmla="*/ 85 w 113"/>
                  <a:gd name="T43" fmla="*/ 35 h 200"/>
                  <a:gd name="T44" fmla="*/ 78 w 113"/>
                  <a:gd name="T45" fmla="*/ 23 h 200"/>
                  <a:gd name="T46" fmla="*/ 70 w 113"/>
                  <a:gd name="T47" fmla="*/ 14 h 200"/>
                  <a:gd name="T48" fmla="*/ 61 w 113"/>
                  <a:gd name="T49" fmla="*/ 7 h 200"/>
                  <a:gd name="T50" fmla="*/ 53 w 113"/>
                  <a:gd name="T51" fmla="*/ 2 h 200"/>
                  <a:gd name="T52" fmla="*/ 43 w 113"/>
                  <a:gd name="T53" fmla="*/ 0 h 200"/>
                  <a:gd name="T54" fmla="*/ 34 w 113"/>
                  <a:gd name="T55" fmla="*/ 0 h 200"/>
                  <a:gd name="T56" fmla="*/ 34 w 113"/>
                  <a:gd name="T57" fmla="*/ 0 h 200"/>
                  <a:gd name="T58" fmla="*/ 26 w 113"/>
                  <a:gd name="T59" fmla="*/ 2 h 200"/>
                  <a:gd name="T60" fmla="*/ 19 w 113"/>
                  <a:gd name="T61" fmla="*/ 7 h 200"/>
                  <a:gd name="T62" fmla="*/ 13 w 113"/>
                  <a:gd name="T63" fmla="*/ 15 h 200"/>
                  <a:gd name="T64" fmla="*/ 7 w 113"/>
                  <a:gd name="T65" fmla="*/ 24 h 200"/>
                  <a:gd name="T66" fmla="*/ 4 w 113"/>
                  <a:gd name="T67" fmla="*/ 36 h 200"/>
                  <a:gd name="T68" fmla="*/ 2 w 113"/>
                  <a:gd name="T69" fmla="*/ 48 h 200"/>
                  <a:gd name="T70" fmla="*/ 0 w 113"/>
                  <a:gd name="T71" fmla="*/ 62 h 200"/>
                  <a:gd name="T72" fmla="*/ 0 w 113"/>
                  <a:gd name="T73" fmla="*/ 78 h 200"/>
                  <a:gd name="T74" fmla="*/ 2 w 113"/>
                  <a:gd name="T75" fmla="*/ 94 h 200"/>
                  <a:gd name="T76" fmla="*/ 4 w 113"/>
                  <a:gd name="T77" fmla="*/ 110 h 200"/>
                  <a:gd name="T78" fmla="*/ 4 w 113"/>
                  <a:gd name="T79" fmla="*/ 110 h 200"/>
                  <a:gd name="T80" fmla="*/ 9 w 113"/>
                  <a:gd name="T81" fmla="*/ 125 h 200"/>
                  <a:gd name="T82" fmla="*/ 13 w 113"/>
                  <a:gd name="T83" fmla="*/ 140 h 200"/>
                  <a:gd name="T84" fmla="*/ 18 w 113"/>
                  <a:gd name="T85" fmla="*/ 153 h 200"/>
                  <a:gd name="T86" fmla="*/ 25 w 113"/>
                  <a:gd name="T87" fmla="*/ 165 h 200"/>
                  <a:gd name="T88" fmla="*/ 31 w 113"/>
                  <a:gd name="T89" fmla="*/ 176 h 200"/>
                  <a:gd name="T90" fmla="*/ 38 w 113"/>
                  <a:gd name="T91" fmla="*/ 184 h 200"/>
                  <a:gd name="T92" fmla="*/ 45 w 113"/>
                  <a:gd name="T93" fmla="*/ 191 h 200"/>
                  <a:gd name="T94" fmla="*/ 50 w 113"/>
                  <a:gd name="T95" fmla="*/ 197 h 200"/>
                  <a:gd name="T96" fmla="*/ 57 w 113"/>
                  <a:gd name="T97" fmla="*/ 200 h 200"/>
                  <a:gd name="T98" fmla="*/ 63 w 113"/>
                  <a:gd name="T99" fmla="*/ 200 h 200"/>
                  <a:gd name="T100" fmla="*/ 63 w 113"/>
                  <a:gd name="T101" fmla="*/ 200 h 2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3"/>
                  <a:gd name="T154" fmla="*/ 0 h 200"/>
                  <a:gd name="T155" fmla="*/ 113 w 113"/>
                  <a:gd name="T156" fmla="*/ 200 h 20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3" h="200">
                    <a:moveTo>
                      <a:pt x="63" y="200"/>
                    </a:moveTo>
                    <a:lnTo>
                      <a:pt x="67" y="200"/>
                    </a:lnTo>
                    <a:lnTo>
                      <a:pt x="69" y="200"/>
                    </a:lnTo>
                    <a:lnTo>
                      <a:pt x="73" y="198"/>
                    </a:lnTo>
                    <a:lnTo>
                      <a:pt x="75" y="198"/>
                    </a:lnTo>
                    <a:lnTo>
                      <a:pt x="79" y="197"/>
                    </a:lnTo>
                    <a:lnTo>
                      <a:pt x="89" y="195"/>
                    </a:lnTo>
                    <a:lnTo>
                      <a:pt x="96" y="189"/>
                    </a:lnTo>
                    <a:lnTo>
                      <a:pt x="103" y="181"/>
                    </a:lnTo>
                    <a:lnTo>
                      <a:pt x="107" y="172"/>
                    </a:lnTo>
                    <a:lnTo>
                      <a:pt x="111" y="160"/>
                    </a:lnTo>
                    <a:lnTo>
                      <a:pt x="112" y="147"/>
                    </a:lnTo>
                    <a:lnTo>
                      <a:pt x="113" y="134"/>
                    </a:lnTo>
                    <a:lnTo>
                      <a:pt x="113" y="121"/>
                    </a:lnTo>
                    <a:lnTo>
                      <a:pt x="111" y="107"/>
                    </a:lnTo>
                    <a:lnTo>
                      <a:pt x="109" y="93"/>
                    </a:lnTo>
                    <a:lnTo>
                      <a:pt x="105" y="76"/>
                    </a:lnTo>
                    <a:lnTo>
                      <a:pt x="99" y="61"/>
                    </a:lnTo>
                    <a:lnTo>
                      <a:pt x="93" y="47"/>
                    </a:lnTo>
                    <a:lnTo>
                      <a:pt x="85" y="35"/>
                    </a:lnTo>
                    <a:lnTo>
                      <a:pt x="78" y="23"/>
                    </a:lnTo>
                    <a:lnTo>
                      <a:pt x="70" y="14"/>
                    </a:lnTo>
                    <a:lnTo>
                      <a:pt x="61" y="7"/>
                    </a:lnTo>
                    <a:lnTo>
                      <a:pt x="53" y="2"/>
                    </a:lnTo>
                    <a:lnTo>
                      <a:pt x="43" y="0"/>
                    </a:ln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5"/>
                    </a:lnTo>
                    <a:lnTo>
                      <a:pt x="7" y="24"/>
                    </a:lnTo>
                    <a:lnTo>
                      <a:pt x="4" y="36"/>
                    </a:lnTo>
                    <a:lnTo>
                      <a:pt x="2" y="48"/>
                    </a:lnTo>
                    <a:lnTo>
                      <a:pt x="0" y="62"/>
                    </a:lnTo>
                    <a:lnTo>
                      <a:pt x="0" y="78"/>
                    </a:lnTo>
                    <a:lnTo>
                      <a:pt x="2" y="94"/>
                    </a:lnTo>
                    <a:lnTo>
                      <a:pt x="4" y="110"/>
                    </a:lnTo>
                    <a:lnTo>
                      <a:pt x="9" y="125"/>
                    </a:lnTo>
                    <a:lnTo>
                      <a:pt x="13" y="140"/>
                    </a:lnTo>
                    <a:lnTo>
                      <a:pt x="18" y="153"/>
                    </a:lnTo>
                    <a:lnTo>
                      <a:pt x="25" y="165"/>
                    </a:lnTo>
                    <a:lnTo>
                      <a:pt x="31" y="176"/>
                    </a:lnTo>
                    <a:lnTo>
                      <a:pt x="38" y="184"/>
                    </a:lnTo>
                    <a:lnTo>
                      <a:pt x="45" y="191"/>
                    </a:lnTo>
                    <a:lnTo>
                      <a:pt x="50" y="197"/>
                    </a:lnTo>
                    <a:lnTo>
                      <a:pt x="57" y="200"/>
                    </a:lnTo>
                    <a:lnTo>
                      <a:pt x="63" y="200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33" name="Freeform 499">
                <a:extLst>
                  <a:ext uri="{FF2B5EF4-FFF2-40B4-BE49-F238E27FC236}">
                    <a16:creationId xmlns:a16="http://schemas.microsoft.com/office/drawing/2014/main" id="{36CACF71-E825-4749-84B2-40551875D3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" y="3628"/>
                <a:ext cx="113" cy="200"/>
              </a:xfrm>
              <a:custGeom>
                <a:avLst/>
                <a:gdLst>
                  <a:gd name="T0" fmla="*/ 63 w 113"/>
                  <a:gd name="T1" fmla="*/ 200 h 200"/>
                  <a:gd name="T2" fmla="*/ 67 w 113"/>
                  <a:gd name="T3" fmla="*/ 200 h 200"/>
                  <a:gd name="T4" fmla="*/ 69 w 113"/>
                  <a:gd name="T5" fmla="*/ 200 h 200"/>
                  <a:gd name="T6" fmla="*/ 73 w 113"/>
                  <a:gd name="T7" fmla="*/ 198 h 200"/>
                  <a:gd name="T8" fmla="*/ 75 w 113"/>
                  <a:gd name="T9" fmla="*/ 198 h 200"/>
                  <a:gd name="T10" fmla="*/ 79 w 113"/>
                  <a:gd name="T11" fmla="*/ 197 h 200"/>
                  <a:gd name="T12" fmla="*/ 79 w 113"/>
                  <a:gd name="T13" fmla="*/ 197 h 200"/>
                  <a:gd name="T14" fmla="*/ 89 w 113"/>
                  <a:gd name="T15" fmla="*/ 195 h 200"/>
                  <a:gd name="T16" fmla="*/ 96 w 113"/>
                  <a:gd name="T17" fmla="*/ 189 h 200"/>
                  <a:gd name="T18" fmla="*/ 103 w 113"/>
                  <a:gd name="T19" fmla="*/ 181 h 200"/>
                  <a:gd name="T20" fmla="*/ 107 w 113"/>
                  <a:gd name="T21" fmla="*/ 172 h 200"/>
                  <a:gd name="T22" fmla="*/ 111 w 113"/>
                  <a:gd name="T23" fmla="*/ 160 h 200"/>
                  <a:gd name="T24" fmla="*/ 112 w 113"/>
                  <a:gd name="T25" fmla="*/ 147 h 200"/>
                  <a:gd name="T26" fmla="*/ 113 w 113"/>
                  <a:gd name="T27" fmla="*/ 134 h 200"/>
                  <a:gd name="T28" fmla="*/ 113 w 113"/>
                  <a:gd name="T29" fmla="*/ 121 h 200"/>
                  <a:gd name="T30" fmla="*/ 111 w 113"/>
                  <a:gd name="T31" fmla="*/ 107 h 200"/>
                  <a:gd name="T32" fmla="*/ 109 w 113"/>
                  <a:gd name="T33" fmla="*/ 93 h 200"/>
                  <a:gd name="T34" fmla="*/ 109 w 113"/>
                  <a:gd name="T35" fmla="*/ 93 h 200"/>
                  <a:gd name="T36" fmla="*/ 105 w 113"/>
                  <a:gd name="T37" fmla="*/ 76 h 200"/>
                  <a:gd name="T38" fmla="*/ 99 w 113"/>
                  <a:gd name="T39" fmla="*/ 61 h 200"/>
                  <a:gd name="T40" fmla="*/ 93 w 113"/>
                  <a:gd name="T41" fmla="*/ 47 h 200"/>
                  <a:gd name="T42" fmla="*/ 85 w 113"/>
                  <a:gd name="T43" fmla="*/ 35 h 200"/>
                  <a:gd name="T44" fmla="*/ 78 w 113"/>
                  <a:gd name="T45" fmla="*/ 23 h 200"/>
                  <a:gd name="T46" fmla="*/ 70 w 113"/>
                  <a:gd name="T47" fmla="*/ 14 h 200"/>
                  <a:gd name="T48" fmla="*/ 61 w 113"/>
                  <a:gd name="T49" fmla="*/ 7 h 200"/>
                  <a:gd name="T50" fmla="*/ 53 w 113"/>
                  <a:gd name="T51" fmla="*/ 2 h 200"/>
                  <a:gd name="T52" fmla="*/ 43 w 113"/>
                  <a:gd name="T53" fmla="*/ 0 h 200"/>
                  <a:gd name="T54" fmla="*/ 34 w 113"/>
                  <a:gd name="T55" fmla="*/ 0 h 200"/>
                  <a:gd name="T56" fmla="*/ 34 w 113"/>
                  <a:gd name="T57" fmla="*/ 0 h 200"/>
                  <a:gd name="T58" fmla="*/ 26 w 113"/>
                  <a:gd name="T59" fmla="*/ 2 h 200"/>
                  <a:gd name="T60" fmla="*/ 19 w 113"/>
                  <a:gd name="T61" fmla="*/ 7 h 200"/>
                  <a:gd name="T62" fmla="*/ 13 w 113"/>
                  <a:gd name="T63" fmla="*/ 15 h 200"/>
                  <a:gd name="T64" fmla="*/ 7 w 113"/>
                  <a:gd name="T65" fmla="*/ 24 h 200"/>
                  <a:gd name="T66" fmla="*/ 4 w 113"/>
                  <a:gd name="T67" fmla="*/ 36 h 200"/>
                  <a:gd name="T68" fmla="*/ 2 w 113"/>
                  <a:gd name="T69" fmla="*/ 48 h 200"/>
                  <a:gd name="T70" fmla="*/ 0 w 113"/>
                  <a:gd name="T71" fmla="*/ 62 h 200"/>
                  <a:gd name="T72" fmla="*/ 0 w 113"/>
                  <a:gd name="T73" fmla="*/ 78 h 200"/>
                  <a:gd name="T74" fmla="*/ 2 w 113"/>
                  <a:gd name="T75" fmla="*/ 94 h 200"/>
                  <a:gd name="T76" fmla="*/ 4 w 113"/>
                  <a:gd name="T77" fmla="*/ 110 h 200"/>
                  <a:gd name="T78" fmla="*/ 4 w 113"/>
                  <a:gd name="T79" fmla="*/ 110 h 200"/>
                  <a:gd name="T80" fmla="*/ 9 w 113"/>
                  <a:gd name="T81" fmla="*/ 125 h 200"/>
                  <a:gd name="T82" fmla="*/ 13 w 113"/>
                  <a:gd name="T83" fmla="*/ 140 h 200"/>
                  <a:gd name="T84" fmla="*/ 18 w 113"/>
                  <a:gd name="T85" fmla="*/ 153 h 200"/>
                  <a:gd name="T86" fmla="*/ 25 w 113"/>
                  <a:gd name="T87" fmla="*/ 165 h 200"/>
                  <a:gd name="T88" fmla="*/ 31 w 113"/>
                  <a:gd name="T89" fmla="*/ 176 h 200"/>
                  <a:gd name="T90" fmla="*/ 38 w 113"/>
                  <a:gd name="T91" fmla="*/ 184 h 200"/>
                  <a:gd name="T92" fmla="*/ 45 w 113"/>
                  <a:gd name="T93" fmla="*/ 191 h 200"/>
                  <a:gd name="T94" fmla="*/ 50 w 113"/>
                  <a:gd name="T95" fmla="*/ 197 h 200"/>
                  <a:gd name="T96" fmla="*/ 57 w 113"/>
                  <a:gd name="T97" fmla="*/ 200 h 200"/>
                  <a:gd name="T98" fmla="*/ 63 w 113"/>
                  <a:gd name="T99" fmla="*/ 200 h 200"/>
                  <a:gd name="T100" fmla="*/ 63 w 113"/>
                  <a:gd name="T101" fmla="*/ 200 h 2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3"/>
                  <a:gd name="T154" fmla="*/ 0 h 200"/>
                  <a:gd name="T155" fmla="*/ 113 w 113"/>
                  <a:gd name="T156" fmla="*/ 200 h 20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3" h="200">
                    <a:moveTo>
                      <a:pt x="63" y="200"/>
                    </a:moveTo>
                    <a:lnTo>
                      <a:pt x="67" y="200"/>
                    </a:lnTo>
                    <a:lnTo>
                      <a:pt x="69" y="200"/>
                    </a:lnTo>
                    <a:lnTo>
                      <a:pt x="73" y="198"/>
                    </a:lnTo>
                    <a:lnTo>
                      <a:pt x="75" y="198"/>
                    </a:lnTo>
                    <a:lnTo>
                      <a:pt x="79" y="197"/>
                    </a:lnTo>
                    <a:lnTo>
                      <a:pt x="89" y="195"/>
                    </a:lnTo>
                    <a:lnTo>
                      <a:pt x="96" y="189"/>
                    </a:lnTo>
                    <a:lnTo>
                      <a:pt x="103" y="181"/>
                    </a:lnTo>
                    <a:lnTo>
                      <a:pt x="107" y="172"/>
                    </a:lnTo>
                    <a:lnTo>
                      <a:pt x="111" y="160"/>
                    </a:lnTo>
                    <a:lnTo>
                      <a:pt x="112" y="147"/>
                    </a:lnTo>
                    <a:lnTo>
                      <a:pt x="113" y="134"/>
                    </a:lnTo>
                    <a:lnTo>
                      <a:pt x="113" y="121"/>
                    </a:lnTo>
                    <a:lnTo>
                      <a:pt x="111" y="107"/>
                    </a:lnTo>
                    <a:lnTo>
                      <a:pt x="109" y="93"/>
                    </a:lnTo>
                    <a:lnTo>
                      <a:pt x="105" y="76"/>
                    </a:lnTo>
                    <a:lnTo>
                      <a:pt x="99" y="61"/>
                    </a:lnTo>
                    <a:lnTo>
                      <a:pt x="93" y="47"/>
                    </a:lnTo>
                    <a:lnTo>
                      <a:pt x="85" y="35"/>
                    </a:lnTo>
                    <a:lnTo>
                      <a:pt x="78" y="23"/>
                    </a:lnTo>
                    <a:lnTo>
                      <a:pt x="70" y="14"/>
                    </a:lnTo>
                    <a:lnTo>
                      <a:pt x="61" y="7"/>
                    </a:lnTo>
                    <a:lnTo>
                      <a:pt x="53" y="2"/>
                    </a:lnTo>
                    <a:lnTo>
                      <a:pt x="43" y="0"/>
                    </a:lnTo>
                    <a:lnTo>
                      <a:pt x="34" y="0"/>
                    </a:lnTo>
                    <a:lnTo>
                      <a:pt x="26" y="2"/>
                    </a:lnTo>
                    <a:lnTo>
                      <a:pt x="19" y="7"/>
                    </a:lnTo>
                    <a:lnTo>
                      <a:pt x="13" y="15"/>
                    </a:lnTo>
                    <a:lnTo>
                      <a:pt x="7" y="24"/>
                    </a:lnTo>
                    <a:lnTo>
                      <a:pt x="4" y="36"/>
                    </a:lnTo>
                    <a:lnTo>
                      <a:pt x="2" y="48"/>
                    </a:lnTo>
                    <a:lnTo>
                      <a:pt x="0" y="62"/>
                    </a:lnTo>
                    <a:lnTo>
                      <a:pt x="0" y="78"/>
                    </a:lnTo>
                    <a:lnTo>
                      <a:pt x="2" y="94"/>
                    </a:lnTo>
                    <a:lnTo>
                      <a:pt x="4" y="110"/>
                    </a:lnTo>
                    <a:lnTo>
                      <a:pt x="9" y="125"/>
                    </a:lnTo>
                    <a:lnTo>
                      <a:pt x="13" y="140"/>
                    </a:lnTo>
                    <a:lnTo>
                      <a:pt x="18" y="153"/>
                    </a:lnTo>
                    <a:lnTo>
                      <a:pt x="25" y="165"/>
                    </a:lnTo>
                    <a:lnTo>
                      <a:pt x="31" y="176"/>
                    </a:lnTo>
                    <a:lnTo>
                      <a:pt x="38" y="184"/>
                    </a:lnTo>
                    <a:lnTo>
                      <a:pt x="45" y="191"/>
                    </a:lnTo>
                    <a:lnTo>
                      <a:pt x="50" y="197"/>
                    </a:lnTo>
                    <a:lnTo>
                      <a:pt x="57" y="200"/>
                    </a:lnTo>
                    <a:lnTo>
                      <a:pt x="63" y="20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34" name="Freeform 500">
                <a:extLst>
                  <a:ext uri="{FF2B5EF4-FFF2-40B4-BE49-F238E27FC236}">
                    <a16:creationId xmlns:a16="http://schemas.microsoft.com/office/drawing/2014/main" id="{73ABCCBA-D670-409C-856D-A2ACBC5ED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" y="3626"/>
                <a:ext cx="90" cy="203"/>
              </a:xfrm>
              <a:custGeom>
                <a:avLst/>
                <a:gdLst>
                  <a:gd name="T0" fmla="*/ 3 w 90"/>
                  <a:gd name="T1" fmla="*/ 6 h 203"/>
                  <a:gd name="T2" fmla="*/ 11 w 90"/>
                  <a:gd name="T3" fmla="*/ 10 h 203"/>
                  <a:gd name="T4" fmla="*/ 18 w 90"/>
                  <a:gd name="T5" fmla="*/ 14 h 203"/>
                  <a:gd name="T6" fmla="*/ 25 w 90"/>
                  <a:gd name="T7" fmla="*/ 20 h 203"/>
                  <a:gd name="T8" fmla="*/ 32 w 90"/>
                  <a:gd name="T9" fmla="*/ 27 h 203"/>
                  <a:gd name="T10" fmla="*/ 38 w 90"/>
                  <a:gd name="T11" fmla="*/ 34 h 203"/>
                  <a:gd name="T12" fmla="*/ 44 w 90"/>
                  <a:gd name="T13" fmla="*/ 43 h 203"/>
                  <a:gd name="T14" fmla="*/ 48 w 90"/>
                  <a:gd name="T15" fmla="*/ 54 h 203"/>
                  <a:gd name="T16" fmla="*/ 53 w 90"/>
                  <a:gd name="T17" fmla="*/ 67 h 203"/>
                  <a:gd name="T18" fmla="*/ 58 w 90"/>
                  <a:gd name="T19" fmla="*/ 81 h 203"/>
                  <a:gd name="T20" fmla="*/ 62 w 90"/>
                  <a:gd name="T21" fmla="*/ 97 h 203"/>
                  <a:gd name="T22" fmla="*/ 62 w 90"/>
                  <a:gd name="T23" fmla="*/ 97 h 203"/>
                  <a:gd name="T24" fmla="*/ 66 w 90"/>
                  <a:gd name="T25" fmla="*/ 124 h 203"/>
                  <a:gd name="T26" fmla="*/ 67 w 90"/>
                  <a:gd name="T27" fmla="*/ 146 h 203"/>
                  <a:gd name="T28" fmla="*/ 66 w 90"/>
                  <a:gd name="T29" fmla="*/ 163 h 203"/>
                  <a:gd name="T30" fmla="*/ 62 w 90"/>
                  <a:gd name="T31" fmla="*/ 176 h 203"/>
                  <a:gd name="T32" fmla="*/ 58 w 90"/>
                  <a:gd name="T33" fmla="*/ 186 h 203"/>
                  <a:gd name="T34" fmla="*/ 53 w 90"/>
                  <a:gd name="T35" fmla="*/ 193 h 203"/>
                  <a:gd name="T36" fmla="*/ 47 w 90"/>
                  <a:gd name="T37" fmla="*/ 198 h 203"/>
                  <a:gd name="T38" fmla="*/ 43 w 90"/>
                  <a:gd name="T39" fmla="*/ 202 h 203"/>
                  <a:gd name="T40" fmla="*/ 40 w 90"/>
                  <a:gd name="T41" fmla="*/ 203 h 203"/>
                  <a:gd name="T42" fmla="*/ 39 w 90"/>
                  <a:gd name="T43" fmla="*/ 203 h 203"/>
                  <a:gd name="T44" fmla="*/ 39 w 90"/>
                  <a:gd name="T45" fmla="*/ 203 h 203"/>
                  <a:gd name="T46" fmla="*/ 40 w 90"/>
                  <a:gd name="T47" fmla="*/ 203 h 203"/>
                  <a:gd name="T48" fmla="*/ 44 w 90"/>
                  <a:gd name="T49" fmla="*/ 202 h 203"/>
                  <a:gd name="T50" fmla="*/ 48 w 90"/>
                  <a:gd name="T51" fmla="*/ 200 h 203"/>
                  <a:gd name="T52" fmla="*/ 53 w 90"/>
                  <a:gd name="T53" fmla="*/ 200 h 203"/>
                  <a:gd name="T54" fmla="*/ 56 w 90"/>
                  <a:gd name="T55" fmla="*/ 199 h 203"/>
                  <a:gd name="T56" fmla="*/ 56 w 90"/>
                  <a:gd name="T57" fmla="*/ 199 h 203"/>
                  <a:gd name="T58" fmla="*/ 65 w 90"/>
                  <a:gd name="T59" fmla="*/ 197 h 203"/>
                  <a:gd name="T60" fmla="*/ 72 w 90"/>
                  <a:gd name="T61" fmla="*/ 192 h 203"/>
                  <a:gd name="T62" fmla="*/ 77 w 90"/>
                  <a:gd name="T63" fmla="*/ 185 h 203"/>
                  <a:gd name="T64" fmla="*/ 82 w 90"/>
                  <a:gd name="T65" fmla="*/ 177 h 203"/>
                  <a:gd name="T66" fmla="*/ 87 w 90"/>
                  <a:gd name="T67" fmla="*/ 167 h 203"/>
                  <a:gd name="T68" fmla="*/ 89 w 90"/>
                  <a:gd name="T69" fmla="*/ 155 h 203"/>
                  <a:gd name="T70" fmla="*/ 90 w 90"/>
                  <a:gd name="T71" fmla="*/ 141 h 203"/>
                  <a:gd name="T72" fmla="*/ 90 w 90"/>
                  <a:gd name="T73" fmla="*/ 127 h 203"/>
                  <a:gd name="T74" fmla="*/ 89 w 90"/>
                  <a:gd name="T75" fmla="*/ 111 h 203"/>
                  <a:gd name="T76" fmla="*/ 86 w 90"/>
                  <a:gd name="T77" fmla="*/ 95 h 203"/>
                  <a:gd name="T78" fmla="*/ 86 w 90"/>
                  <a:gd name="T79" fmla="*/ 95 h 203"/>
                  <a:gd name="T80" fmla="*/ 81 w 90"/>
                  <a:gd name="T81" fmla="*/ 76 h 203"/>
                  <a:gd name="T82" fmla="*/ 75 w 90"/>
                  <a:gd name="T83" fmla="*/ 60 h 203"/>
                  <a:gd name="T84" fmla="*/ 69 w 90"/>
                  <a:gd name="T85" fmla="*/ 45 h 203"/>
                  <a:gd name="T86" fmla="*/ 62 w 90"/>
                  <a:gd name="T87" fmla="*/ 32 h 203"/>
                  <a:gd name="T88" fmla="*/ 54 w 90"/>
                  <a:gd name="T89" fmla="*/ 21 h 203"/>
                  <a:gd name="T90" fmla="*/ 46 w 90"/>
                  <a:gd name="T91" fmla="*/ 13 h 203"/>
                  <a:gd name="T92" fmla="*/ 38 w 90"/>
                  <a:gd name="T93" fmla="*/ 7 h 203"/>
                  <a:gd name="T94" fmla="*/ 30 w 90"/>
                  <a:gd name="T95" fmla="*/ 3 h 203"/>
                  <a:gd name="T96" fmla="*/ 20 w 90"/>
                  <a:gd name="T97" fmla="*/ 0 h 203"/>
                  <a:gd name="T98" fmla="*/ 11 w 90"/>
                  <a:gd name="T99" fmla="*/ 2 h 203"/>
                  <a:gd name="T100" fmla="*/ 11 w 90"/>
                  <a:gd name="T101" fmla="*/ 2 h 203"/>
                  <a:gd name="T102" fmla="*/ 9 w 90"/>
                  <a:gd name="T103" fmla="*/ 2 h 203"/>
                  <a:gd name="T104" fmla="*/ 7 w 90"/>
                  <a:gd name="T105" fmla="*/ 3 h 203"/>
                  <a:gd name="T106" fmla="*/ 4 w 90"/>
                  <a:gd name="T107" fmla="*/ 4 h 203"/>
                  <a:gd name="T108" fmla="*/ 2 w 90"/>
                  <a:gd name="T109" fmla="*/ 5 h 203"/>
                  <a:gd name="T110" fmla="*/ 0 w 90"/>
                  <a:gd name="T111" fmla="*/ 6 h 203"/>
                  <a:gd name="T112" fmla="*/ 3 w 90"/>
                  <a:gd name="T113" fmla="*/ 6 h 203"/>
                  <a:gd name="T114" fmla="*/ 3 w 90"/>
                  <a:gd name="T115" fmla="*/ 6 h 20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0"/>
                  <a:gd name="T175" fmla="*/ 0 h 203"/>
                  <a:gd name="T176" fmla="*/ 90 w 90"/>
                  <a:gd name="T177" fmla="*/ 203 h 20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0" h="203">
                    <a:moveTo>
                      <a:pt x="3" y="6"/>
                    </a:moveTo>
                    <a:lnTo>
                      <a:pt x="11" y="10"/>
                    </a:lnTo>
                    <a:lnTo>
                      <a:pt x="18" y="14"/>
                    </a:lnTo>
                    <a:lnTo>
                      <a:pt x="25" y="20"/>
                    </a:lnTo>
                    <a:lnTo>
                      <a:pt x="32" y="27"/>
                    </a:lnTo>
                    <a:lnTo>
                      <a:pt x="38" y="34"/>
                    </a:lnTo>
                    <a:lnTo>
                      <a:pt x="44" y="43"/>
                    </a:lnTo>
                    <a:lnTo>
                      <a:pt x="48" y="54"/>
                    </a:lnTo>
                    <a:lnTo>
                      <a:pt x="53" y="67"/>
                    </a:lnTo>
                    <a:lnTo>
                      <a:pt x="58" y="81"/>
                    </a:lnTo>
                    <a:lnTo>
                      <a:pt x="62" y="97"/>
                    </a:lnTo>
                    <a:lnTo>
                      <a:pt x="66" y="124"/>
                    </a:lnTo>
                    <a:lnTo>
                      <a:pt x="67" y="146"/>
                    </a:lnTo>
                    <a:lnTo>
                      <a:pt x="66" y="163"/>
                    </a:lnTo>
                    <a:lnTo>
                      <a:pt x="62" y="176"/>
                    </a:lnTo>
                    <a:lnTo>
                      <a:pt x="58" y="186"/>
                    </a:lnTo>
                    <a:lnTo>
                      <a:pt x="53" y="193"/>
                    </a:lnTo>
                    <a:lnTo>
                      <a:pt x="47" y="198"/>
                    </a:lnTo>
                    <a:lnTo>
                      <a:pt x="43" y="202"/>
                    </a:lnTo>
                    <a:lnTo>
                      <a:pt x="40" y="203"/>
                    </a:lnTo>
                    <a:lnTo>
                      <a:pt x="39" y="203"/>
                    </a:lnTo>
                    <a:lnTo>
                      <a:pt x="40" y="203"/>
                    </a:lnTo>
                    <a:lnTo>
                      <a:pt x="44" y="202"/>
                    </a:lnTo>
                    <a:lnTo>
                      <a:pt x="48" y="200"/>
                    </a:lnTo>
                    <a:lnTo>
                      <a:pt x="53" y="200"/>
                    </a:lnTo>
                    <a:lnTo>
                      <a:pt x="56" y="199"/>
                    </a:lnTo>
                    <a:lnTo>
                      <a:pt x="65" y="197"/>
                    </a:lnTo>
                    <a:lnTo>
                      <a:pt x="72" y="192"/>
                    </a:lnTo>
                    <a:lnTo>
                      <a:pt x="77" y="185"/>
                    </a:lnTo>
                    <a:lnTo>
                      <a:pt x="82" y="177"/>
                    </a:lnTo>
                    <a:lnTo>
                      <a:pt x="87" y="167"/>
                    </a:lnTo>
                    <a:lnTo>
                      <a:pt x="89" y="155"/>
                    </a:lnTo>
                    <a:lnTo>
                      <a:pt x="90" y="141"/>
                    </a:lnTo>
                    <a:lnTo>
                      <a:pt x="90" y="127"/>
                    </a:lnTo>
                    <a:lnTo>
                      <a:pt x="89" y="111"/>
                    </a:lnTo>
                    <a:lnTo>
                      <a:pt x="86" y="95"/>
                    </a:lnTo>
                    <a:lnTo>
                      <a:pt x="81" y="76"/>
                    </a:lnTo>
                    <a:lnTo>
                      <a:pt x="75" y="60"/>
                    </a:lnTo>
                    <a:lnTo>
                      <a:pt x="69" y="45"/>
                    </a:lnTo>
                    <a:lnTo>
                      <a:pt x="62" y="32"/>
                    </a:lnTo>
                    <a:lnTo>
                      <a:pt x="54" y="21"/>
                    </a:lnTo>
                    <a:lnTo>
                      <a:pt x="46" y="13"/>
                    </a:lnTo>
                    <a:lnTo>
                      <a:pt x="38" y="7"/>
                    </a:lnTo>
                    <a:lnTo>
                      <a:pt x="30" y="3"/>
                    </a:lnTo>
                    <a:lnTo>
                      <a:pt x="20" y="0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3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0" y="6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35" name="Freeform 501">
                <a:extLst>
                  <a:ext uri="{FF2B5EF4-FFF2-40B4-BE49-F238E27FC236}">
                    <a16:creationId xmlns:a16="http://schemas.microsoft.com/office/drawing/2014/main" id="{EAAE93EF-ED93-4870-A2AE-EDFBB3C81B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" y="3626"/>
                <a:ext cx="90" cy="203"/>
              </a:xfrm>
              <a:custGeom>
                <a:avLst/>
                <a:gdLst>
                  <a:gd name="T0" fmla="*/ 3 w 90"/>
                  <a:gd name="T1" fmla="*/ 6 h 203"/>
                  <a:gd name="T2" fmla="*/ 11 w 90"/>
                  <a:gd name="T3" fmla="*/ 10 h 203"/>
                  <a:gd name="T4" fmla="*/ 18 w 90"/>
                  <a:gd name="T5" fmla="*/ 14 h 203"/>
                  <a:gd name="T6" fmla="*/ 25 w 90"/>
                  <a:gd name="T7" fmla="*/ 20 h 203"/>
                  <a:gd name="T8" fmla="*/ 32 w 90"/>
                  <a:gd name="T9" fmla="*/ 27 h 203"/>
                  <a:gd name="T10" fmla="*/ 38 w 90"/>
                  <a:gd name="T11" fmla="*/ 34 h 203"/>
                  <a:gd name="T12" fmla="*/ 44 w 90"/>
                  <a:gd name="T13" fmla="*/ 43 h 203"/>
                  <a:gd name="T14" fmla="*/ 48 w 90"/>
                  <a:gd name="T15" fmla="*/ 54 h 203"/>
                  <a:gd name="T16" fmla="*/ 53 w 90"/>
                  <a:gd name="T17" fmla="*/ 67 h 203"/>
                  <a:gd name="T18" fmla="*/ 58 w 90"/>
                  <a:gd name="T19" fmla="*/ 81 h 203"/>
                  <a:gd name="T20" fmla="*/ 62 w 90"/>
                  <a:gd name="T21" fmla="*/ 97 h 203"/>
                  <a:gd name="T22" fmla="*/ 62 w 90"/>
                  <a:gd name="T23" fmla="*/ 97 h 203"/>
                  <a:gd name="T24" fmla="*/ 66 w 90"/>
                  <a:gd name="T25" fmla="*/ 124 h 203"/>
                  <a:gd name="T26" fmla="*/ 67 w 90"/>
                  <a:gd name="T27" fmla="*/ 146 h 203"/>
                  <a:gd name="T28" fmla="*/ 66 w 90"/>
                  <a:gd name="T29" fmla="*/ 163 h 203"/>
                  <a:gd name="T30" fmla="*/ 62 w 90"/>
                  <a:gd name="T31" fmla="*/ 176 h 203"/>
                  <a:gd name="T32" fmla="*/ 58 w 90"/>
                  <a:gd name="T33" fmla="*/ 186 h 203"/>
                  <a:gd name="T34" fmla="*/ 53 w 90"/>
                  <a:gd name="T35" fmla="*/ 193 h 203"/>
                  <a:gd name="T36" fmla="*/ 47 w 90"/>
                  <a:gd name="T37" fmla="*/ 198 h 203"/>
                  <a:gd name="T38" fmla="*/ 43 w 90"/>
                  <a:gd name="T39" fmla="*/ 202 h 203"/>
                  <a:gd name="T40" fmla="*/ 40 w 90"/>
                  <a:gd name="T41" fmla="*/ 203 h 203"/>
                  <a:gd name="T42" fmla="*/ 39 w 90"/>
                  <a:gd name="T43" fmla="*/ 203 h 203"/>
                  <a:gd name="T44" fmla="*/ 39 w 90"/>
                  <a:gd name="T45" fmla="*/ 203 h 203"/>
                  <a:gd name="T46" fmla="*/ 40 w 90"/>
                  <a:gd name="T47" fmla="*/ 203 h 203"/>
                  <a:gd name="T48" fmla="*/ 44 w 90"/>
                  <a:gd name="T49" fmla="*/ 202 h 203"/>
                  <a:gd name="T50" fmla="*/ 48 w 90"/>
                  <a:gd name="T51" fmla="*/ 200 h 203"/>
                  <a:gd name="T52" fmla="*/ 53 w 90"/>
                  <a:gd name="T53" fmla="*/ 200 h 203"/>
                  <a:gd name="T54" fmla="*/ 56 w 90"/>
                  <a:gd name="T55" fmla="*/ 199 h 203"/>
                  <a:gd name="T56" fmla="*/ 56 w 90"/>
                  <a:gd name="T57" fmla="*/ 199 h 203"/>
                  <a:gd name="T58" fmla="*/ 65 w 90"/>
                  <a:gd name="T59" fmla="*/ 197 h 203"/>
                  <a:gd name="T60" fmla="*/ 72 w 90"/>
                  <a:gd name="T61" fmla="*/ 192 h 203"/>
                  <a:gd name="T62" fmla="*/ 77 w 90"/>
                  <a:gd name="T63" fmla="*/ 185 h 203"/>
                  <a:gd name="T64" fmla="*/ 82 w 90"/>
                  <a:gd name="T65" fmla="*/ 177 h 203"/>
                  <a:gd name="T66" fmla="*/ 87 w 90"/>
                  <a:gd name="T67" fmla="*/ 167 h 203"/>
                  <a:gd name="T68" fmla="*/ 89 w 90"/>
                  <a:gd name="T69" fmla="*/ 155 h 203"/>
                  <a:gd name="T70" fmla="*/ 90 w 90"/>
                  <a:gd name="T71" fmla="*/ 141 h 203"/>
                  <a:gd name="T72" fmla="*/ 90 w 90"/>
                  <a:gd name="T73" fmla="*/ 127 h 203"/>
                  <a:gd name="T74" fmla="*/ 89 w 90"/>
                  <a:gd name="T75" fmla="*/ 111 h 203"/>
                  <a:gd name="T76" fmla="*/ 86 w 90"/>
                  <a:gd name="T77" fmla="*/ 95 h 203"/>
                  <a:gd name="T78" fmla="*/ 86 w 90"/>
                  <a:gd name="T79" fmla="*/ 95 h 203"/>
                  <a:gd name="T80" fmla="*/ 81 w 90"/>
                  <a:gd name="T81" fmla="*/ 76 h 203"/>
                  <a:gd name="T82" fmla="*/ 75 w 90"/>
                  <a:gd name="T83" fmla="*/ 60 h 203"/>
                  <a:gd name="T84" fmla="*/ 69 w 90"/>
                  <a:gd name="T85" fmla="*/ 45 h 203"/>
                  <a:gd name="T86" fmla="*/ 62 w 90"/>
                  <a:gd name="T87" fmla="*/ 32 h 203"/>
                  <a:gd name="T88" fmla="*/ 54 w 90"/>
                  <a:gd name="T89" fmla="*/ 21 h 203"/>
                  <a:gd name="T90" fmla="*/ 46 w 90"/>
                  <a:gd name="T91" fmla="*/ 13 h 203"/>
                  <a:gd name="T92" fmla="*/ 38 w 90"/>
                  <a:gd name="T93" fmla="*/ 7 h 203"/>
                  <a:gd name="T94" fmla="*/ 30 w 90"/>
                  <a:gd name="T95" fmla="*/ 3 h 203"/>
                  <a:gd name="T96" fmla="*/ 20 w 90"/>
                  <a:gd name="T97" fmla="*/ 0 h 203"/>
                  <a:gd name="T98" fmla="*/ 11 w 90"/>
                  <a:gd name="T99" fmla="*/ 2 h 203"/>
                  <a:gd name="T100" fmla="*/ 11 w 90"/>
                  <a:gd name="T101" fmla="*/ 2 h 203"/>
                  <a:gd name="T102" fmla="*/ 9 w 90"/>
                  <a:gd name="T103" fmla="*/ 2 h 203"/>
                  <a:gd name="T104" fmla="*/ 7 w 90"/>
                  <a:gd name="T105" fmla="*/ 3 h 203"/>
                  <a:gd name="T106" fmla="*/ 4 w 90"/>
                  <a:gd name="T107" fmla="*/ 4 h 203"/>
                  <a:gd name="T108" fmla="*/ 2 w 90"/>
                  <a:gd name="T109" fmla="*/ 5 h 203"/>
                  <a:gd name="T110" fmla="*/ 0 w 90"/>
                  <a:gd name="T111" fmla="*/ 6 h 203"/>
                  <a:gd name="T112" fmla="*/ 3 w 90"/>
                  <a:gd name="T113" fmla="*/ 6 h 203"/>
                  <a:gd name="T114" fmla="*/ 3 w 90"/>
                  <a:gd name="T115" fmla="*/ 6 h 20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90"/>
                  <a:gd name="T175" fmla="*/ 0 h 203"/>
                  <a:gd name="T176" fmla="*/ 90 w 90"/>
                  <a:gd name="T177" fmla="*/ 203 h 20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90" h="203">
                    <a:moveTo>
                      <a:pt x="3" y="6"/>
                    </a:moveTo>
                    <a:lnTo>
                      <a:pt x="11" y="10"/>
                    </a:lnTo>
                    <a:lnTo>
                      <a:pt x="18" y="14"/>
                    </a:lnTo>
                    <a:lnTo>
                      <a:pt x="25" y="20"/>
                    </a:lnTo>
                    <a:lnTo>
                      <a:pt x="32" y="27"/>
                    </a:lnTo>
                    <a:lnTo>
                      <a:pt x="38" y="34"/>
                    </a:lnTo>
                    <a:lnTo>
                      <a:pt x="44" y="43"/>
                    </a:lnTo>
                    <a:lnTo>
                      <a:pt x="48" y="54"/>
                    </a:lnTo>
                    <a:lnTo>
                      <a:pt x="53" y="67"/>
                    </a:lnTo>
                    <a:lnTo>
                      <a:pt x="58" y="81"/>
                    </a:lnTo>
                    <a:lnTo>
                      <a:pt x="62" y="97"/>
                    </a:lnTo>
                    <a:lnTo>
                      <a:pt x="66" y="124"/>
                    </a:lnTo>
                    <a:lnTo>
                      <a:pt x="67" y="146"/>
                    </a:lnTo>
                    <a:lnTo>
                      <a:pt x="66" y="163"/>
                    </a:lnTo>
                    <a:lnTo>
                      <a:pt x="62" y="176"/>
                    </a:lnTo>
                    <a:lnTo>
                      <a:pt x="58" y="186"/>
                    </a:lnTo>
                    <a:lnTo>
                      <a:pt x="53" y="193"/>
                    </a:lnTo>
                    <a:lnTo>
                      <a:pt x="47" y="198"/>
                    </a:lnTo>
                    <a:lnTo>
                      <a:pt x="43" y="202"/>
                    </a:lnTo>
                    <a:lnTo>
                      <a:pt x="40" y="203"/>
                    </a:lnTo>
                    <a:lnTo>
                      <a:pt x="39" y="203"/>
                    </a:lnTo>
                    <a:lnTo>
                      <a:pt x="40" y="203"/>
                    </a:lnTo>
                    <a:lnTo>
                      <a:pt x="44" y="202"/>
                    </a:lnTo>
                    <a:lnTo>
                      <a:pt x="48" y="200"/>
                    </a:lnTo>
                    <a:lnTo>
                      <a:pt x="53" y="200"/>
                    </a:lnTo>
                    <a:lnTo>
                      <a:pt x="56" y="199"/>
                    </a:lnTo>
                    <a:lnTo>
                      <a:pt x="65" y="197"/>
                    </a:lnTo>
                    <a:lnTo>
                      <a:pt x="72" y="192"/>
                    </a:lnTo>
                    <a:lnTo>
                      <a:pt x="77" y="185"/>
                    </a:lnTo>
                    <a:lnTo>
                      <a:pt x="82" y="177"/>
                    </a:lnTo>
                    <a:lnTo>
                      <a:pt x="87" y="167"/>
                    </a:lnTo>
                    <a:lnTo>
                      <a:pt x="89" y="155"/>
                    </a:lnTo>
                    <a:lnTo>
                      <a:pt x="90" y="141"/>
                    </a:lnTo>
                    <a:lnTo>
                      <a:pt x="90" y="127"/>
                    </a:lnTo>
                    <a:lnTo>
                      <a:pt x="89" y="111"/>
                    </a:lnTo>
                    <a:lnTo>
                      <a:pt x="86" y="95"/>
                    </a:lnTo>
                    <a:lnTo>
                      <a:pt x="81" y="76"/>
                    </a:lnTo>
                    <a:lnTo>
                      <a:pt x="75" y="60"/>
                    </a:lnTo>
                    <a:lnTo>
                      <a:pt x="69" y="45"/>
                    </a:lnTo>
                    <a:lnTo>
                      <a:pt x="62" y="32"/>
                    </a:lnTo>
                    <a:lnTo>
                      <a:pt x="54" y="21"/>
                    </a:lnTo>
                    <a:lnTo>
                      <a:pt x="46" y="13"/>
                    </a:lnTo>
                    <a:lnTo>
                      <a:pt x="38" y="7"/>
                    </a:lnTo>
                    <a:lnTo>
                      <a:pt x="30" y="3"/>
                    </a:lnTo>
                    <a:lnTo>
                      <a:pt x="20" y="0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3"/>
                    </a:lnTo>
                    <a:lnTo>
                      <a:pt x="4" y="4"/>
                    </a:lnTo>
                    <a:lnTo>
                      <a:pt x="2" y="5"/>
                    </a:lnTo>
                    <a:lnTo>
                      <a:pt x="0" y="6"/>
                    </a:lnTo>
                    <a:lnTo>
                      <a:pt x="3" y="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36" name="Freeform 502">
                <a:extLst>
                  <a:ext uri="{FF2B5EF4-FFF2-40B4-BE49-F238E27FC236}">
                    <a16:creationId xmlns:a16="http://schemas.microsoft.com/office/drawing/2014/main" id="{F10E8FC4-4667-4F5E-BFC8-6C4B0AD5D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3668"/>
                <a:ext cx="57" cy="128"/>
              </a:xfrm>
              <a:custGeom>
                <a:avLst/>
                <a:gdLst>
                  <a:gd name="T0" fmla="*/ 15 w 57"/>
                  <a:gd name="T1" fmla="*/ 0 h 128"/>
                  <a:gd name="T2" fmla="*/ 16 w 57"/>
                  <a:gd name="T3" fmla="*/ 0 h 128"/>
                  <a:gd name="T4" fmla="*/ 16 w 57"/>
                  <a:gd name="T5" fmla="*/ 0 h 128"/>
                  <a:gd name="T6" fmla="*/ 25 w 57"/>
                  <a:gd name="T7" fmla="*/ 6 h 128"/>
                  <a:gd name="T8" fmla="*/ 35 w 57"/>
                  <a:gd name="T9" fmla="*/ 15 h 128"/>
                  <a:gd name="T10" fmla="*/ 42 w 57"/>
                  <a:gd name="T11" fmla="*/ 28 h 128"/>
                  <a:gd name="T12" fmla="*/ 49 w 57"/>
                  <a:gd name="T13" fmla="*/ 43 h 128"/>
                  <a:gd name="T14" fmla="*/ 53 w 57"/>
                  <a:gd name="T15" fmla="*/ 61 h 128"/>
                  <a:gd name="T16" fmla="*/ 53 w 57"/>
                  <a:gd name="T17" fmla="*/ 61 h 128"/>
                  <a:gd name="T18" fmla="*/ 57 w 57"/>
                  <a:gd name="T19" fmla="*/ 84 h 128"/>
                  <a:gd name="T20" fmla="*/ 56 w 57"/>
                  <a:gd name="T21" fmla="*/ 101 h 128"/>
                  <a:gd name="T22" fmla="*/ 52 w 57"/>
                  <a:gd name="T23" fmla="*/ 113 h 128"/>
                  <a:gd name="T24" fmla="*/ 48 w 57"/>
                  <a:gd name="T25" fmla="*/ 121 h 128"/>
                  <a:gd name="T26" fmla="*/ 44 w 57"/>
                  <a:gd name="T27" fmla="*/ 126 h 128"/>
                  <a:gd name="T28" fmla="*/ 44 w 57"/>
                  <a:gd name="T29" fmla="*/ 126 h 128"/>
                  <a:gd name="T30" fmla="*/ 42 w 57"/>
                  <a:gd name="T31" fmla="*/ 127 h 128"/>
                  <a:gd name="T32" fmla="*/ 41 w 57"/>
                  <a:gd name="T33" fmla="*/ 128 h 128"/>
                  <a:gd name="T34" fmla="*/ 39 w 57"/>
                  <a:gd name="T35" fmla="*/ 128 h 128"/>
                  <a:gd name="T36" fmla="*/ 37 w 57"/>
                  <a:gd name="T37" fmla="*/ 128 h 128"/>
                  <a:gd name="T38" fmla="*/ 34 w 57"/>
                  <a:gd name="T39" fmla="*/ 128 h 128"/>
                  <a:gd name="T40" fmla="*/ 34 w 57"/>
                  <a:gd name="T41" fmla="*/ 128 h 128"/>
                  <a:gd name="T42" fmla="*/ 27 w 57"/>
                  <a:gd name="T43" fmla="*/ 124 h 128"/>
                  <a:gd name="T44" fmla="*/ 20 w 57"/>
                  <a:gd name="T45" fmla="*/ 114 h 128"/>
                  <a:gd name="T46" fmla="*/ 13 w 57"/>
                  <a:gd name="T47" fmla="*/ 101 h 128"/>
                  <a:gd name="T48" fmla="*/ 7 w 57"/>
                  <a:gd name="T49" fmla="*/ 86 h 128"/>
                  <a:gd name="T50" fmla="*/ 2 w 57"/>
                  <a:gd name="T51" fmla="*/ 70 h 128"/>
                  <a:gd name="T52" fmla="*/ 2 w 57"/>
                  <a:gd name="T53" fmla="*/ 70 h 128"/>
                  <a:gd name="T54" fmla="*/ 0 w 57"/>
                  <a:gd name="T55" fmla="*/ 51 h 128"/>
                  <a:gd name="T56" fmla="*/ 0 w 57"/>
                  <a:gd name="T57" fmla="*/ 35 h 128"/>
                  <a:gd name="T58" fmla="*/ 2 w 57"/>
                  <a:gd name="T59" fmla="*/ 21 h 128"/>
                  <a:gd name="T60" fmla="*/ 7 w 57"/>
                  <a:gd name="T61" fmla="*/ 10 h 128"/>
                  <a:gd name="T62" fmla="*/ 14 w 57"/>
                  <a:gd name="T63" fmla="*/ 1 h 128"/>
                  <a:gd name="T64" fmla="*/ 15 w 57"/>
                  <a:gd name="T65" fmla="*/ 0 h 128"/>
                  <a:gd name="T66" fmla="*/ 15 w 57"/>
                  <a:gd name="T67" fmla="*/ 0 h 12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7"/>
                  <a:gd name="T103" fmla="*/ 0 h 128"/>
                  <a:gd name="T104" fmla="*/ 57 w 57"/>
                  <a:gd name="T105" fmla="*/ 128 h 12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7" h="128">
                    <a:moveTo>
                      <a:pt x="15" y="0"/>
                    </a:moveTo>
                    <a:lnTo>
                      <a:pt x="16" y="0"/>
                    </a:lnTo>
                    <a:lnTo>
                      <a:pt x="25" y="6"/>
                    </a:lnTo>
                    <a:lnTo>
                      <a:pt x="35" y="15"/>
                    </a:lnTo>
                    <a:lnTo>
                      <a:pt x="42" y="28"/>
                    </a:lnTo>
                    <a:lnTo>
                      <a:pt x="49" y="43"/>
                    </a:lnTo>
                    <a:lnTo>
                      <a:pt x="53" y="61"/>
                    </a:lnTo>
                    <a:lnTo>
                      <a:pt x="57" y="84"/>
                    </a:lnTo>
                    <a:lnTo>
                      <a:pt x="56" y="101"/>
                    </a:lnTo>
                    <a:lnTo>
                      <a:pt x="52" y="113"/>
                    </a:lnTo>
                    <a:lnTo>
                      <a:pt x="48" y="121"/>
                    </a:lnTo>
                    <a:lnTo>
                      <a:pt x="44" y="126"/>
                    </a:lnTo>
                    <a:lnTo>
                      <a:pt x="42" y="127"/>
                    </a:lnTo>
                    <a:lnTo>
                      <a:pt x="41" y="128"/>
                    </a:lnTo>
                    <a:lnTo>
                      <a:pt x="39" y="128"/>
                    </a:lnTo>
                    <a:lnTo>
                      <a:pt x="37" y="128"/>
                    </a:lnTo>
                    <a:lnTo>
                      <a:pt x="34" y="128"/>
                    </a:lnTo>
                    <a:lnTo>
                      <a:pt x="27" y="124"/>
                    </a:lnTo>
                    <a:lnTo>
                      <a:pt x="20" y="114"/>
                    </a:lnTo>
                    <a:lnTo>
                      <a:pt x="13" y="101"/>
                    </a:lnTo>
                    <a:lnTo>
                      <a:pt x="7" y="86"/>
                    </a:lnTo>
                    <a:lnTo>
                      <a:pt x="2" y="70"/>
                    </a:lnTo>
                    <a:lnTo>
                      <a:pt x="0" y="51"/>
                    </a:lnTo>
                    <a:lnTo>
                      <a:pt x="0" y="35"/>
                    </a:lnTo>
                    <a:lnTo>
                      <a:pt x="2" y="21"/>
                    </a:lnTo>
                    <a:lnTo>
                      <a:pt x="7" y="10"/>
                    </a:lnTo>
                    <a:lnTo>
                      <a:pt x="14" y="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37" name="Freeform 503">
                <a:extLst>
                  <a:ext uri="{FF2B5EF4-FFF2-40B4-BE49-F238E27FC236}">
                    <a16:creationId xmlns:a16="http://schemas.microsoft.com/office/drawing/2014/main" id="{E2393450-7D57-438A-A200-6F2EDEB14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6" y="3668"/>
                <a:ext cx="57" cy="128"/>
              </a:xfrm>
              <a:custGeom>
                <a:avLst/>
                <a:gdLst>
                  <a:gd name="T0" fmla="*/ 15 w 57"/>
                  <a:gd name="T1" fmla="*/ 0 h 128"/>
                  <a:gd name="T2" fmla="*/ 16 w 57"/>
                  <a:gd name="T3" fmla="*/ 0 h 128"/>
                  <a:gd name="T4" fmla="*/ 16 w 57"/>
                  <a:gd name="T5" fmla="*/ 0 h 128"/>
                  <a:gd name="T6" fmla="*/ 25 w 57"/>
                  <a:gd name="T7" fmla="*/ 6 h 128"/>
                  <a:gd name="T8" fmla="*/ 35 w 57"/>
                  <a:gd name="T9" fmla="*/ 15 h 128"/>
                  <a:gd name="T10" fmla="*/ 42 w 57"/>
                  <a:gd name="T11" fmla="*/ 28 h 128"/>
                  <a:gd name="T12" fmla="*/ 49 w 57"/>
                  <a:gd name="T13" fmla="*/ 43 h 128"/>
                  <a:gd name="T14" fmla="*/ 53 w 57"/>
                  <a:gd name="T15" fmla="*/ 61 h 128"/>
                  <a:gd name="T16" fmla="*/ 53 w 57"/>
                  <a:gd name="T17" fmla="*/ 61 h 128"/>
                  <a:gd name="T18" fmla="*/ 57 w 57"/>
                  <a:gd name="T19" fmla="*/ 84 h 128"/>
                  <a:gd name="T20" fmla="*/ 56 w 57"/>
                  <a:gd name="T21" fmla="*/ 101 h 128"/>
                  <a:gd name="T22" fmla="*/ 52 w 57"/>
                  <a:gd name="T23" fmla="*/ 113 h 128"/>
                  <a:gd name="T24" fmla="*/ 48 w 57"/>
                  <a:gd name="T25" fmla="*/ 121 h 128"/>
                  <a:gd name="T26" fmla="*/ 44 w 57"/>
                  <a:gd name="T27" fmla="*/ 126 h 128"/>
                  <a:gd name="T28" fmla="*/ 44 w 57"/>
                  <a:gd name="T29" fmla="*/ 126 h 128"/>
                  <a:gd name="T30" fmla="*/ 42 w 57"/>
                  <a:gd name="T31" fmla="*/ 127 h 128"/>
                  <a:gd name="T32" fmla="*/ 41 w 57"/>
                  <a:gd name="T33" fmla="*/ 128 h 128"/>
                  <a:gd name="T34" fmla="*/ 39 w 57"/>
                  <a:gd name="T35" fmla="*/ 128 h 128"/>
                  <a:gd name="T36" fmla="*/ 37 w 57"/>
                  <a:gd name="T37" fmla="*/ 128 h 128"/>
                  <a:gd name="T38" fmla="*/ 34 w 57"/>
                  <a:gd name="T39" fmla="*/ 128 h 128"/>
                  <a:gd name="T40" fmla="*/ 34 w 57"/>
                  <a:gd name="T41" fmla="*/ 128 h 128"/>
                  <a:gd name="T42" fmla="*/ 27 w 57"/>
                  <a:gd name="T43" fmla="*/ 124 h 128"/>
                  <a:gd name="T44" fmla="*/ 20 w 57"/>
                  <a:gd name="T45" fmla="*/ 114 h 128"/>
                  <a:gd name="T46" fmla="*/ 13 w 57"/>
                  <a:gd name="T47" fmla="*/ 101 h 128"/>
                  <a:gd name="T48" fmla="*/ 7 w 57"/>
                  <a:gd name="T49" fmla="*/ 86 h 128"/>
                  <a:gd name="T50" fmla="*/ 2 w 57"/>
                  <a:gd name="T51" fmla="*/ 70 h 128"/>
                  <a:gd name="T52" fmla="*/ 2 w 57"/>
                  <a:gd name="T53" fmla="*/ 70 h 128"/>
                  <a:gd name="T54" fmla="*/ 0 w 57"/>
                  <a:gd name="T55" fmla="*/ 51 h 128"/>
                  <a:gd name="T56" fmla="*/ 0 w 57"/>
                  <a:gd name="T57" fmla="*/ 35 h 128"/>
                  <a:gd name="T58" fmla="*/ 2 w 57"/>
                  <a:gd name="T59" fmla="*/ 21 h 128"/>
                  <a:gd name="T60" fmla="*/ 7 w 57"/>
                  <a:gd name="T61" fmla="*/ 10 h 128"/>
                  <a:gd name="T62" fmla="*/ 14 w 57"/>
                  <a:gd name="T63" fmla="*/ 1 h 128"/>
                  <a:gd name="T64" fmla="*/ 15 w 57"/>
                  <a:gd name="T65" fmla="*/ 0 h 128"/>
                  <a:gd name="T66" fmla="*/ 15 w 57"/>
                  <a:gd name="T67" fmla="*/ 0 h 12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7"/>
                  <a:gd name="T103" fmla="*/ 0 h 128"/>
                  <a:gd name="T104" fmla="*/ 57 w 57"/>
                  <a:gd name="T105" fmla="*/ 128 h 12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7" h="128">
                    <a:moveTo>
                      <a:pt x="15" y="0"/>
                    </a:moveTo>
                    <a:lnTo>
                      <a:pt x="16" y="0"/>
                    </a:lnTo>
                    <a:lnTo>
                      <a:pt x="25" y="6"/>
                    </a:lnTo>
                    <a:lnTo>
                      <a:pt x="35" y="15"/>
                    </a:lnTo>
                    <a:lnTo>
                      <a:pt x="42" y="28"/>
                    </a:lnTo>
                    <a:lnTo>
                      <a:pt x="49" y="43"/>
                    </a:lnTo>
                    <a:lnTo>
                      <a:pt x="53" y="61"/>
                    </a:lnTo>
                    <a:lnTo>
                      <a:pt x="57" y="84"/>
                    </a:lnTo>
                    <a:lnTo>
                      <a:pt x="56" y="101"/>
                    </a:lnTo>
                    <a:lnTo>
                      <a:pt x="52" y="113"/>
                    </a:lnTo>
                    <a:lnTo>
                      <a:pt x="48" y="121"/>
                    </a:lnTo>
                    <a:lnTo>
                      <a:pt x="44" y="126"/>
                    </a:lnTo>
                    <a:lnTo>
                      <a:pt x="42" y="127"/>
                    </a:lnTo>
                    <a:lnTo>
                      <a:pt x="41" y="128"/>
                    </a:lnTo>
                    <a:lnTo>
                      <a:pt x="39" y="128"/>
                    </a:lnTo>
                    <a:lnTo>
                      <a:pt x="37" y="128"/>
                    </a:lnTo>
                    <a:lnTo>
                      <a:pt x="34" y="128"/>
                    </a:lnTo>
                    <a:lnTo>
                      <a:pt x="27" y="124"/>
                    </a:lnTo>
                    <a:lnTo>
                      <a:pt x="20" y="114"/>
                    </a:lnTo>
                    <a:lnTo>
                      <a:pt x="13" y="101"/>
                    </a:lnTo>
                    <a:lnTo>
                      <a:pt x="7" y="86"/>
                    </a:lnTo>
                    <a:lnTo>
                      <a:pt x="2" y="70"/>
                    </a:lnTo>
                    <a:lnTo>
                      <a:pt x="0" y="51"/>
                    </a:lnTo>
                    <a:lnTo>
                      <a:pt x="0" y="35"/>
                    </a:lnTo>
                    <a:lnTo>
                      <a:pt x="2" y="21"/>
                    </a:lnTo>
                    <a:lnTo>
                      <a:pt x="7" y="10"/>
                    </a:lnTo>
                    <a:lnTo>
                      <a:pt x="14" y="1"/>
                    </a:lnTo>
                    <a:lnTo>
                      <a:pt x="15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38" name="Freeform 504">
                <a:extLst>
                  <a:ext uri="{FF2B5EF4-FFF2-40B4-BE49-F238E27FC236}">
                    <a16:creationId xmlns:a16="http://schemas.microsoft.com/office/drawing/2014/main" id="{ED456677-F967-4612-B023-AA99290A2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" y="3680"/>
                <a:ext cx="46" cy="103"/>
              </a:xfrm>
              <a:custGeom>
                <a:avLst/>
                <a:gdLst>
                  <a:gd name="T0" fmla="*/ 12 w 46"/>
                  <a:gd name="T1" fmla="*/ 0 h 103"/>
                  <a:gd name="T2" fmla="*/ 13 w 46"/>
                  <a:gd name="T3" fmla="*/ 0 h 103"/>
                  <a:gd name="T4" fmla="*/ 13 w 46"/>
                  <a:gd name="T5" fmla="*/ 0 h 103"/>
                  <a:gd name="T6" fmla="*/ 20 w 46"/>
                  <a:gd name="T7" fmla="*/ 5 h 103"/>
                  <a:gd name="T8" fmla="*/ 27 w 46"/>
                  <a:gd name="T9" fmla="*/ 12 h 103"/>
                  <a:gd name="T10" fmla="*/ 34 w 46"/>
                  <a:gd name="T11" fmla="*/ 22 h 103"/>
                  <a:gd name="T12" fmla="*/ 39 w 46"/>
                  <a:gd name="T13" fmla="*/ 34 h 103"/>
                  <a:gd name="T14" fmla="*/ 44 w 46"/>
                  <a:gd name="T15" fmla="*/ 48 h 103"/>
                  <a:gd name="T16" fmla="*/ 44 w 46"/>
                  <a:gd name="T17" fmla="*/ 48 h 103"/>
                  <a:gd name="T18" fmla="*/ 46 w 46"/>
                  <a:gd name="T19" fmla="*/ 62 h 103"/>
                  <a:gd name="T20" fmla="*/ 46 w 46"/>
                  <a:gd name="T21" fmla="*/ 74 h 103"/>
                  <a:gd name="T22" fmla="*/ 45 w 46"/>
                  <a:gd name="T23" fmla="*/ 86 h 103"/>
                  <a:gd name="T24" fmla="*/ 40 w 46"/>
                  <a:gd name="T25" fmla="*/ 95 h 103"/>
                  <a:gd name="T26" fmla="*/ 36 w 46"/>
                  <a:gd name="T27" fmla="*/ 102 h 103"/>
                  <a:gd name="T28" fmla="*/ 36 w 46"/>
                  <a:gd name="T29" fmla="*/ 102 h 103"/>
                  <a:gd name="T30" fmla="*/ 34 w 46"/>
                  <a:gd name="T31" fmla="*/ 103 h 103"/>
                  <a:gd name="T32" fmla="*/ 32 w 46"/>
                  <a:gd name="T33" fmla="*/ 103 h 103"/>
                  <a:gd name="T34" fmla="*/ 30 w 46"/>
                  <a:gd name="T35" fmla="*/ 103 h 103"/>
                  <a:gd name="T36" fmla="*/ 26 w 46"/>
                  <a:gd name="T37" fmla="*/ 102 h 103"/>
                  <a:gd name="T38" fmla="*/ 23 w 46"/>
                  <a:gd name="T39" fmla="*/ 100 h 103"/>
                  <a:gd name="T40" fmla="*/ 23 w 46"/>
                  <a:gd name="T41" fmla="*/ 100 h 103"/>
                  <a:gd name="T42" fmla="*/ 19 w 46"/>
                  <a:gd name="T43" fmla="*/ 96 h 103"/>
                  <a:gd name="T44" fmla="*/ 15 w 46"/>
                  <a:gd name="T45" fmla="*/ 89 h 103"/>
                  <a:gd name="T46" fmla="*/ 10 w 46"/>
                  <a:gd name="T47" fmla="*/ 80 h 103"/>
                  <a:gd name="T48" fmla="*/ 5 w 46"/>
                  <a:gd name="T49" fmla="*/ 69 h 103"/>
                  <a:gd name="T50" fmla="*/ 2 w 46"/>
                  <a:gd name="T51" fmla="*/ 56 h 103"/>
                  <a:gd name="T52" fmla="*/ 2 w 46"/>
                  <a:gd name="T53" fmla="*/ 56 h 103"/>
                  <a:gd name="T54" fmla="*/ 0 w 46"/>
                  <a:gd name="T55" fmla="*/ 41 h 103"/>
                  <a:gd name="T56" fmla="*/ 0 w 46"/>
                  <a:gd name="T57" fmla="*/ 28 h 103"/>
                  <a:gd name="T58" fmla="*/ 2 w 46"/>
                  <a:gd name="T59" fmla="*/ 16 h 103"/>
                  <a:gd name="T60" fmla="*/ 5 w 46"/>
                  <a:gd name="T61" fmla="*/ 7 h 103"/>
                  <a:gd name="T62" fmla="*/ 11 w 46"/>
                  <a:gd name="T63" fmla="*/ 0 h 103"/>
                  <a:gd name="T64" fmla="*/ 12 w 46"/>
                  <a:gd name="T65" fmla="*/ 0 h 103"/>
                  <a:gd name="T66" fmla="*/ 12 w 46"/>
                  <a:gd name="T67" fmla="*/ 0 h 10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6"/>
                  <a:gd name="T103" fmla="*/ 0 h 103"/>
                  <a:gd name="T104" fmla="*/ 46 w 46"/>
                  <a:gd name="T105" fmla="*/ 103 h 10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6" h="103">
                    <a:moveTo>
                      <a:pt x="12" y="0"/>
                    </a:moveTo>
                    <a:lnTo>
                      <a:pt x="13" y="0"/>
                    </a:lnTo>
                    <a:lnTo>
                      <a:pt x="20" y="5"/>
                    </a:lnTo>
                    <a:lnTo>
                      <a:pt x="27" y="12"/>
                    </a:lnTo>
                    <a:lnTo>
                      <a:pt x="34" y="22"/>
                    </a:lnTo>
                    <a:lnTo>
                      <a:pt x="39" y="34"/>
                    </a:lnTo>
                    <a:lnTo>
                      <a:pt x="44" y="48"/>
                    </a:lnTo>
                    <a:lnTo>
                      <a:pt x="46" y="62"/>
                    </a:lnTo>
                    <a:lnTo>
                      <a:pt x="46" y="74"/>
                    </a:lnTo>
                    <a:lnTo>
                      <a:pt x="45" y="86"/>
                    </a:lnTo>
                    <a:lnTo>
                      <a:pt x="40" y="95"/>
                    </a:lnTo>
                    <a:lnTo>
                      <a:pt x="36" y="102"/>
                    </a:lnTo>
                    <a:lnTo>
                      <a:pt x="34" y="103"/>
                    </a:lnTo>
                    <a:lnTo>
                      <a:pt x="32" y="103"/>
                    </a:lnTo>
                    <a:lnTo>
                      <a:pt x="30" y="103"/>
                    </a:lnTo>
                    <a:lnTo>
                      <a:pt x="26" y="102"/>
                    </a:lnTo>
                    <a:lnTo>
                      <a:pt x="23" y="100"/>
                    </a:lnTo>
                    <a:lnTo>
                      <a:pt x="19" y="96"/>
                    </a:lnTo>
                    <a:lnTo>
                      <a:pt x="15" y="89"/>
                    </a:lnTo>
                    <a:lnTo>
                      <a:pt x="10" y="80"/>
                    </a:lnTo>
                    <a:lnTo>
                      <a:pt x="5" y="69"/>
                    </a:lnTo>
                    <a:lnTo>
                      <a:pt x="2" y="56"/>
                    </a:lnTo>
                    <a:lnTo>
                      <a:pt x="0" y="41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5" y="7"/>
                    </a:lnTo>
                    <a:lnTo>
                      <a:pt x="11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39" name="Freeform 505">
                <a:extLst>
                  <a:ext uri="{FF2B5EF4-FFF2-40B4-BE49-F238E27FC236}">
                    <a16:creationId xmlns:a16="http://schemas.microsoft.com/office/drawing/2014/main" id="{89E99695-706C-435F-BCB3-02B41B652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" y="3680"/>
                <a:ext cx="46" cy="103"/>
              </a:xfrm>
              <a:custGeom>
                <a:avLst/>
                <a:gdLst>
                  <a:gd name="T0" fmla="*/ 12 w 46"/>
                  <a:gd name="T1" fmla="*/ 0 h 103"/>
                  <a:gd name="T2" fmla="*/ 13 w 46"/>
                  <a:gd name="T3" fmla="*/ 0 h 103"/>
                  <a:gd name="T4" fmla="*/ 13 w 46"/>
                  <a:gd name="T5" fmla="*/ 0 h 103"/>
                  <a:gd name="T6" fmla="*/ 20 w 46"/>
                  <a:gd name="T7" fmla="*/ 5 h 103"/>
                  <a:gd name="T8" fmla="*/ 27 w 46"/>
                  <a:gd name="T9" fmla="*/ 12 h 103"/>
                  <a:gd name="T10" fmla="*/ 34 w 46"/>
                  <a:gd name="T11" fmla="*/ 22 h 103"/>
                  <a:gd name="T12" fmla="*/ 39 w 46"/>
                  <a:gd name="T13" fmla="*/ 34 h 103"/>
                  <a:gd name="T14" fmla="*/ 44 w 46"/>
                  <a:gd name="T15" fmla="*/ 48 h 103"/>
                  <a:gd name="T16" fmla="*/ 44 w 46"/>
                  <a:gd name="T17" fmla="*/ 48 h 103"/>
                  <a:gd name="T18" fmla="*/ 46 w 46"/>
                  <a:gd name="T19" fmla="*/ 62 h 103"/>
                  <a:gd name="T20" fmla="*/ 46 w 46"/>
                  <a:gd name="T21" fmla="*/ 74 h 103"/>
                  <a:gd name="T22" fmla="*/ 45 w 46"/>
                  <a:gd name="T23" fmla="*/ 86 h 103"/>
                  <a:gd name="T24" fmla="*/ 40 w 46"/>
                  <a:gd name="T25" fmla="*/ 95 h 103"/>
                  <a:gd name="T26" fmla="*/ 36 w 46"/>
                  <a:gd name="T27" fmla="*/ 102 h 103"/>
                  <a:gd name="T28" fmla="*/ 36 w 46"/>
                  <a:gd name="T29" fmla="*/ 102 h 103"/>
                  <a:gd name="T30" fmla="*/ 34 w 46"/>
                  <a:gd name="T31" fmla="*/ 103 h 103"/>
                  <a:gd name="T32" fmla="*/ 32 w 46"/>
                  <a:gd name="T33" fmla="*/ 103 h 103"/>
                  <a:gd name="T34" fmla="*/ 30 w 46"/>
                  <a:gd name="T35" fmla="*/ 103 h 103"/>
                  <a:gd name="T36" fmla="*/ 26 w 46"/>
                  <a:gd name="T37" fmla="*/ 102 h 103"/>
                  <a:gd name="T38" fmla="*/ 23 w 46"/>
                  <a:gd name="T39" fmla="*/ 100 h 103"/>
                  <a:gd name="T40" fmla="*/ 23 w 46"/>
                  <a:gd name="T41" fmla="*/ 100 h 103"/>
                  <a:gd name="T42" fmla="*/ 19 w 46"/>
                  <a:gd name="T43" fmla="*/ 96 h 103"/>
                  <a:gd name="T44" fmla="*/ 15 w 46"/>
                  <a:gd name="T45" fmla="*/ 89 h 103"/>
                  <a:gd name="T46" fmla="*/ 10 w 46"/>
                  <a:gd name="T47" fmla="*/ 80 h 103"/>
                  <a:gd name="T48" fmla="*/ 5 w 46"/>
                  <a:gd name="T49" fmla="*/ 69 h 103"/>
                  <a:gd name="T50" fmla="*/ 2 w 46"/>
                  <a:gd name="T51" fmla="*/ 56 h 103"/>
                  <a:gd name="T52" fmla="*/ 2 w 46"/>
                  <a:gd name="T53" fmla="*/ 56 h 103"/>
                  <a:gd name="T54" fmla="*/ 0 w 46"/>
                  <a:gd name="T55" fmla="*/ 41 h 103"/>
                  <a:gd name="T56" fmla="*/ 0 w 46"/>
                  <a:gd name="T57" fmla="*/ 28 h 103"/>
                  <a:gd name="T58" fmla="*/ 2 w 46"/>
                  <a:gd name="T59" fmla="*/ 16 h 103"/>
                  <a:gd name="T60" fmla="*/ 5 w 46"/>
                  <a:gd name="T61" fmla="*/ 7 h 103"/>
                  <a:gd name="T62" fmla="*/ 11 w 46"/>
                  <a:gd name="T63" fmla="*/ 0 h 103"/>
                  <a:gd name="T64" fmla="*/ 12 w 46"/>
                  <a:gd name="T65" fmla="*/ 0 h 103"/>
                  <a:gd name="T66" fmla="*/ 12 w 46"/>
                  <a:gd name="T67" fmla="*/ 0 h 10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6"/>
                  <a:gd name="T103" fmla="*/ 0 h 103"/>
                  <a:gd name="T104" fmla="*/ 46 w 46"/>
                  <a:gd name="T105" fmla="*/ 103 h 10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6" h="103">
                    <a:moveTo>
                      <a:pt x="12" y="0"/>
                    </a:moveTo>
                    <a:lnTo>
                      <a:pt x="13" y="0"/>
                    </a:lnTo>
                    <a:lnTo>
                      <a:pt x="20" y="5"/>
                    </a:lnTo>
                    <a:lnTo>
                      <a:pt x="27" y="12"/>
                    </a:lnTo>
                    <a:lnTo>
                      <a:pt x="34" y="22"/>
                    </a:lnTo>
                    <a:lnTo>
                      <a:pt x="39" y="34"/>
                    </a:lnTo>
                    <a:lnTo>
                      <a:pt x="44" y="48"/>
                    </a:lnTo>
                    <a:lnTo>
                      <a:pt x="46" y="62"/>
                    </a:lnTo>
                    <a:lnTo>
                      <a:pt x="46" y="74"/>
                    </a:lnTo>
                    <a:lnTo>
                      <a:pt x="45" y="86"/>
                    </a:lnTo>
                    <a:lnTo>
                      <a:pt x="40" y="95"/>
                    </a:lnTo>
                    <a:lnTo>
                      <a:pt x="36" y="102"/>
                    </a:lnTo>
                    <a:lnTo>
                      <a:pt x="34" y="103"/>
                    </a:lnTo>
                    <a:lnTo>
                      <a:pt x="32" y="103"/>
                    </a:lnTo>
                    <a:lnTo>
                      <a:pt x="30" y="103"/>
                    </a:lnTo>
                    <a:lnTo>
                      <a:pt x="26" y="102"/>
                    </a:lnTo>
                    <a:lnTo>
                      <a:pt x="23" y="100"/>
                    </a:lnTo>
                    <a:lnTo>
                      <a:pt x="19" y="96"/>
                    </a:lnTo>
                    <a:lnTo>
                      <a:pt x="15" y="89"/>
                    </a:lnTo>
                    <a:lnTo>
                      <a:pt x="10" y="80"/>
                    </a:lnTo>
                    <a:lnTo>
                      <a:pt x="5" y="69"/>
                    </a:lnTo>
                    <a:lnTo>
                      <a:pt x="2" y="56"/>
                    </a:lnTo>
                    <a:lnTo>
                      <a:pt x="0" y="41"/>
                    </a:lnTo>
                    <a:lnTo>
                      <a:pt x="0" y="28"/>
                    </a:lnTo>
                    <a:lnTo>
                      <a:pt x="2" y="16"/>
                    </a:lnTo>
                    <a:lnTo>
                      <a:pt x="5" y="7"/>
                    </a:lnTo>
                    <a:lnTo>
                      <a:pt x="11" y="0"/>
                    </a:lnTo>
                    <a:lnTo>
                      <a:pt x="12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40" name="Line 506">
                <a:extLst>
                  <a:ext uri="{FF2B5EF4-FFF2-40B4-BE49-F238E27FC236}">
                    <a16:creationId xmlns:a16="http://schemas.microsoft.com/office/drawing/2014/main" id="{B06D9815-7813-45FC-89FB-C187162920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968" y="3621"/>
                <a:ext cx="10" cy="60"/>
              </a:xfrm>
              <a:prstGeom prst="line">
                <a:avLst/>
              </a:prstGeom>
              <a:noFill/>
              <a:ln w="11113">
                <a:solidFill>
                  <a:srgbClr val="6F6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41" name="Freeform 507">
                <a:extLst>
                  <a:ext uri="{FF2B5EF4-FFF2-40B4-BE49-F238E27FC236}">
                    <a16:creationId xmlns:a16="http://schemas.microsoft.com/office/drawing/2014/main" id="{667376F8-8C19-4F21-ACD6-90A6D4F53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3610"/>
                <a:ext cx="79" cy="149"/>
              </a:xfrm>
              <a:custGeom>
                <a:avLst/>
                <a:gdLst>
                  <a:gd name="T0" fmla="*/ 0 w 79"/>
                  <a:gd name="T1" fmla="*/ 10 h 149"/>
                  <a:gd name="T2" fmla="*/ 10 w 79"/>
                  <a:gd name="T3" fmla="*/ 61 h 149"/>
                  <a:gd name="T4" fmla="*/ 10 w 79"/>
                  <a:gd name="T5" fmla="*/ 61 h 149"/>
                  <a:gd name="T6" fmla="*/ 10 w 79"/>
                  <a:gd name="T7" fmla="*/ 62 h 149"/>
                  <a:gd name="T8" fmla="*/ 11 w 79"/>
                  <a:gd name="T9" fmla="*/ 65 h 149"/>
                  <a:gd name="T10" fmla="*/ 15 w 79"/>
                  <a:gd name="T11" fmla="*/ 69 h 149"/>
                  <a:gd name="T12" fmla="*/ 18 w 79"/>
                  <a:gd name="T13" fmla="*/ 72 h 149"/>
                  <a:gd name="T14" fmla="*/ 24 w 79"/>
                  <a:gd name="T15" fmla="*/ 71 h 149"/>
                  <a:gd name="T16" fmla="*/ 24 w 79"/>
                  <a:gd name="T17" fmla="*/ 71 h 149"/>
                  <a:gd name="T18" fmla="*/ 25 w 79"/>
                  <a:gd name="T19" fmla="*/ 77 h 149"/>
                  <a:gd name="T20" fmla="*/ 29 w 79"/>
                  <a:gd name="T21" fmla="*/ 92 h 149"/>
                  <a:gd name="T22" fmla="*/ 34 w 79"/>
                  <a:gd name="T23" fmla="*/ 109 h 149"/>
                  <a:gd name="T24" fmla="*/ 39 w 79"/>
                  <a:gd name="T25" fmla="*/ 128 h 149"/>
                  <a:gd name="T26" fmla="*/ 46 w 79"/>
                  <a:gd name="T27" fmla="*/ 142 h 149"/>
                  <a:gd name="T28" fmla="*/ 46 w 79"/>
                  <a:gd name="T29" fmla="*/ 142 h 149"/>
                  <a:gd name="T30" fmla="*/ 50 w 79"/>
                  <a:gd name="T31" fmla="*/ 146 h 149"/>
                  <a:gd name="T32" fmla="*/ 53 w 79"/>
                  <a:gd name="T33" fmla="*/ 148 h 149"/>
                  <a:gd name="T34" fmla="*/ 57 w 79"/>
                  <a:gd name="T35" fmla="*/ 149 h 149"/>
                  <a:gd name="T36" fmla="*/ 58 w 79"/>
                  <a:gd name="T37" fmla="*/ 147 h 149"/>
                  <a:gd name="T38" fmla="*/ 58 w 79"/>
                  <a:gd name="T39" fmla="*/ 142 h 149"/>
                  <a:gd name="T40" fmla="*/ 58 w 79"/>
                  <a:gd name="T41" fmla="*/ 142 h 149"/>
                  <a:gd name="T42" fmla="*/ 54 w 79"/>
                  <a:gd name="T43" fmla="*/ 129 h 149"/>
                  <a:gd name="T44" fmla="*/ 52 w 79"/>
                  <a:gd name="T45" fmla="*/ 115 h 149"/>
                  <a:gd name="T46" fmla="*/ 50 w 79"/>
                  <a:gd name="T47" fmla="*/ 100 h 149"/>
                  <a:gd name="T48" fmla="*/ 47 w 79"/>
                  <a:gd name="T49" fmla="*/ 84 h 149"/>
                  <a:gd name="T50" fmla="*/ 46 w 79"/>
                  <a:gd name="T51" fmla="*/ 69 h 149"/>
                  <a:gd name="T52" fmla="*/ 45 w 79"/>
                  <a:gd name="T53" fmla="*/ 55 h 149"/>
                  <a:gd name="T54" fmla="*/ 44 w 79"/>
                  <a:gd name="T55" fmla="*/ 43 h 149"/>
                  <a:gd name="T56" fmla="*/ 44 w 79"/>
                  <a:gd name="T57" fmla="*/ 34 h 149"/>
                  <a:gd name="T58" fmla="*/ 43 w 79"/>
                  <a:gd name="T59" fmla="*/ 27 h 149"/>
                  <a:gd name="T60" fmla="*/ 43 w 79"/>
                  <a:gd name="T61" fmla="*/ 26 h 149"/>
                  <a:gd name="T62" fmla="*/ 72 w 79"/>
                  <a:gd name="T63" fmla="*/ 21 h 149"/>
                  <a:gd name="T64" fmla="*/ 79 w 79"/>
                  <a:gd name="T65" fmla="*/ 35 h 149"/>
                  <a:gd name="T66" fmla="*/ 73 w 79"/>
                  <a:gd name="T67" fmla="*/ 0 h 149"/>
                  <a:gd name="T68" fmla="*/ 0 w 79"/>
                  <a:gd name="T69" fmla="*/ 10 h 149"/>
                  <a:gd name="T70" fmla="*/ 0 w 79"/>
                  <a:gd name="T71" fmla="*/ 10 h 14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9"/>
                  <a:gd name="T109" fmla="*/ 0 h 149"/>
                  <a:gd name="T110" fmla="*/ 79 w 79"/>
                  <a:gd name="T111" fmla="*/ 149 h 14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9" h="149">
                    <a:moveTo>
                      <a:pt x="0" y="10"/>
                    </a:moveTo>
                    <a:lnTo>
                      <a:pt x="10" y="61"/>
                    </a:lnTo>
                    <a:lnTo>
                      <a:pt x="10" y="62"/>
                    </a:lnTo>
                    <a:lnTo>
                      <a:pt x="11" y="65"/>
                    </a:lnTo>
                    <a:lnTo>
                      <a:pt x="15" y="69"/>
                    </a:lnTo>
                    <a:lnTo>
                      <a:pt x="18" y="72"/>
                    </a:lnTo>
                    <a:lnTo>
                      <a:pt x="24" y="71"/>
                    </a:lnTo>
                    <a:lnTo>
                      <a:pt x="25" y="77"/>
                    </a:lnTo>
                    <a:lnTo>
                      <a:pt x="29" y="92"/>
                    </a:lnTo>
                    <a:lnTo>
                      <a:pt x="34" y="109"/>
                    </a:lnTo>
                    <a:lnTo>
                      <a:pt x="39" y="128"/>
                    </a:lnTo>
                    <a:lnTo>
                      <a:pt x="46" y="142"/>
                    </a:lnTo>
                    <a:lnTo>
                      <a:pt x="50" y="146"/>
                    </a:lnTo>
                    <a:lnTo>
                      <a:pt x="53" y="148"/>
                    </a:lnTo>
                    <a:lnTo>
                      <a:pt x="57" y="149"/>
                    </a:lnTo>
                    <a:lnTo>
                      <a:pt x="58" y="147"/>
                    </a:lnTo>
                    <a:lnTo>
                      <a:pt x="58" y="142"/>
                    </a:lnTo>
                    <a:lnTo>
                      <a:pt x="54" y="129"/>
                    </a:lnTo>
                    <a:lnTo>
                      <a:pt x="52" y="115"/>
                    </a:lnTo>
                    <a:lnTo>
                      <a:pt x="50" y="100"/>
                    </a:lnTo>
                    <a:lnTo>
                      <a:pt x="47" y="84"/>
                    </a:lnTo>
                    <a:lnTo>
                      <a:pt x="46" y="69"/>
                    </a:lnTo>
                    <a:lnTo>
                      <a:pt x="45" y="55"/>
                    </a:lnTo>
                    <a:lnTo>
                      <a:pt x="44" y="43"/>
                    </a:lnTo>
                    <a:lnTo>
                      <a:pt x="44" y="34"/>
                    </a:lnTo>
                    <a:lnTo>
                      <a:pt x="43" y="27"/>
                    </a:lnTo>
                    <a:lnTo>
                      <a:pt x="43" y="26"/>
                    </a:lnTo>
                    <a:lnTo>
                      <a:pt x="72" y="21"/>
                    </a:lnTo>
                    <a:lnTo>
                      <a:pt x="79" y="35"/>
                    </a:lnTo>
                    <a:lnTo>
                      <a:pt x="73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42" name="Freeform 508">
                <a:extLst>
                  <a:ext uri="{FF2B5EF4-FFF2-40B4-BE49-F238E27FC236}">
                    <a16:creationId xmlns:a16="http://schemas.microsoft.com/office/drawing/2014/main" id="{5E6ED171-F108-494D-A881-BAB1CEEDB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3610"/>
                <a:ext cx="79" cy="149"/>
              </a:xfrm>
              <a:custGeom>
                <a:avLst/>
                <a:gdLst>
                  <a:gd name="T0" fmla="*/ 0 w 79"/>
                  <a:gd name="T1" fmla="*/ 10 h 149"/>
                  <a:gd name="T2" fmla="*/ 10 w 79"/>
                  <a:gd name="T3" fmla="*/ 61 h 149"/>
                  <a:gd name="T4" fmla="*/ 10 w 79"/>
                  <a:gd name="T5" fmla="*/ 61 h 149"/>
                  <a:gd name="T6" fmla="*/ 10 w 79"/>
                  <a:gd name="T7" fmla="*/ 62 h 149"/>
                  <a:gd name="T8" fmla="*/ 11 w 79"/>
                  <a:gd name="T9" fmla="*/ 65 h 149"/>
                  <a:gd name="T10" fmla="*/ 15 w 79"/>
                  <a:gd name="T11" fmla="*/ 69 h 149"/>
                  <a:gd name="T12" fmla="*/ 18 w 79"/>
                  <a:gd name="T13" fmla="*/ 72 h 149"/>
                  <a:gd name="T14" fmla="*/ 24 w 79"/>
                  <a:gd name="T15" fmla="*/ 71 h 149"/>
                  <a:gd name="T16" fmla="*/ 24 w 79"/>
                  <a:gd name="T17" fmla="*/ 71 h 149"/>
                  <a:gd name="T18" fmla="*/ 25 w 79"/>
                  <a:gd name="T19" fmla="*/ 77 h 149"/>
                  <a:gd name="T20" fmla="*/ 29 w 79"/>
                  <a:gd name="T21" fmla="*/ 92 h 149"/>
                  <a:gd name="T22" fmla="*/ 34 w 79"/>
                  <a:gd name="T23" fmla="*/ 109 h 149"/>
                  <a:gd name="T24" fmla="*/ 39 w 79"/>
                  <a:gd name="T25" fmla="*/ 128 h 149"/>
                  <a:gd name="T26" fmla="*/ 46 w 79"/>
                  <a:gd name="T27" fmla="*/ 142 h 149"/>
                  <a:gd name="T28" fmla="*/ 46 w 79"/>
                  <a:gd name="T29" fmla="*/ 142 h 149"/>
                  <a:gd name="T30" fmla="*/ 50 w 79"/>
                  <a:gd name="T31" fmla="*/ 146 h 149"/>
                  <a:gd name="T32" fmla="*/ 53 w 79"/>
                  <a:gd name="T33" fmla="*/ 148 h 149"/>
                  <a:gd name="T34" fmla="*/ 57 w 79"/>
                  <a:gd name="T35" fmla="*/ 149 h 149"/>
                  <a:gd name="T36" fmla="*/ 58 w 79"/>
                  <a:gd name="T37" fmla="*/ 147 h 149"/>
                  <a:gd name="T38" fmla="*/ 58 w 79"/>
                  <a:gd name="T39" fmla="*/ 142 h 149"/>
                  <a:gd name="T40" fmla="*/ 58 w 79"/>
                  <a:gd name="T41" fmla="*/ 142 h 149"/>
                  <a:gd name="T42" fmla="*/ 54 w 79"/>
                  <a:gd name="T43" fmla="*/ 129 h 149"/>
                  <a:gd name="T44" fmla="*/ 52 w 79"/>
                  <a:gd name="T45" fmla="*/ 115 h 149"/>
                  <a:gd name="T46" fmla="*/ 50 w 79"/>
                  <a:gd name="T47" fmla="*/ 100 h 149"/>
                  <a:gd name="T48" fmla="*/ 47 w 79"/>
                  <a:gd name="T49" fmla="*/ 84 h 149"/>
                  <a:gd name="T50" fmla="*/ 46 w 79"/>
                  <a:gd name="T51" fmla="*/ 69 h 149"/>
                  <a:gd name="T52" fmla="*/ 45 w 79"/>
                  <a:gd name="T53" fmla="*/ 55 h 149"/>
                  <a:gd name="T54" fmla="*/ 44 w 79"/>
                  <a:gd name="T55" fmla="*/ 43 h 149"/>
                  <a:gd name="T56" fmla="*/ 44 w 79"/>
                  <a:gd name="T57" fmla="*/ 34 h 149"/>
                  <a:gd name="T58" fmla="*/ 43 w 79"/>
                  <a:gd name="T59" fmla="*/ 27 h 149"/>
                  <a:gd name="T60" fmla="*/ 43 w 79"/>
                  <a:gd name="T61" fmla="*/ 26 h 149"/>
                  <a:gd name="T62" fmla="*/ 72 w 79"/>
                  <a:gd name="T63" fmla="*/ 21 h 149"/>
                  <a:gd name="T64" fmla="*/ 79 w 79"/>
                  <a:gd name="T65" fmla="*/ 35 h 149"/>
                  <a:gd name="T66" fmla="*/ 73 w 79"/>
                  <a:gd name="T67" fmla="*/ 0 h 149"/>
                  <a:gd name="T68" fmla="*/ 0 w 79"/>
                  <a:gd name="T69" fmla="*/ 10 h 149"/>
                  <a:gd name="T70" fmla="*/ 0 w 79"/>
                  <a:gd name="T71" fmla="*/ 10 h 14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79"/>
                  <a:gd name="T109" fmla="*/ 0 h 149"/>
                  <a:gd name="T110" fmla="*/ 79 w 79"/>
                  <a:gd name="T111" fmla="*/ 149 h 14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79" h="149">
                    <a:moveTo>
                      <a:pt x="0" y="10"/>
                    </a:moveTo>
                    <a:lnTo>
                      <a:pt x="10" y="61"/>
                    </a:lnTo>
                    <a:lnTo>
                      <a:pt x="10" y="62"/>
                    </a:lnTo>
                    <a:lnTo>
                      <a:pt x="11" y="65"/>
                    </a:lnTo>
                    <a:lnTo>
                      <a:pt x="15" y="69"/>
                    </a:lnTo>
                    <a:lnTo>
                      <a:pt x="18" y="72"/>
                    </a:lnTo>
                    <a:lnTo>
                      <a:pt x="24" y="71"/>
                    </a:lnTo>
                    <a:lnTo>
                      <a:pt x="25" y="77"/>
                    </a:lnTo>
                    <a:lnTo>
                      <a:pt x="29" y="92"/>
                    </a:lnTo>
                    <a:lnTo>
                      <a:pt x="34" y="109"/>
                    </a:lnTo>
                    <a:lnTo>
                      <a:pt x="39" y="128"/>
                    </a:lnTo>
                    <a:lnTo>
                      <a:pt x="46" y="142"/>
                    </a:lnTo>
                    <a:lnTo>
                      <a:pt x="50" y="146"/>
                    </a:lnTo>
                    <a:lnTo>
                      <a:pt x="53" y="148"/>
                    </a:lnTo>
                    <a:lnTo>
                      <a:pt x="57" y="149"/>
                    </a:lnTo>
                    <a:lnTo>
                      <a:pt x="58" y="147"/>
                    </a:lnTo>
                    <a:lnTo>
                      <a:pt x="58" y="142"/>
                    </a:lnTo>
                    <a:lnTo>
                      <a:pt x="54" y="129"/>
                    </a:lnTo>
                    <a:lnTo>
                      <a:pt x="52" y="115"/>
                    </a:lnTo>
                    <a:lnTo>
                      <a:pt x="50" y="100"/>
                    </a:lnTo>
                    <a:lnTo>
                      <a:pt x="47" y="84"/>
                    </a:lnTo>
                    <a:lnTo>
                      <a:pt x="46" y="69"/>
                    </a:lnTo>
                    <a:lnTo>
                      <a:pt x="45" y="55"/>
                    </a:lnTo>
                    <a:lnTo>
                      <a:pt x="44" y="43"/>
                    </a:lnTo>
                    <a:lnTo>
                      <a:pt x="44" y="34"/>
                    </a:lnTo>
                    <a:lnTo>
                      <a:pt x="43" y="27"/>
                    </a:lnTo>
                    <a:lnTo>
                      <a:pt x="43" y="26"/>
                    </a:lnTo>
                    <a:lnTo>
                      <a:pt x="72" y="21"/>
                    </a:lnTo>
                    <a:lnTo>
                      <a:pt x="79" y="35"/>
                    </a:lnTo>
                    <a:lnTo>
                      <a:pt x="73" y="0"/>
                    </a:lnTo>
                    <a:lnTo>
                      <a:pt x="0" y="1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43" name="Line 509">
                <a:extLst>
                  <a:ext uri="{FF2B5EF4-FFF2-40B4-BE49-F238E27FC236}">
                    <a16:creationId xmlns:a16="http://schemas.microsoft.com/office/drawing/2014/main" id="{80377E94-75B5-4E3E-865C-8138762A70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977" y="3618"/>
                <a:ext cx="20" cy="1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44" name="Line 510">
                <a:extLst>
                  <a:ext uri="{FF2B5EF4-FFF2-40B4-BE49-F238E27FC236}">
                    <a16:creationId xmlns:a16="http://schemas.microsoft.com/office/drawing/2014/main" id="{830B09D0-2306-4E09-84E1-3D46E684C1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26" y="3613"/>
                <a:ext cx="1" cy="1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45" name="Freeform 511">
                <a:extLst>
                  <a:ext uri="{FF2B5EF4-FFF2-40B4-BE49-F238E27FC236}">
                    <a16:creationId xmlns:a16="http://schemas.microsoft.com/office/drawing/2014/main" id="{1FA97FFF-D42A-4BDD-B0CC-63C562B743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" y="3407"/>
                <a:ext cx="70" cy="171"/>
              </a:xfrm>
              <a:custGeom>
                <a:avLst/>
                <a:gdLst>
                  <a:gd name="T0" fmla="*/ 70 w 70"/>
                  <a:gd name="T1" fmla="*/ 171 h 171"/>
                  <a:gd name="T2" fmla="*/ 55 w 70"/>
                  <a:gd name="T3" fmla="*/ 167 h 171"/>
                  <a:gd name="T4" fmla="*/ 42 w 70"/>
                  <a:gd name="T5" fmla="*/ 154 h 171"/>
                  <a:gd name="T6" fmla="*/ 32 w 70"/>
                  <a:gd name="T7" fmla="*/ 137 h 171"/>
                  <a:gd name="T8" fmla="*/ 25 w 70"/>
                  <a:gd name="T9" fmla="*/ 113 h 171"/>
                  <a:gd name="T10" fmla="*/ 21 w 70"/>
                  <a:gd name="T11" fmla="*/ 86 h 171"/>
                  <a:gd name="T12" fmla="*/ 21 w 70"/>
                  <a:gd name="T13" fmla="*/ 86 h 171"/>
                  <a:gd name="T14" fmla="*/ 24 w 70"/>
                  <a:gd name="T15" fmla="*/ 59 h 171"/>
                  <a:gd name="T16" fmla="*/ 29 w 70"/>
                  <a:gd name="T17" fmla="*/ 36 h 171"/>
                  <a:gd name="T18" fmla="*/ 40 w 70"/>
                  <a:gd name="T19" fmla="*/ 17 h 171"/>
                  <a:gd name="T20" fmla="*/ 53 w 70"/>
                  <a:gd name="T21" fmla="*/ 4 h 171"/>
                  <a:gd name="T22" fmla="*/ 68 w 70"/>
                  <a:gd name="T23" fmla="*/ 0 h 171"/>
                  <a:gd name="T24" fmla="*/ 47 w 70"/>
                  <a:gd name="T25" fmla="*/ 0 h 171"/>
                  <a:gd name="T26" fmla="*/ 47 w 70"/>
                  <a:gd name="T27" fmla="*/ 0 h 171"/>
                  <a:gd name="T28" fmla="*/ 32 w 70"/>
                  <a:gd name="T29" fmla="*/ 4 h 171"/>
                  <a:gd name="T30" fmla="*/ 19 w 70"/>
                  <a:gd name="T31" fmla="*/ 17 h 171"/>
                  <a:gd name="T32" fmla="*/ 10 w 70"/>
                  <a:gd name="T33" fmla="*/ 36 h 171"/>
                  <a:gd name="T34" fmla="*/ 3 w 70"/>
                  <a:gd name="T35" fmla="*/ 59 h 171"/>
                  <a:gd name="T36" fmla="*/ 0 w 70"/>
                  <a:gd name="T37" fmla="*/ 87 h 171"/>
                  <a:gd name="T38" fmla="*/ 0 w 70"/>
                  <a:gd name="T39" fmla="*/ 87 h 171"/>
                  <a:gd name="T40" fmla="*/ 4 w 70"/>
                  <a:gd name="T41" fmla="*/ 114 h 171"/>
                  <a:gd name="T42" fmla="*/ 11 w 70"/>
                  <a:gd name="T43" fmla="*/ 137 h 171"/>
                  <a:gd name="T44" fmla="*/ 21 w 70"/>
                  <a:gd name="T45" fmla="*/ 156 h 171"/>
                  <a:gd name="T46" fmla="*/ 34 w 70"/>
                  <a:gd name="T47" fmla="*/ 167 h 171"/>
                  <a:gd name="T48" fmla="*/ 49 w 70"/>
                  <a:gd name="T49" fmla="*/ 171 h 171"/>
                  <a:gd name="T50" fmla="*/ 70 w 70"/>
                  <a:gd name="T51" fmla="*/ 171 h 171"/>
                  <a:gd name="T52" fmla="*/ 70 w 70"/>
                  <a:gd name="T53" fmla="*/ 171 h 1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0"/>
                  <a:gd name="T82" fmla="*/ 0 h 171"/>
                  <a:gd name="T83" fmla="*/ 70 w 70"/>
                  <a:gd name="T84" fmla="*/ 171 h 17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0" h="171">
                    <a:moveTo>
                      <a:pt x="70" y="171"/>
                    </a:moveTo>
                    <a:lnTo>
                      <a:pt x="55" y="167"/>
                    </a:lnTo>
                    <a:lnTo>
                      <a:pt x="42" y="154"/>
                    </a:lnTo>
                    <a:lnTo>
                      <a:pt x="32" y="137"/>
                    </a:lnTo>
                    <a:lnTo>
                      <a:pt x="25" y="113"/>
                    </a:lnTo>
                    <a:lnTo>
                      <a:pt x="21" y="86"/>
                    </a:lnTo>
                    <a:lnTo>
                      <a:pt x="24" y="59"/>
                    </a:lnTo>
                    <a:lnTo>
                      <a:pt x="29" y="36"/>
                    </a:lnTo>
                    <a:lnTo>
                      <a:pt x="40" y="17"/>
                    </a:lnTo>
                    <a:lnTo>
                      <a:pt x="53" y="4"/>
                    </a:lnTo>
                    <a:lnTo>
                      <a:pt x="68" y="0"/>
                    </a:lnTo>
                    <a:lnTo>
                      <a:pt x="47" y="0"/>
                    </a:lnTo>
                    <a:lnTo>
                      <a:pt x="32" y="4"/>
                    </a:lnTo>
                    <a:lnTo>
                      <a:pt x="19" y="17"/>
                    </a:lnTo>
                    <a:lnTo>
                      <a:pt x="10" y="36"/>
                    </a:lnTo>
                    <a:lnTo>
                      <a:pt x="3" y="59"/>
                    </a:lnTo>
                    <a:lnTo>
                      <a:pt x="0" y="87"/>
                    </a:lnTo>
                    <a:lnTo>
                      <a:pt x="4" y="114"/>
                    </a:lnTo>
                    <a:lnTo>
                      <a:pt x="11" y="137"/>
                    </a:lnTo>
                    <a:lnTo>
                      <a:pt x="21" y="156"/>
                    </a:lnTo>
                    <a:lnTo>
                      <a:pt x="34" y="167"/>
                    </a:lnTo>
                    <a:lnTo>
                      <a:pt x="49" y="171"/>
                    </a:lnTo>
                    <a:lnTo>
                      <a:pt x="70" y="171"/>
                    </a:lnTo>
                    <a:close/>
                  </a:path>
                </a:pathLst>
              </a:custGeom>
              <a:solidFill>
                <a:srgbClr val="6F6F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46" name="Freeform 512">
                <a:extLst>
                  <a:ext uri="{FF2B5EF4-FFF2-40B4-BE49-F238E27FC236}">
                    <a16:creationId xmlns:a16="http://schemas.microsoft.com/office/drawing/2014/main" id="{66FF83E4-98F6-4416-A183-8509E7096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5" y="3407"/>
                <a:ext cx="70" cy="171"/>
              </a:xfrm>
              <a:custGeom>
                <a:avLst/>
                <a:gdLst>
                  <a:gd name="T0" fmla="*/ 70 w 70"/>
                  <a:gd name="T1" fmla="*/ 171 h 171"/>
                  <a:gd name="T2" fmla="*/ 55 w 70"/>
                  <a:gd name="T3" fmla="*/ 167 h 171"/>
                  <a:gd name="T4" fmla="*/ 42 w 70"/>
                  <a:gd name="T5" fmla="*/ 154 h 171"/>
                  <a:gd name="T6" fmla="*/ 32 w 70"/>
                  <a:gd name="T7" fmla="*/ 137 h 171"/>
                  <a:gd name="T8" fmla="*/ 25 w 70"/>
                  <a:gd name="T9" fmla="*/ 113 h 171"/>
                  <a:gd name="T10" fmla="*/ 21 w 70"/>
                  <a:gd name="T11" fmla="*/ 86 h 171"/>
                  <a:gd name="T12" fmla="*/ 21 w 70"/>
                  <a:gd name="T13" fmla="*/ 86 h 171"/>
                  <a:gd name="T14" fmla="*/ 24 w 70"/>
                  <a:gd name="T15" fmla="*/ 59 h 171"/>
                  <a:gd name="T16" fmla="*/ 29 w 70"/>
                  <a:gd name="T17" fmla="*/ 36 h 171"/>
                  <a:gd name="T18" fmla="*/ 40 w 70"/>
                  <a:gd name="T19" fmla="*/ 17 h 171"/>
                  <a:gd name="T20" fmla="*/ 53 w 70"/>
                  <a:gd name="T21" fmla="*/ 4 h 171"/>
                  <a:gd name="T22" fmla="*/ 68 w 70"/>
                  <a:gd name="T23" fmla="*/ 0 h 171"/>
                  <a:gd name="T24" fmla="*/ 47 w 70"/>
                  <a:gd name="T25" fmla="*/ 0 h 171"/>
                  <a:gd name="T26" fmla="*/ 47 w 70"/>
                  <a:gd name="T27" fmla="*/ 0 h 171"/>
                  <a:gd name="T28" fmla="*/ 32 w 70"/>
                  <a:gd name="T29" fmla="*/ 4 h 171"/>
                  <a:gd name="T30" fmla="*/ 19 w 70"/>
                  <a:gd name="T31" fmla="*/ 17 h 171"/>
                  <a:gd name="T32" fmla="*/ 10 w 70"/>
                  <a:gd name="T33" fmla="*/ 36 h 171"/>
                  <a:gd name="T34" fmla="*/ 3 w 70"/>
                  <a:gd name="T35" fmla="*/ 59 h 171"/>
                  <a:gd name="T36" fmla="*/ 0 w 70"/>
                  <a:gd name="T37" fmla="*/ 87 h 171"/>
                  <a:gd name="T38" fmla="*/ 0 w 70"/>
                  <a:gd name="T39" fmla="*/ 87 h 171"/>
                  <a:gd name="T40" fmla="*/ 4 w 70"/>
                  <a:gd name="T41" fmla="*/ 114 h 171"/>
                  <a:gd name="T42" fmla="*/ 11 w 70"/>
                  <a:gd name="T43" fmla="*/ 137 h 171"/>
                  <a:gd name="T44" fmla="*/ 21 w 70"/>
                  <a:gd name="T45" fmla="*/ 156 h 171"/>
                  <a:gd name="T46" fmla="*/ 34 w 70"/>
                  <a:gd name="T47" fmla="*/ 167 h 171"/>
                  <a:gd name="T48" fmla="*/ 49 w 70"/>
                  <a:gd name="T49" fmla="*/ 171 h 171"/>
                  <a:gd name="T50" fmla="*/ 70 w 70"/>
                  <a:gd name="T51" fmla="*/ 171 h 171"/>
                  <a:gd name="T52" fmla="*/ 70 w 70"/>
                  <a:gd name="T53" fmla="*/ 171 h 1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0"/>
                  <a:gd name="T82" fmla="*/ 0 h 171"/>
                  <a:gd name="T83" fmla="*/ 70 w 70"/>
                  <a:gd name="T84" fmla="*/ 171 h 17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0" h="171">
                    <a:moveTo>
                      <a:pt x="70" y="171"/>
                    </a:moveTo>
                    <a:lnTo>
                      <a:pt x="55" y="167"/>
                    </a:lnTo>
                    <a:lnTo>
                      <a:pt x="42" y="154"/>
                    </a:lnTo>
                    <a:lnTo>
                      <a:pt x="32" y="137"/>
                    </a:lnTo>
                    <a:lnTo>
                      <a:pt x="25" y="113"/>
                    </a:lnTo>
                    <a:lnTo>
                      <a:pt x="21" y="86"/>
                    </a:lnTo>
                    <a:lnTo>
                      <a:pt x="24" y="59"/>
                    </a:lnTo>
                    <a:lnTo>
                      <a:pt x="29" y="36"/>
                    </a:lnTo>
                    <a:lnTo>
                      <a:pt x="40" y="17"/>
                    </a:lnTo>
                    <a:lnTo>
                      <a:pt x="53" y="4"/>
                    </a:lnTo>
                    <a:lnTo>
                      <a:pt x="68" y="0"/>
                    </a:lnTo>
                    <a:lnTo>
                      <a:pt x="47" y="0"/>
                    </a:lnTo>
                    <a:lnTo>
                      <a:pt x="32" y="4"/>
                    </a:lnTo>
                    <a:lnTo>
                      <a:pt x="19" y="17"/>
                    </a:lnTo>
                    <a:lnTo>
                      <a:pt x="10" y="36"/>
                    </a:lnTo>
                    <a:lnTo>
                      <a:pt x="3" y="59"/>
                    </a:lnTo>
                    <a:lnTo>
                      <a:pt x="0" y="87"/>
                    </a:lnTo>
                    <a:lnTo>
                      <a:pt x="4" y="114"/>
                    </a:lnTo>
                    <a:lnTo>
                      <a:pt x="11" y="137"/>
                    </a:lnTo>
                    <a:lnTo>
                      <a:pt x="21" y="156"/>
                    </a:lnTo>
                    <a:lnTo>
                      <a:pt x="34" y="167"/>
                    </a:lnTo>
                    <a:lnTo>
                      <a:pt x="49" y="171"/>
                    </a:lnTo>
                    <a:lnTo>
                      <a:pt x="70" y="171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47" name="Freeform 513">
                <a:extLst>
                  <a:ext uri="{FF2B5EF4-FFF2-40B4-BE49-F238E27FC236}">
                    <a16:creationId xmlns:a16="http://schemas.microsoft.com/office/drawing/2014/main" id="{E2F77404-B0D7-41B6-AED7-2190DE36C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6" y="3407"/>
                <a:ext cx="94" cy="171"/>
              </a:xfrm>
              <a:custGeom>
                <a:avLst/>
                <a:gdLst>
                  <a:gd name="T0" fmla="*/ 49 w 94"/>
                  <a:gd name="T1" fmla="*/ 171 h 171"/>
                  <a:gd name="T2" fmla="*/ 34 w 94"/>
                  <a:gd name="T3" fmla="*/ 167 h 171"/>
                  <a:gd name="T4" fmla="*/ 21 w 94"/>
                  <a:gd name="T5" fmla="*/ 154 h 171"/>
                  <a:gd name="T6" fmla="*/ 11 w 94"/>
                  <a:gd name="T7" fmla="*/ 137 h 171"/>
                  <a:gd name="T8" fmla="*/ 4 w 94"/>
                  <a:gd name="T9" fmla="*/ 113 h 171"/>
                  <a:gd name="T10" fmla="*/ 0 w 94"/>
                  <a:gd name="T11" fmla="*/ 86 h 171"/>
                  <a:gd name="T12" fmla="*/ 0 w 94"/>
                  <a:gd name="T13" fmla="*/ 86 h 171"/>
                  <a:gd name="T14" fmla="*/ 3 w 94"/>
                  <a:gd name="T15" fmla="*/ 59 h 171"/>
                  <a:gd name="T16" fmla="*/ 8 w 94"/>
                  <a:gd name="T17" fmla="*/ 36 h 171"/>
                  <a:gd name="T18" fmla="*/ 19 w 94"/>
                  <a:gd name="T19" fmla="*/ 17 h 171"/>
                  <a:gd name="T20" fmla="*/ 32 w 94"/>
                  <a:gd name="T21" fmla="*/ 4 h 171"/>
                  <a:gd name="T22" fmla="*/ 47 w 94"/>
                  <a:gd name="T23" fmla="*/ 0 h 171"/>
                  <a:gd name="T24" fmla="*/ 47 w 94"/>
                  <a:gd name="T25" fmla="*/ 0 h 171"/>
                  <a:gd name="T26" fmla="*/ 61 w 94"/>
                  <a:gd name="T27" fmla="*/ 4 h 171"/>
                  <a:gd name="T28" fmla="*/ 75 w 94"/>
                  <a:gd name="T29" fmla="*/ 16 h 171"/>
                  <a:gd name="T30" fmla="*/ 85 w 94"/>
                  <a:gd name="T31" fmla="*/ 35 h 171"/>
                  <a:gd name="T32" fmla="*/ 92 w 94"/>
                  <a:gd name="T33" fmla="*/ 58 h 171"/>
                  <a:gd name="T34" fmla="*/ 94 w 94"/>
                  <a:gd name="T35" fmla="*/ 85 h 171"/>
                  <a:gd name="T36" fmla="*/ 94 w 94"/>
                  <a:gd name="T37" fmla="*/ 85 h 171"/>
                  <a:gd name="T38" fmla="*/ 93 w 94"/>
                  <a:gd name="T39" fmla="*/ 111 h 171"/>
                  <a:gd name="T40" fmla="*/ 86 w 94"/>
                  <a:gd name="T41" fmla="*/ 135 h 171"/>
                  <a:gd name="T42" fmla="*/ 77 w 94"/>
                  <a:gd name="T43" fmla="*/ 154 h 171"/>
                  <a:gd name="T44" fmla="*/ 64 w 94"/>
                  <a:gd name="T45" fmla="*/ 166 h 171"/>
                  <a:gd name="T46" fmla="*/ 49 w 94"/>
                  <a:gd name="T47" fmla="*/ 171 h 171"/>
                  <a:gd name="T48" fmla="*/ 49 w 94"/>
                  <a:gd name="T49" fmla="*/ 171 h 17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4"/>
                  <a:gd name="T76" fmla="*/ 0 h 171"/>
                  <a:gd name="T77" fmla="*/ 94 w 94"/>
                  <a:gd name="T78" fmla="*/ 171 h 17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4" h="171">
                    <a:moveTo>
                      <a:pt x="49" y="171"/>
                    </a:moveTo>
                    <a:lnTo>
                      <a:pt x="34" y="167"/>
                    </a:lnTo>
                    <a:lnTo>
                      <a:pt x="21" y="154"/>
                    </a:lnTo>
                    <a:lnTo>
                      <a:pt x="11" y="137"/>
                    </a:lnTo>
                    <a:lnTo>
                      <a:pt x="4" y="113"/>
                    </a:lnTo>
                    <a:lnTo>
                      <a:pt x="0" y="86"/>
                    </a:lnTo>
                    <a:lnTo>
                      <a:pt x="3" y="59"/>
                    </a:lnTo>
                    <a:lnTo>
                      <a:pt x="8" y="36"/>
                    </a:lnTo>
                    <a:lnTo>
                      <a:pt x="19" y="17"/>
                    </a:lnTo>
                    <a:lnTo>
                      <a:pt x="32" y="4"/>
                    </a:lnTo>
                    <a:lnTo>
                      <a:pt x="47" y="0"/>
                    </a:lnTo>
                    <a:lnTo>
                      <a:pt x="61" y="4"/>
                    </a:lnTo>
                    <a:lnTo>
                      <a:pt x="75" y="16"/>
                    </a:lnTo>
                    <a:lnTo>
                      <a:pt x="85" y="35"/>
                    </a:lnTo>
                    <a:lnTo>
                      <a:pt x="92" y="58"/>
                    </a:lnTo>
                    <a:lnTo>
                      <a:pt x="94" y="85"/>
                    </a:lnTo>
                    <a:lnTo>
                      <a:pt x="93" y="111"/>
                    </a:lnTo>
                    <a:lnTo>
                      <a:pt x="86" y="135"/>
                    </a:lnTo>
                    <a:lnTo>
                      <a:pt x="77" y="154"/>
                    </a:lnTo>
                    <a:lnTo>
                      <a:pt x="64" y="166"/>
                    </a:lnTo>
                    <a:lnTo>
                      <a:pt x="49" y="171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48" name="Freeform 514">
                <a:extLst>
                  <a:ext uri="{FF2B5EF4-FFF2-40B4-BE49-F238E27FC236}">
                    <a16:creationId xmlns:a16="http://schemas.microsoft.com/office/drawing/2014/main" id="{A59000A6-36A2-42DB-A395-4430562A89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6" y="3407"/>
                <a:ext cx="94" cy="171"/>
              </a:xfrm>
              <a:custGeom>
                <a:avLst/>
                <a:gdLst>
                  <a:gd name="T0" fmla="*/ 49 w 94"/>
                  <a:gd name="T1" fmla="*/ 171 h 171"/>
                  <a:gd name="T2" fmla="*/ 34 w 94"/>
                  <a:gd name="T3" fmla="*/ 167 h 171"/>
                  <a:gd name="T4" fmla="*/ 21 w 94"/>
                  <a:gd name="T5" fmla="*/ 154 h 171"/>
                  <a:gd name="T6" fmla="*/ 11 w 94"/>
                  <a:gd name="T7" fmla="*/ 137 h 171"/>
                  <a:gd name="T8" fmla="*/ 4 w 94"/>
                  <a:gd name="T9" fmla="*/ 113 h 171"/>
                  <a:gd name="T10" fmla="*/ 0 w 94"/>
                  <a:gd name="T11" fmla="*/ 86 h 171"/>
                  <a:gd name="T12" fmla="*/ 0 w 94"/>
                  <a:gd name="T13" fmla="*/ 86 h 171"/>
                  <a:gd name="T14" fmla="*/ 3 w 94"/>
                  <a:gd name="T15" fmla="*/ 59 h 171"/>
                  <a:gd name="T16" fmla="*/ 8 w 94"/>
                  <a:gd name="T17" fmla="*/ 36 h 171"/>
                  <a:gd name="T18" fmla="*/ 19 w 94"/>
                  <a:gd name="T19" fmla="*/ 17 h 171"/>
                  <a:gd name="T20" fmla="*/ 32 w 94"/>
                  <a:gd name="T21" fmla="*/ 4 h 171"/>
                  <a:gd name="T22" fmla="*/ 47 w 94"/>
                  <a:gd name="T23" fmla="*/ 0 h 171"/>
                  <a:gd name="T24" fmla="*/ 47 w 94"/>
                  <a:gd name="T25" fmla="*/ 0 h 171"/>
                  <a:gd name="T26" fmla="*/ 61 w 94"/>
                  <a:gd name="T27" fmla="*/ 4 h 171"/>
                  <a:gd name="T28" fmla="*/ 75 w 94"/>
                  <a:gd name="T29" fmla="*/ 16 h 171"/>
                  <a:gd name="T30" fmla="*/ 85 w 94"/>
                  <a:gd name="T31" fmla="*/ 35 h 171"/>
                  <a:gd name="T32" fmla="*/ 92 w 94"/>
                  <a:gd name="T33" fmla="*/ 58 h 171"/>
                  <a:gd name="T34" fmla="*/ 94 w 94"/>
                  <a:gd name="T35" fmla="*/ 85 h 171"/>
                  <a:gd name="T36" fmla="*/ 94 w 94"/>
                  <a:gd name="T37" fmla="*/ 85 h 171"/>
                  <a:gd name="T38" fmla="*/ 93 w 94"/>
                  <a:gd name="T39" fmla="*/ 111 h 171"/>
                  <a:gd name="T40" fmla="*/ 86 w 94"/>
                  <a:gd name="T41" fmla="*/ 135 h 171"/>
                  <a:gd name="T42" fmla="*/ 77 w 94"/>
                  <a:gd name="T43" fmla="*/ 154 h 171"/>
                  <a:gd name="T44" fmla="*/ 64 w 94"/>
                  <a:gd name="T45" fmla="*/ 166 h 171"/>
                  <a:gd name="T46" fmla="*/ 49 w 94"/>
                  <a:gd name="T47" fmla="*/ 171 h 171"/>
                  <a:gd name="T48" fmla="*/ 49 w 94"/>
                  <a:gd name="T49" fmla="*/ 171 h 17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4"/>
                  <a:gd name="T76" fmla="*/ 0 h 171"/>
                  <a:gd name="T77" fmla="*/ 94 w 94"/>
                  <a:gd name="T78" fmla="*/ 171 h 17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4" h="171">
                    <a:moveTo>
                      <a:pt x="49" y="171"/>
                    </a:moveTo>
                    <a:lnTo>
                      <a:pt x="34" y="167"/>
                    </a:lnTo>
                    <a:lnTo>
                      <a:pt x="21" y="154"/>
                    </a:lnTo>
                    <a:lnTo>
                      <a:pt x="11" y="137"/>
                    </a:lnTo>
                    <a:lnTo>
                      <a:pt x="4" y="113"/>
                    </a:lnTo>
                    <a:lnTo>
                      <a:pt x="0" y="86"/>
                    </a:lnTo>
                    <a:lnTo>
                      <a:pt x="3" y="59"/>
                    </a:lnTo>
                    <a:lnTo>
                      <a:pt x="8" y="36"/>
                    </a:lnTo>
                    <a:lnTo>
                      <a:pt x="19" y="17"/>
                    </a:lnTo>
                    <a:lnTo>
                      <a:pt x="32" y="4"/>
                    </a:lnTo>
                    <a:lnTo>
                      <a:pt x="47" y="0"/>
                    </a:lnTo>
                    <a:lnTo>
                      <a:pt x="61" y="4"/>
                    </a:lnTo>
                    <a:lnTo>
                      <a:pt x="75" y="16"/>
                    </a:lnTo>
                    <a:lnTo>
                      <a:pt x="85" y="35"/>
                    </a:lnTo>
                    <a:lnTo>
                      <a:pt x="92" y="58"/>
                    </a:lnTo>
                    <a:lnTo>
                      <a:pt x="94" y="85"/>
                    </a:lnTo>
                    <a:lnTo>
                      <a:pt x="93" y="111"/>
                    </a:lnTo>
                    <a:lnTo>
                      <a:pt x="86" y="135"/>
                    </a:lnTo>
                    <a:lnTo>
                      <a:pt x="77" y="154"/>
                    </a:lnTo>
                    <a:lnTo>
                      <a:pt x="64" y="166"/>
                    </a:lnTo>
                    <a:lnTo>
                      <a:pt x="49" y="171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49" name="Freeform 515">
                <a:extLst>
                  <a:ext uri="{FF2B5EF4-FFF2-40B4-BE49-F238E27FC236}">
                    <a16:creationId xmlns:a16="http://schemas.microsoft.com/office/drawing/2014/main" id="{30CC1E74-D2BD-40A4-97CD-1436DF5A6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4" y="3437"/>
                <a:ext cx="60" cy="110"/>
              </a:xfrm>
              <a:custGeom>
                <a:avLst/>
                <a:gdLst>
                  <a:gd name="T0" fmla="*/ 31 w 60"/>
                  <a:gd name="T1" fmla="*/ 110 h 110"/>
                  <a:gd name="T2" fmla="*/ 21 w 60"/>
                  <a:gd name="T3" fmla="*/ 108 h 110"/>
                  <a:gd name="T4" fmla="*/ 12 w 60"/>
                  <a:gd name="T5" fmla="*/ 100 h 110"/>
                  <a:gd name="T6" fmla="*/ 5 w 60"/>
                  <a:gd name="T7" fmla="*/ 88 h 110"/>
                  <a:gd name="T8" fmla="*/ 1 w 60"/>
                  <a:gd name="T9" fmla="*/ 73 h 110"/>
                  <a:gd name="T10" fmla="*/ 0 w 60"/>
                  <a:gd name="T11" fmla="*/ 56 h 110"/>
                  <a:gd name="T12" fmla="*/ 0 w 60"/>
                  <a:gd name="T13" fmla="*/ 56 h 110"/>
                  <a:gd name="T14" fmla="*/ 1 w 60"/>
                  <a:gd name="T15" fmla="*/ 38 h 110"/>
                  <a:gd name="T16" fmla="*/ 4 w 60"/>
                  <a:gd name="T17" fmla="*/ 23 h 110"/>
                  <a:gd name="T18" fmla="*/ 11 w 60"/>
                  <a:gd name="T19" fmla="*/ 11 h 110"/>
                  <a:gd name="T20" fmla="*/ 19 w 60"/>
                  <a:gd name="T21" fmla="*/ 4 h 110"/>
                  <a:gd name="T22" fmla="*/ 29 w 60"/>
                  <a:gd name="T23" fmla="*/ 0 h 110"/>
                  <a:gd name="T24" fmla="*/ 29 w 60"/>
                  <a:gd name="T25" fmla="*/ 0 h 110"/>
                  <a:gd name="T26" fmla="*/ 38 w 60"/>
                  <a:gd name="T27" fmla="*/ 2 h 110"/>
                  <a:gd name="T28" fmla="*/ 47 w 60"/>
                  <a:gd name="T29" fmla="*/ 11 h 110"/>
                  <a:gd name="T30" fmla="*/ 54 w 60"/>
                  <a:gd name="T31" fmla="*/ 22 h 110"/>
                  <a:gd name="T32" fmla="*/ 58 w 60"/>
                  <a:gd name="T33" fmla="*/ 37 h 110"/>
                  <a:gd name="T34" fmla="*/ 60 w 60"/>
                  <a:gd name="T35" fmla="*/ 55 h 110"/>
                  <a:gd name="T36" fmla="*/ 60 w 60"/>
                  <a:gd name="T37" fmla="*/ 55 h 110"/>
                  <a:gd name="T38" fmla="*/ 59 w 60"/>
                  <a:gd name="T39" fmla="*/ 72 h 110"/>
                  <a:gd name="T40" fmla="*/ 54 w 60"/>
                  <a:gd name="T41" fmla="*/ 87 h 110"/>
                  <a:gd name="T42" fmla="*/ 48 w 60"/>
                  <a:gd name="T43" fmla="*/ 100 h 110"/>
                  <a:gd name="T44" fmla="*/ 40 w 60"/>
                  <a:gd name="T45" fmla="*/ 108 h 110"/>
                  <a:gd name="T46" fmla="*/ 31 w 60"/>
                  <a:gd name="T47" fmla="*/ 110 h 110"/>
                  <a:gd name="T48" fmla="*/ 31 w 60"/>
                  <a:gd name="T49" fmla="*/ 110 h 11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110"/>
                  <a:gd name="T77" fmla="*/ 60 w 60"/>
                  <a:gd name="T78" fmla="*/ 110 h 11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110">
                    <a:moveTo>
                      <a:pt x="31" y="110"/>
                    </a:moveTo>
                    <a:lnTo>
                      <a:pt x="21" y="108"/>
                    </a:lnTo>
                    <a:lnTo>
                      <a:pt x="12" y="100"/>
                    </a:lnTo>
                    <a:lnTo>
                      <a:pt x="5" y="88"/>
                    </a:lnTo>
                    <a:lnTo>
                      <a:pt x="1" y="73"/>
                    </a:lnTo>
                    <a:lnTo>
                      <a:pt x="0" y="56"/>
                    </a:lnTo>
                    <a:lnTo>
                      <a:pt x="1" y="38"/>
                    </a:lnTo>
                    <a:lnTo>
                      <a:pt x="4" y="23"/>
                    </a:lnTo>
                    <a:lnTo>
                      <a:pt x="11" y="11"/>
                    </a:lnTo>
                    <a:lnTo>
                      <a:pt x="19" y="4"/>
                    </a:lnTo>
                    <a:lnTo>
                      <a:pt x="29" y="0"/>
                    </a:lnTo>
                    <a:lnTo>
                      <a:pt x="38" y="2"/>
                    </a:lnTo>
                    <a:lnTo>
                      <a:pt x="47" y="11"/>
                    </a:lnTo>
                    <a:lnTo>
                      <a:pt x="54" y="22"/>
                    </a:lnTo>
                    <a:lnTo>
                      <a:pt x="58" y="37"/>
                    </a:lnTo>
                    <a:lnTo>
                      <a:pt x="60" y="55"/>
                    </a:lnTo>
                    <a:lnTo>
                      <a:pt x="59" y="72"/>
                    </a:lnTo>
                    <a:lnTo>
                      <a:pt x="54" y="87"/>
                    </a:lnTo>
                    <a:lnTo>
                      <a:pt x="48" y="100"/>
                    </a:lnTo>
                    <a:lnTo>
                      <a:pt x="40" y="108"/>
                    </a:lnTo>
                    <a:lnTo>
                      <a:pt x="31" y="11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50" name="Freeform 516">
                <a:extLst>
                  <a:ext uri="{FF2B5EF4-FFF2-40B4-BE49-F238E27FC236}">
                    <a16:creationId xmlns:a16="http://schemas.microsoft.com/office/drawing/2014/main" id="{7137D474-6D32-4972-8129-F642F766B5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4" y="3437"/>
                <a:ext cx="60" cy="110"/>
              </a:xfrm>
              <a:custGeom>
                <a:avLst/>
                <a:gdLst>
                  <a:gd name="T0" fmla="*/ 31 w 60"/>
                  <a:gd name="T1" fmla="*/ 110 h 110"/>
                  <a:gd name="T2" fmla="*/ 21 w 60"/>
                  <a:gd name="T3" fmla="*/ 108 h 110"/>
                  <a:gd name="T4" fmla="*/ 12 w 60"/>
                  <a:gd name="T5" fmla="*/ 100 h 110"/>
                  <a:gd name="T6" fmla="*/ 5 w 60"/>
                  <a:gd name="T7" fmla="*/ 88 h 110"/>
                  <a:gd name="T8" fmla="*/ 1 w 60"/>
                  <a:gd name="T9" fmla="*/ 73 h 110"/>
                  <a:gd name="T10" fmla="*/ 0 w 60"/>
                  <a:gd name="T11" fmla="*/ 56 h 110"/>
                  <a:gd name="T12" fmla="*/ 0 w 60"/>
                  <a:gd name="T13" fmla="*/ 56 h 110"/>
                  <a:gd name="T14" fmla="*/ 1 w 60"/>
                  <a:gd name="T15" fmla="*/ 38 h 110"/>
                  <a:gd name="T16" fmla="*/ 4 w 60"/>
                  <a:gd name="T17" fmla="*/ 23 h 110"/>
                  <a:gd name="T18" fmla="*/ 11 w 60"/>
                  <a:gd name="T19" fmla="*/ 11 h 110"/>
                  <a:gd name="T20" fmla="*/ 19 w 60"/>
                  <a:gd name="T21" fmla="*/ 4 h 110"/>
                  <a:gd name="T22" fmla="*/ 29 w 60"/>
                  <a:gd name="T23" fmla="*/ 0 h 110"/>
                  <a:gd name="T24" fmla="*/ 29 w 60"/>
                  <a:gd name="T25" fmla="*/ 0 h 110"/>
                  <a:gd name="T26" fmla="*/ 38 w 60"/>
                  <a:gd name="T27" fmla="*/ 2 h 110"/>
                  <a:gd name="T28" fmla="*/ 47 w 60"/>
                  <a:gd name="T29" fmla="*/ 11 h 110"/>
                  <a:gd name="T30" fmla="*/ 54 w 60"/>
                  <a:gd name="T31" fmla="*/ 22 h 110"/>
                  <a:gd name="T32" fmla="*/ 58 w 60"/>
                  <a:gd name="T33" fmla="*/ 37 h 110"/>
                  <a:gd name="T34" fmla="*/ 60 w 60"/>
                  <a:gd name="T35" fmla="*/ 55 h 110"/>
                  <a:gd name="T36" fmla="*/ 60 w 60"/>
                  <a:gd name="T37" fmla="*/ 55 h 110"/>
                  <a:gd name="T38" fmla="*/ 59 w 60"/>
                  <a:gd name="T39" fmla="*/ 72 h 110"/>
                  <a:gd name="T40" fmla="*/ 54 w 60"/>
                  <a:gd name="T41" fmla="*/ 87 h 110"/>
                  <a:gd name="T42" fmla="*/ 48 w 60"/>
                  <a:gd name="T43" fmla="*/ 100 h 110"/>
                  <a:gd name="T44" fmla="*/ 40 w 60"/>
                  <a:gd name="T45" fmla="*/ 108 h 110"/>
                  <a:gd name="T46" fmla="*/ 31 w 60"/>
                  <a:gd name="T47" fmla="*/ 110 h 110"/>
                  <a:gd name="T48" fmla="*/ 31 w 60"/>
                  <a:gd name="T49" fmla="*/ 110 h 11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"/>
                  <a:gd name="T76" fmla="*/ 0 h 110"/>
                  <a:gd name="T77" fmla="*/ 60 w 60"/>
                  <a:gd name="T78" fmla="*/ 110 h 11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" h="110">
                    <a:moveTo>
                      <a:pt x="31" y="110"/>
                    </a:moveTo>
                    <a:lnTo>
                      <a:pt x="21" y="108"/>
                    </a:lnTo>
                    <a:lnTo>
                      <a:pt x="12" y="100"/>
                    </a:lnTo>
                    <a:lnTo>
                      <a:pt x="5" y="88"/>
                    </a:lnTo>
                    <a:lnTo>
                      <a:pt x="1" y="73"/>
                    </a:lnTo>
                    <a:lnTo>
                      <a:pt x="0" y="56"/>
                    </a:lnTo>
                    <a:lnTo>
                      <a:pt x="1" y="38"/>
                    </a:lnTo>
                    <a:lnTo>
                      <a:pt x="4" y="23"/>
                    </a:lnTo>
                    <a:lnTo>
                      <a:pt x="11" y="11"/>
                    </a:lnTo>
                    <a:lnTo>
                      <a:pt x="19" y="4"/>
                    </a:lnTo>
                    <a:lnTo>
                      <a:pt x="29" y="0"/>
                    </a:lnTo>
                    <a:lnTo>
                      <a:pt x="38" y="2"/>
                    </a:lnTo>
                    <a:lnTo>
                      <a:pt x="47" y="11"/>
                    </a:lnTo>
                    <a:lnTo>
                      <a:pt x="54" y="22"/>
                    </a:lnTo>
                    <a:lnTo>
                      <a:pt x="58" y="37"/>
                    </a:lnTo>
                    <a:lnTo>
                      <a:pt x="60" y="55"/>
                    </a:lnTo>
                    <a:lnTo>
                      <a:pt x="59" y="72"/>
                    </a:lnTo>
                    <a:lnTo>
                      <a:pt x="54" y="87"/>
                    </a:lnTo>
                    <a:lnTo>
                      <a:pt x="48" y="100"/>
                    </a:lnTo>
                    <a:lnTo>
                      <a:pt x="40" y="108"/>
                    </a:lnTo>
                    <a:lnTo>
                      <a:pt x="31" y="11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51" name="Freeform 517">
                <a:extLst>
                  <a:ext uri="{FF2B5EF4-FFF2-40B4-BE49-F238E27FC236}">
                    <a16:creationId xmlns:a16="http://schemas.microsoft.com/office/drawing/2014/main" id="{E0C1846B-FE44-4DD8-AB85-4BAF96774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9" y="3448"/>
                <a:ext cx="49" cy="89"/>
              </a:xfrm>
              <a:custGeom>
                <a:avLst/>
                <a:gdLst>
                  <a:gd name="T0" fmla="*/ 25 w 49"/>
                  <a:gd name="T1" fmla="*/ 89 h 89"/>
                  <a:gd name="T2" fmla="*/ 18 w 49"/>
                  <a:gd name="T3" fmla="*/ 87 h 89"/>
                  <a:gd name="T4" fmla="*/ 11 w 49"/>
                  <a:gd name="T5" fmla="*/ 81 h 89"/>
                  <a:gd name="T6" fmla="*/ 5 w 49"/>
                  <a:gd name="T7" fmla="*/ 70 h 89"/>
                  <a:gd name="T8" fmla="*/ 2 w 49"/>
                  <a:gd name="T9" fmla="*/ 59 h 89"/>
                  <a:gd name="T10" fmla="*/ 0 w 49"/>
                  <a:gd name="T11" fmla="*/ 45 h 89"/>
                  <a:gd name="T12" fmla="*/ 0 w 49"/>
                  <a:gd name="T13" fmla="*/ 45 h 89"/>
                  <a:gd name="T14" fmla="*/ 2 w 49"/>
                  <a:gd name="T15" fmla="*/ 31 h 89"/>
                  <a:gd name="T16" fmla="*/ 4 w 49"/>
                  <a:gd name="T17" fmla="*/ 18 h 89"/>
                  <a:gd name="T18" fmla="*/ 10 w 49"/>
                  <a:gd name="T19" fmla="*/ 9 h 89"/>
                  <a:gd name="T20" fmla="*/ 17 w 49"/>
                  <a:gd name="T21" fmla="*/ 2 h 89"/>
                  <a:gd name="T22" fmla="*/ 24 w 49"/>
                  <a:gd name="T23" fmla="*/ 0 h 89"/>
                  <a:gd name="T24" fmla="*/ 24 w 49"/>
                  <a:gd name="T25" fmla="*/ 0 h 89"/>
                  <a:gd name="T26" fmla="*/ 32 w 49"/>
                  <a:gd name="T27" fmla="*/ 2 h 89"/>
                  <a:gd name="T28" fmla="*/ 39 w 49"/>
                  <a:gd name="T29" fmla="*/ 8 h 89"/>
                  <a:gd name="T30" fmla="*/ 43 w 49"/>
                  <a:gd name="T31" fmla="*/ 18 h 89"/>
                  <a:gd name="T32" fmla="*/ 48 w 49"/>
                  <a:gd name="T33" fmla="*/ 30 h 89"/>
                  <a:gd name="T34" fmla="*/ 49 w 49"/>
                  <a:gd name="T35" fmla="*/ 44 h 89"/>
                  <a:gd name="T36" fmla="*/ 49 w 49"/>
                  <a:gd name="T37" fmla="*/ 44 h 89"/>
                  <a:gd name="T38" fmla="*/ 48 w 49"/>
                  <a:gd name="T39" fmla="*/ 58 h 89"/>
                  <a:gd name="T40" fmla="*/ 45 w 49"/>
                  <a:gd name="T41" fmla="*/ 70 h 89"/>
                  <a:gd name="T42" fmla="*/ 40 w 49"/>
                  <a:gd name="T43" fmla="*/ 80 h 89"/>
                  <a:gd name="T44" fmla="*/ 33 w 49"/>
                  <a:gd name="T45" fmla="*/ 87 h 89"/>
                  <a:gd name="T46" fmla="*/ 25 w 49"/>
                  <a:gd name="T47" fmla="*/ 89 h 89"/>
                  <a:gd name="T48" fmla="*/ 25 w 49"/>
                  <a:gd name="T49" fmla="*/ 89 h 8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9"/>
                  <a:gd name="T76" fmla="*/ 0 h 89"/>
                  <a:gd name="T77" fmla="*/ 49 w 49"/>
                  <a:gd name="T78" fmla="*/ 89 h 8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9" h="89">
                    <a:moveTo>
                      <a:pt x="25" y="89"/>
                    </a:moveTo>
                    <a:lnTo>
                      <a:pt x="18" y="87"/>
                    </a:lnTo>
                    <a:lnTo>
                      <a:pt x="11" y="81"/>
                    </a:lnTo>
                    <a:lnTo>
                      <a:pt x="5" y="70"/>
                    </a:lnTo>
                    <a:lnTo>
                      <a:pt x="2" y="59"/>
                    </a:lnTo>
                    <a:lnTo>
                      <a:pt x="0" y="45"/>
                    </a:lnTo>
                    <a:lnTo>
                      <a:pt x="2" y="31"/>
                    </a:lnTo>
                    <a:lnTo>
                      <a:pt x="4" y="18"/>
                    </a:lnTo>
                    <a:lnTo>
                      <a:pt x="10" y="9"/>
                    </a:lnTo>
                    <a:lnTo>
                      <a:pt x="17" y="2"/>
                    </a:lnTo>
                    <a:lnTo>
                      <a:pt x="24" y="0"/>
                    </a:lnTo>
                    <a:lnTo>
                      <a:pt x="32" y="2"/>
                    </a:lnTo>
                    <a:lnTo>
                      <a:pt x="39" y="8"/>
                    </a:lnTo>
                    <a:lnTo>
                      <a:pt x="43" y="18"/>
                    </a:lnTo>
                    <a:lnTo>
                      <a:pt x="48" y="30"/>
                    </a:lnTo>
                    <a:lnTo>
                      <a:pt x="49" y="44"/>
                    </a:lnTo>
                    <a:lnTo>
                      <a:pt x="48" y="58"/>
                    </a:lnTo>
                    <a:lnTo>
                      <a:pt x="45" y="70"/>
                    </a:lnTo>
                    <a:lnTo>
                      <a:pt x="40" y="80"/>
                    </a:lnTo>
                    <a:lnTo>
                      <a:pt x="33" y="87"/>
                    </a:lnTo>
                    <a:lnTo>
                      <a:pt x="25" y="8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52" name="Line 518">
                <a:extLst>
                  <a:ext uri="{FF2B5EF4-FFF2-40B4-BE49-F238E27FC236}">
                    <a16:creationId xmlns:a16="http://schemas.microsoft.com/office/drawing/2014/main" id="{8B67772B-7117-4C7C-B5E9-4B0CCF25A0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74" y="3394"/>
                <a:ext cx="6" cy="51"/>
              </a:xfrm>
              <a:prstGeom prst="line">
                <a:avLst/>
              </a:prstGeom>
              <a:noFill/>
              <a:ln w="11113">
                <a:solidFill>
                  <a:srgbClr val="6F6F6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53" name="Freeform 519">
                <a:extLst>
                  <a:ext uri="{FF2B5EF4-FFF2-40B4-BE49-F238E27FC236}">
                    <a16:creationId xmlns:a16="http://schemas.microsoft.com/office/drawing/2014/main" id="{99851BCF-1A34-49E7-9E4F-90C7ECF9E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5" y="3391"/>
                <a:ext cx="63" cy="123"/>
              </a:xfrm>
              <a:custGeom>
                <a:avLst/>
                <a:gdLst>
                  <a:gd name="T0" fmla="*/ 59 w 63"/>
                  <a:gd name="T1" fmla="*/ 0 h 123"/>
                  <a:gd name="T2" fmla="*/ 63 w 63"/>
                  <a:gd name="T3" fmla="*/ 41 h 123"/>
                  <a:gd name="T4" fmla="*/ 63 w 63"/>
                  <a:gd name="T5" fmla="*/ 41 h 123"/>
                  <a:gd name="T6" fmla="*/ 63 w 63"/>
                  <a:gd name="T7" fmla="*/ 44 h 123"/>
                  <a:gd name="T8" fmla="*/ 63 w 63"/>
                  <a:gd name="T9" fmla="*/ 46 h 123"/>
                  <a:gd name="T10" fmla="*/ 62 w 63"/>
                  <a:gd name="T11" fmla="*/ 50 h 123"/>
                  <a:gd name="T12" fmla="*/ 59 w 63"/>
                  <a:gd name="T13" fmla="*/ 53 h 123"/>
                  <a:gd name="T14" fmla="*/ 55 w 63"/>
                  <a:gd name="T15" fmla="*/ 54 h 123"/>
                  <a:gd name="T16" fmla="*/ 55 w 63"/>
                  <a:gd name="T17" fmla="*/ 54 h 123"/>
                  <a:gd name="T18" fmla="*/ 55 w 63"/>
                  <a:gd name="T19" fmla="*/ 59 h 123"/>
                  <a:gd name="T20" fmla="*/ 56 w 63"/>
                  <a:gd name="T21" fmla="*/ 72 h 123"/>
                  <a:gd name="T22" fmla="*/ 57 w 63"/>
                  <a:gd name="T23" fmla="*/ 87 h 123"/>
                  <a:gd name="T24" fmla="*/ 56 w 63"/>
                  <a:gd name="T25" fmla="*/ 102 h 123"/>
                  <a:gd name="T26" fmla="*/ 54 w 63"/>
                  <a:gd name="T27" fmla="*/ 115 h 123"/>
                  <a:gd name="T28" fmla="*/ 54 w 63"/>
                  <a:gd name="T29" fmla="*/ 115 h 123"/>
                  <a:gd name="T30" fmla="*/ 52 w 63"/>
                  <a:gd name="T31" fmla="*/ 118 h 123"/>
                  <a:gd name="T32" fmla="*/ 50 w 63"/>
                  <a:gd name="T33" fmla="*/ 122 h 123"/>
                  <a:gd name="T34" fmla="*/ 48 w 63"/>
                  <a:gd name="T35" fmla="*/ 123 h 123"/>
                  <a:gd name="T36" fmla="*/ 45 w 63"/>
                  <a:gd name="T37" fmla="*/ 122 h 123"/>
                  <a:gd name="T38" fmla="*/ 45 w 63"/>
                  <a:gd name="T39" fmla="*/ 118 h 123"/>
                  <a:gd name="T40" fmla="*/ 45 w 63"/>
                  <a:gd name="T41" fmla="*/ 118 h 123"/>
                  <a:gd name="T42" fmla="*/ 44 w 63"/>
                  <a:gd name="T43" fmla="*/ 108 h 123"/>
                  <a:gd name="T44" fmla="*/ 43 w 63"/>
                  <a:gd name="T45" fmla="*/ 95 h 123"/>
                  <a:gd name="T46" fmla="*/ 42 w 63"/>
                  <a:gd name="T47" fmla="*/ 82 h 123"/>
                  <a:gd name="T48" fmla="*/ 40 w 63"/>
                  <a:gd name="T49" fmla="*/ 69 h 123"/>
                  <a:gd name="T50" fmla="*/ 37 w 63"/>
                  <a:gd name="T51" fmla="*/ 58 h 123"/>
                  <a:gd name="T52" fmla="*/ 35 w 63"/>
                  <a:gd name="T53" fmla="*/ 46 h 123"/>
                  <a:gd name="T54" fmla="*/ 33 w 63"/>
                  <a:gd name="T55" fmla="*/ 37 h 123"/>
                  <a:gd name="T56" fmla="*/ 30 w 63"/>
                  <a:gd name="T57" fmla="*/ 29 h 123"/>
                  <a:gd name="T58" fmla="*/ 29 w 63"/>
                  <a:gd name="T59" fmla="*/ 24 h 123"/>
                  <a:gd name="T60" fmla="*/ 29 w 63"/>
                  <a:gd name="T61" fmla="*/ 22 h 123"/>
                  <a:gd name="T62" fmla="*/ 6 w 63"/>
                  <a:gd name="T63" fmla="*/ 26 h 123"/>
                  <a:gd name="T64" fmla="*/ 1 w 63"/>
                  <a:gd name="T65" fmla="*/ 31 h 123"/>
                  <a:gd name="T66" fmla="*/ 0 w 63"/>
                  <a:gd name="T67" fmla="*/ 9 h 123"/>
                  <a:gd name="T68" fmla="*/ 59 w 63"/>
                  <a:gd name="T69" fmla="*/ 0 h 123"/>
                  <a:gd name="T70" fmla="*/ 59 w 63"/>
                  <a:gd name="T71" fmla="*/ 0 h 12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3"/>
                  <a:gd name="T109" fmla="*/ 0 h 123"/>
                  <a:gd name="T110" fmla="*/ 63 w 63"/>
                  <a:gd name="T111" fmla="*/ 123 h 12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3" h="123">
                    <a:moveTo>
                      <a:pt x="59" y="0"/>
                    </a:moveTo>
                    <a:lnTo>
                      <a:pt x="63" y="41"/>
                    </a:lnTo>
                    <a:lnTo>
                      <a:pt x="63" y="44"/>
                    </a:lnTo>
                    <a:lnTo>
                      <a:pt x="63" y="46"/>
                    </a:lnTo>
                    <a:lnTo>
                      <a:pt x="62" y="50"/>
                    </a:lnTo>
                    <a:lnTo>
                      <a:pt x="59" y="53"/>
                    </a:lnTo>
                    <a:lnTo>
                      <a:pt x="55" y="54"/>
                    </a:lnTo>
                    <a:lnTo>
                      <a:pt x="55" y="59"/>
                    </a:lnTo>
                    <a:lnTo>
                      <a:pt x="56" y="72"/>
                    </a:lnTo>
                    <a:lnTo>
                      <a:pt x="57" y="87"/>
                    </a:lnTo>
                    <a:lnTo>
                      <a:pt x="56" y="102"/>
                    </a:lnTo>
                    <a:lnTo>
                      <a:pt x="54" y="115"/>
                    </a:lnTo>
                    <a:lnTo>
                      <a:pt x="52" y="118"/>
                    </a:lnTo>
                    <a:lnTo>
                      <a:pt x="50" y="122"/>
                    </a:lnTo>
                    <a:lnTo>
                      <a:pt x="48" y="123"/>
                    </a:lnTo>
                    <a:lnTo>
                      <a:pt x="45" y="122"/>
                    </a:lnTo>
                    <a:lnTo>
                      <a:pt x="45" y="118"/>
                    </a:lnTo>
                    <a:lnTo>
                      <a:pt x="44" y="108"/>
                    </a:lnTo>
                    <a:lnTo>
                      <a:pt x="43" y="95"/>
                    </a:lnTo>
                    <a:lnTo>
                      <a:pt x="42" y="82"/>
                    </a:lnTo>
                    <a:lnTo>
                      <a:pt x="40" y="69"/>
                    </a:lnTo>
                    <a:lnTo>
                      <a:pt x="37" y="58"/>
                    </a:lnTo>
                    <a:lnTo>
                      <a:pt x="35" y="46"/>
                    </a:lnTo>
                    <a:lnTo>
                      <a:pt x="33" y="37"/>
                    </a:lnTo>
                    <a:lnTo>
                      <a:pt x="30" y="29"/>
                    </a:lnTo>
                    <a:lnTo>
                      <a:pt x="29" y="24"/>
                    </a:lnTo>
                    <a:lnTo>
                      <a:pt x="29" y="22"/>
                    </a:lnTo>
                    <a:lnTo>
                      <a:pt x="6" y="26"/>
                    </a:lnTo>
                    <a:lnTo>
                      <a:pt x="1" y="31"/>
                    </a:lnTo>
                    <a:lnTo>
                      <a:pt x="0" y="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54" name="Freeform 520">
                <a:extLst>
                  <a:ext uri="{FF2B5EF4-FFF2-40B4-BE49-F238E27FC236}">
                    <a16:creationId xmlns:a16="http://schemas.microsoft.com/office/drawing/2014/main" id="{08181D9E-0D7F-45CD-9965-8979C18386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5" y="3391"/>
                <a:ext cx="63" cy="123"/>
              </a:xfrm>
              <a:custGeom>
                <a:avLst/>
                <a:gdLst>
                  <a:gd name="T0" fmla="*/ 59 w 63"/>
                  <a:gd name="T1" fmla="*/ 0 h 123"/>
                  <a:gd name="T2" fmla="*/ 63 w 63"/>
                  <a:gd name="T3" fmla="*/ 41 h 123"/>
                  <a:gd name="T4" fmla="*/ 63 w 63"/>
                  <a:gd name="T5" fmla="*/ 41 h 123"/>
                  <a:gd name="T6" fmla="*/ 63 w 63"/>
                  <a:gd name="T7" fmla="*/ 44 h 123"/>
                  <a:gd name="T8" fmla="*/ 63 w 63"/>
                  <a:gd name="T9" fmla="*/ 46 h 123"/>
                  <a:gd name="T10" fmla="*/ 62 w 63"/>
                  <a:gd name="T11" fmla="*/ 50 h 123"/>
                  <a:gd name="T12" fmla="*/ 59 w 63"/>
                  <a:gd name="T13" fmla="*/ 53 h 123"/>
                  <a:gd name="T14" fmla="*/ 55 w 63"/>
                  <a:gd name="T15" fmla="*/ 54 h 123"/>
                  <a:gd name="T16" fmla="*/ 55 w 63"/>
                  <a:gd name="T17" fmla="*/ 54 h 123"/>
                  <a:gd name="T18" fmla="*/ 55 w 63"/>
                  <a:gd name="T19" fmla="*/ 59 h 123"/>
                  <a:gd name="T20" fmla="*/ 56 w 63"/>
                  <a:gd name="T21" fmla="*/ 72 h 123"/>
                  <a:gd name="T22" fmla="*/ 57 w 63"/>
                  <a:gd name="T23" fmla="*/ 87 h 123"/>
                  <a:gd name="T24" fmla="*/ 56 w 63"/>
                  <a:gd name="T25" fmla="*/ 102 h 123"/>
                  <a:gd name="T26" fmla="*/ 54 w 63"/>
                  <a:gd name="T27" fmla="*/ 115 h 123"/>
                  <a:gd name="T28" fmla="*/ 54 w 63"/>
                  <a:gd name="T29" fmla="*/ 115 h 123"/>
                  <a:gd name="T30" fmla="*/ 52 w 63"/>
                  <a:gd name="T31" fmla="*/ 118 h 123"/>
                  <a:gd name="T32" fmla="*/ 50 w 63"/>
                  <a:gd name="T33" fmla="*/ 122 h 123"/>
                  <a:gd name="T34" fmla="*/ 48 w 63"/>
                  <a:gd name="T35" fmla="*/ 123 h 123"/>
                  <a:gd name="T36" fmla="*/ 45 w 63"/>
                  <a:gd name="T37" fmla="*/ 122 h 123"/>
                  <a:gd name="T38" fmla="*/ 45 w 63"/>
                  <a:gd name="T39" fmla="*/ 118 h 123"/>
                  <a:gd name="T40" fmla="*/ 45 w 63"/>
                  <a:gd name="T41" fmla="*/ 118 h 123"/>
                  <a:gd name="T42" fmla="*/ 44 w 63"/>
                  <a:gd name="T43" fmla="*/ 108 h 123"/>
                  <a:gd name="T44" fmla="*/ 43 w 63"/>
                  <a:gd name="T45" fmla="*/ 95 h 123"/>
                  <a:gd name="T46" fmla="*/ 42 w 63"/>
                  <a:gd name="T47" fmla="*/ 82 h 123"/>
                  <a:gd name="T48" fmla="*/ 40 w 63"/>
                  <a:gd name="T49" fmla="*/ 69 h 123"/>
                  <a:gd name="T50" fmla="*/ 37 w 63"/>
                  <a:gd name="T51" fmla="*/ 58 h 123"/>
                  <a:gd name="T52" fmla="*/ 35 w 63"/>
                  <a:gd name="T53" fmla="*/ 46 h 123"/>
                  <a:gd name="T54" fmla="*/ 33 w 63"/>
                  <a:gd name="T55" fmla="*/ 37 h 123"/>
                  <a:gd name="T56" fmla="*/ 30 w 63"/>
                  <a:gd name="T57" fmla="*/ 29 h 123"/>
                  <a:gd name="T58" fmla="*/ 29 w 63"/>
                  <a:gd name="T59" fmla="*/ 24 h 123"/>
                  <a:gd name="T60" fmla="*/ 29 w 63"/>
                  <a:gd name="T61" fmla="*/ 22 h 123"/>
                  <a:gd name="T62" fmla="*/ 6 w 63"/>
                  <a:gd name="T63" fmla="*/ 26 h 123"/>
                  <a:gd name="T64" fmla="*/ 1 w 63"/>
                  <a:gd name="T65" fmla="*/ 31 h 123"/>
                  <a:gd name="T66" fmla="*/ 0 w 63"/>
                  <a:gd name="T67" fmla="*/ 9 h 123"/>
                  <a:gd name="T68" fmla="*/ 59 w 63"/>
                  <a:gd name="T69" fmla="*/ 0 h 123"/>
                  <a:gd name="T70" fmla="*/ 59 w 63"/>
                  <a:gd name="T71" fmla="*/ 0 h 123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3"/>
                  <a:gd name="T109" fmla="*/ 0 h 123"/>
                  <a:gd name="T110" fmla="*/ 63 w 63"/>
                  <a:gd name="T111" fmla="*/ 123 h 123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3" h="123">
                    <a:moveTo>
                      <a:pt x="59" y="0"/>
                    </a:moveTo>
                    <a:lnTo>
                      <a:pt x="63" y="41"/>
                    </a:lnTo>
                    <a:lnTo>
                      <a:pt x="63" y="44"/>
                    </a:lnTo>
                    <a:lnTo>
                      <a:pt x="63" y="46"/>
                    </a:lnTo>
                    <a:lnTo>
                      <a:pt x="62" y="50"/>
                    </a:lnTo>
                    <a:lnTo>
                      <a:pt x="59" y="53"/>
                    </a:lnTo>
                    <a:lnTo>
                      <a:pt x="55" y="54"/>
                    </a:lnTo>
                    <a:lnTo>
                      <a:pt x="55" y="59"/>
                    </a:lnTo>
                    <a:lnTo>
                      <a:pt x="56" y="72"/>
                    </a:lnTo>
                    <a:lnTo>
                      <a:pt x="57" y="87"/>
                    </a:lnTo>
                    <a:lnTo>
                      <a:pt x="56" y="102"/>
                    </a:lnTo>
                    <a:lnTo>
                      <a:pt x="54" y="115"/>
                    </a:lnTo>
                    <a:lnTo>
                      <a:pt x="52" y="118"/>
                    </a:lnTo>
                    <a:lnTo>
                      <a:pt x="50" y="122"/>
                    </a:lnTo>
                    <a:lnTo>
                      <a:pt x="48" y="123"/>
                    </a:lnTo>
                    <a:lnTo>
                      <a:pt x="45" y="122"/>
                    </a:lnTo>
                    <a:lnTo>
                      <a:pt x="45" y="118"/>
                    </a:lnTo>
                    <a:lnTo>
                      <a:pt x="44" y="108"/>
                    </a:lnTo>
                    <a:lnTo>
                      <a:pt x="43" y="95"/>
                    </a:lnTo>
                    <a:lnTo>
                      <a:pt x="42" y="82"/>
                    </a:lnTo>
                    <a:lnTo>
                      <a:pt x="40" y="69"/>
                    </a:lnTo>
                    <a:lnTo>
                      <a:pt x="37" y="58"/>
                    </a:lnTo>
                    <a:lnTo>
                      <a:pt x="35" y="46"/>
                    </a:lnTo>
                    <a:lnTo>
                      <a:pt x="33" y="37"/>
                    </a:lnTo>
                    <a:lnTo>
                      <a:pt x="30" y="29"/>
                    </a:lnTo>
                    <a:lnTo>
                      <a:pt x="29" y="24"/>
                    </a:lnTo>
                    <a:lnTo>
                      <a:pt x="29" y="22"/>
                    </a:lnTo>
                    <a:lnTo>
                      <a:pt x="6" y="26"/>
                    </a:lnTo>
                    <a:lnTo>
                      <a:pt x="1" y="31"/>
                    </a:lnTo>
                    <a:lnTo>
                      <a:pt x="0" y="9"/>
                    </a:lnTo>
                    <a:lnTo>
                      <a:pt x="59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55" name="Line 521">
                <a:extLst>
                  <a:ext uri="{FF2B5EF4-FFF2-40B4-BE49-F238E27FC236}">
                    <a16:creationId xmlns:a16="http://schemas.microsoft.com/office/drawing/2014/main" id="{9DB5CFDE-C153-4927-A1C7-0D36EF3935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54" y="3395"/>
                <a:ext cx="12" cy="1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56" name="Line 522">
                <a:extLst>
                  <a:ext uri="{FF2B5EF4-FFF2-40B4-BE49-F238E27FC236}">
                    <a16:creationId xmlns:a16="http://schemas.microsoft.com/office/drawing/2014/main" id="{9AD25474-98E3-4012-9340-0009BF6171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25" y="3402"/>
                <a:ext cx="6" cy="15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57" name="Freeform 523">
                <a:extLst>
                  <a:ext uri="{FF2B5EF4-FFF2-40B4-BE49-F238E27FC236}">
                    <a16:creationId xmlns:a16="http://schemas.microsoft.com/office/drawing/2014/main" id="{8FC0BB7A-5751-4F86-A8BB-30EA141CB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2" y="2808"/>
                <a:ext cx="1353" cy="825"/>
              </a:xfrm>
              <a:custGeom>
                <a:avLst/>
                <a:gdLst>
                  <a:gd name="T0" fmla="*/ 53 w 1353"/>
                  <a:gd name="T1" fmla="*/ 553 h 825"/>
                  <a:gd name="T2" fmla="*/ 60 w 1353"/>
                  <a:gd name="T3" fmla="*/ 555 h 825"/>
                  <a:gd name="T4" fmla="*/ 67 w 1353"/>
                  <a:gd name="T5" fmla="*/ 553 h 825"/>
                  <a:gd name="T6" fmla="*/ 998 w 1353"/>
                  <a:gd name="T7" fmla="*/ 26 h 825"/>
                  <a:gd name="T8" fmla="*/ 113 w 1353"/>
                  <a:gd name="T9" fmla="*/ 563 h 825"/>
                  <a:gd name="T10" fmla="*/ 524 w 1353"/>
                  <a:gd name="T11" fmla="*/ 770 h 825"/>
                  <a:gd name="T12" fmla="*/ 1353 w 1353"/>
                  <a:gd name="T13" fmla="*/ 291 h 825"/>
                  <a:gd name="T14" fmla="*/ 528 w 1353"/>
                  <a:gd name="T15" fmla="*/ 803 h 825"/>
                  <a:gd name="T16" fmla="*/ 524 w 1353"/>
                  <a:gd name="T17" fmla="*/ 806 h 825"/>
                  <a:gd name="T18" fmla="*/ 514 w 1353"/>
                  <a:gd name="T19" fmla="*/ 809 h 825"/>
                  <a:gd name="T20" fmla="*/ 510 w 1353"/>
                  <a:gd name="T21" fmla="*/ 810 h 825"/>
                  <a:gd name="T22" fmla="*/ 497 w 1353"/>
                  <a:gd name="T23" fmla="*/ 808 h 825"/>
                  <a:gd name="T24" fmla="*/ 482 w 1353"/>
                  <a:gd name="T25" fmla="*/ 806 h 825"/>
                  <a:gd name="T26" fmla="*/ 476 w 1353"/>
                  <a:gd name="T27" fmla="*/ 807 h 825"/>
                  <a:gd name="T28" fmla="*/ 464 w 1353"/>
                  <a:gd name="T29" fmla="*/ 813 h 825"/>
                  <a:gd name="T30" fmla="*/ 448 w 1353"/>
                  <a:gd name="T31" fmla="*/ 823 h 825"/>
                  <a:gd name="T32" fmla="*/ 428 w 1353"/>
                  <a:gd name="T33" fmla="*/ 813 h 825"/>
                  <a:gd name="T34" fmla="*/ 462 w 1353"/>
                  <a:gd name="T35" fmla="*/ 779 h 825"/>
                  <a:gd name="T36" fmla="*/ 463 w 1353"/>
                  <a:gd name="T37" fmla="*/ 778 h 825"/>
                  <a:gd name="T38" fmla="*/ 470 w 1353"/>
                  <a:gd name="T39" fmla="*/ 775 h 825"/>
                  <a:gd name="T40" fmla="*/ 478 w 1353"/>
                  <a:gd name="T41" fmla="*/ 777 h 825"/>
                  <a:gd name="T42" fmla="*/ 91 w 1353"/>
                  <a:gd name="T43" fmla="*/ 584 h 825"/>
                  <a:gd name="T44" fmla="*/ 89 w 1353"/>
                  <a:gd name="T45" fmla="*/ 585 h 825"/>
                  <a:gd name="T46" fmla="*/ 87 w 1353"/>
                  <a:gd name="T47" fmla="*/ 586 h 825"/>
                  <a:gd name="T48" fmla="*/ 83 w 1353"/>
                  <a:gd name="T49" fmla="*/ 586 h 825"/>
                  <a:gd name="T50" fmla="*/ 77 w 1353"/>
                  <a:gd name="T51" fmla="*/ 586 h 825"/>
                  <a:gd name="T52" fmla="*/ 63 w 1353"/>
                  <a:gd name="T53" fmla="*/ 583 h 825"/>
                  <a:gd name="T54" fmla="*/ 50 w 1353"/>
                  <a:gd name="T55" fmla="*/ 583 h 825"/>
                  <a:gd name="T56" fmla="*/ 46 w 1353"/>
                  <a:gd name="T57" fmla="*/ 585 h 825"/>
                  <a:gd name="T58" fmla="*/ 29 w 1353"/>
                  <a:gd name="T59" fmla="*/ 595 h 825"/>
                  <a:gd name="T60" fmla="*/ 18 w 1353"/>
                  <a:gd name="T61" fmla="*/ 602 h 825"/>
                  <a:gd name="T62" fmla="*/ 0 w 1353"/>
                  <a:gd name="T63" fmla="*/ 577 h 825"/>
                  <a:gd name="T64" fmla="*/ 36 w 1353"/>
                  <a:gd name="T65" fmla="*/ 555 h 825"/>
                  <a:gd name="T66" fmla="*/ 39 w 1353"/>
                  <a:gd name="T67" fmla="*/ 553 h 825"/>
                  <a:gd name="T68" fmla="*/ 48 w 1353"/>
                  <a:gd name="T69" fmla="*/ 551 h 8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53"/>
                  <a:gd name="T106" fmla="*/ 0 h 825"/>
                  <a:gd name="T107" fmla="*/ 1353 w 1353"/>
                  <a:gd name="T108" fmla="*/ 825 h 8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53" h="825">
                    <a:moveTo>
                      <a:pt x="52" y="552"/>
                    </a:moveTo>
                    <a:lnTo>
                      <a:pt x="53" y="553"/>
                    </a:lnTo>
                    <a:lnTo>
                      <a:pt x="57" y="553"/>
                    </a:lnTo>
                    <a:lnTo>
                      <a:pt x="60" y="555"/>
                    </a:lnTo>
                    <a:lnTo>
                      <a:pt x="65" y="555"/>
                    </a:lnTo>
                    <a:lnTo>
                      <a:pt x="67" y="553"/>
                    </a:lnTo>
                    <a:lnTo>
                      <a:pt x="981" y="0"/>
                    </a:lnTo>
                    <a:lnTo>
                      <a:pt x="998" y="26"/>
                    </a:lnTo>
                    <a:lnTo>
                      <a:pt x="112" y="563"/>
                    </a:lnTo>
                    <a:lnTo>
                      <a:pt x="113" y="563"/>
                    </a:lnTo>
                    <a:lnTo>
                      <a:pt x="524" y="770"/>
                    </a:lnTo>
                    <a:lnTo>
                      <a:pt x="1337" y="264"/>
                    </a:lnTo>
                    <a:lnTo>
                      <a:pt x="1353" y="291"/>
                    </a:lnTo>
                    <a:lnTo>
                      <a:pt x="528" y="803"/>
                    </a:lnTo>
                    <a:lnTo>
                      <a:pt x="527" y="805"/>
                    </a:lnTo>
                    <a:lnTo>
                      <a:pt x="524" y="806"/>
                    </a:lnTo>
                    <a:lnTo>
                      <a:pt x="519" y="808"/>
                    </a:lnTo>
                    <a:lnTo>
                      <a:pt x="514" y="809"/>
                    </a:lnTo>
                    <a:lnTo>
                      <a:pt x="510" y="810"/>
                    </a:lnTo>
                    <a:lnTo>
                      <a:pt x="504" y="809"/>
                    </a:lnTo>
                    <a:lnTo>
                      <a:pt x="497" y="808"/>
                    </a:lnTo>
                    <a:lnTo>
                      <a:pt x="490" y="807"/>
                    </a:lnTo>
                    <a:lnTo>
                      <a:pt x="482" y="806"/>
                    </a:lnTo>
                    <a:lnTo>
                      <a:pt x="476" y="807"/>
                    </a:lnTo>
                    <a:lnTo>
                      <a:pt x="472" y="808"/>
                    </a:lnTo>
                    <a:lnTo>
                      <a:pt x="464" y="813"/>
                    </a:lnTo>
                    <a:lnTo>
                      <a:pt x="455" y="818"/>
                    </a:lnTo>
                    <a:lnTo>
                      <a:pt x="448" y="823"/>
                    </a:lnTo>
                    <a:lnTo>
                      <a:pt x="445" y="825"/>
                    </a:lnTo>
                    <a:lnTo>
                      <a:pt x="428" y="813"/>
                    </a:lnTo>
                    <a:lnTo>
                      <a:pt x="426" y="800"/>
                    </a:lnTo>
                    <a:lnTo>
                      <a:pt x="462" y="779"/>
                    </a:lnTo>
                    <a:lnTo>
                      <a:pt x="463" y="778"/>
                    </a:lnTo>
                    <a:lnTo>
                      <a:pt x="467" y="777"/>
                    </a:lnTo>
                    <a:lnTo>
                      <a:pt x="470" y="775"/>
                    </a:lnTo>
                    <a:lnTo>
                      <a:pt x="475" y="774"/>
                    </a:lnTo>
                    <a:lnTo>
                      <a:pt x="478" y="777"/>
                    </a:lnTo>
                    <a:lnTo>
                      <a:pt x="91" y="585"/>
                    </a:lnTo>
                    <a:lnTo>
                      <a:pt x="91" y="584"/>
                    </a:lnTo>
                    <a:lnTo>
                      <a:pt x="89" y="585"/>
                    </a:lnTo>
                    <a:lnTo>
                      <a:pt x="88" y="585"/>
                    </a:lnTo>
                    <a:lnTo>
                      <a:pt x="87" y="586"/>
                    </a:lnTo>
                    <a:lnTo>
                      <a:pt x="84" y="586"/>
                    </a:lnTo>
                    <a:lnTo>
                      <a:pt x="83" y="586"/>
                    </a:lnTo>
                    <a:lnTo>
                      <a:pt x="77" y="586"/>
                    </a:lnTo>
                    <a:lnTo>
                      <a:pt x="70" y="585"/>
                    </a:lnTo>
                    <a:lnTo>
                      <a:pt x="63" y="583"/>
                    </a:lnTo>
                    <a:lnTo>
                      <a:pt x="55" y="583"/>
                    </a:lnTo>
                    <a:lnTo>
                      <a:pt x="50" y="583"/>
                    </a:lnTo>
                    <a:lnTo>
                      <a:pt x="46" y="585"/>
                    </a:lnTo>
                    <a:lnTo>
                      <a:pt x="38" y="590"/>
                    </a:lnTo>
                    <a:lnTo>
                      <a:pt x="29" y="595"/>
                    </a:lnTo>
                    <a:lnTo>
                      <a:pt x="22" y="600"/>
                    </a:lnTo>
                    <a:lnTo>
                      <a:pt x="18" y="602"/>
                    </a:lnTo>
                    <a:lnTo>
                      <a:pt x="1" y="590"/>
                    </a:lnTo>
                    <a:lnTo>
                      <a:pt x="0" y="577"/>
                    </a:lnTo>
                    <a:lnTo>
                      <a:pt x="36" y="555"/>
                    </a:lnTo>
                    <a:lnTo>
                      <a:pt x="37" y="555"/>
                    </a:lnTo>
                    <a:lnTo>
                      <a:pt x="39" y="553"/>
                    </a:lnTo>
                    <a:lnTo>
                      <a:pt x="44" y="552"/>
                    </a:lnTo>
                    <a:lnTo>
                      <a:pt x="48" y="551"/>
                    </a:lnTo>
                    <a:lnTo>
                      <a:pt x="52" y="552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58" name="Freeform 524">
                <a:extLst>
                  <a:ext uri="{FF2B5EF4-FFF2-40B4-BE49-F238E27FC236}">
                    <a16:creationId xmlns:a16="http://schemas.microsoft.com/office/drawing/2014/main" id="{4CF6F38B-1377-480B-A68F-ABC3D064B0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2" y="2808"/>
                <a:ext cx="1353" cy="825"/>
              </a:xfrm>
              <a:custGeom>
                <a:avLst/>
                <a:gdLst>
                  <a:gd name="T0" fmla="*/ 53 w 1353"/>
                  <a:gd name="T1" fmla="*/ 553 h 825"/>
                  <a:gd name="T2" fmla="*/ 60 w 1353"/>
                  <a:gd name="T3" fmla="*/ 555 h 825"/>
                  <a:gd name="T4" fmla="*/ 67 w 1353"/>
                  <a:gd name="T5" fmla="*/ 553 h 825"/>
                  <a:gd name="T6" fmla="*/ 998 w 1353"/>
                  <a:gd name="T7" fmla="*/ 26 h 825"/>
                  <a:gd name="T8" fmla="*/ 113 w 1353"/>
                  <a:gd name="T9" fmla="*/ 563 h 825"/>
                  <a:gd name="T10" fmla="*/ 524 w 1353"/>
                  <a:gd name="T11" fmla="*/ 770 h 825"/>
                  <a:gd name="T12" fmla="*/ 1353 w 1353"/>
                  <a:gd name="T13" fmla="*/ 291 h 825"/>
                  <a:gd name="T14" fmla="*/ 528 w 1353"/>
                  <a:gd name="T15" fmla="*/ 803 h 825"/>
                  <a:gd name="T16" fmla="*/ 524 w 1353"/>
                  <a:gd name="T17" fmla="*/ 806 h 825"/>
                  <a:gd name="T18" fmla="*/ 514 w 1353"/>
                  <a:gd name="T19" fmla="*/ 809 h 825"/>
                  <a:gd name="T20" fmla="*/ 510 w 1353"/>
                  <a:gd name="T21" fmla="*/ 810 h 825"/>
                  <a:gd name="T22" fmla="*/ 497 w 1353"/>
                  <a:gd name="T23" fmla="*/ 808 h 825"/>
                  <a:gd name="T24" fmla="*/ 482 w 1353"/>
                  <a:gd name="T25" fmla="*/ 806 h 825"/>
                  <a:gd name="T26" fmla="*/ 476 w 1353"/>
                  <a:gd name="T27" fmla="*/ 807 h 825"/>
                  <a:gd name="T28" fmla="*/ 464 w 1353"/>
                  <a:gd name="T29" fmla="*/ 813 h 825"/>
                  <a:gd name="T30" fmla="*/ 448 w 1353"/>
                  <a:gd name="T31" fmla="*/ 823 h 825"/>
                  <a:gd name="T32" fmla="*/ 428 w 1353"/>
                  <a:gd name="T33" fmla="*/ 813 h 825"/>
                  <a:gd name="T34" fmla="*/ 462 w 1353"/>
                  <a:gd name="T35" fmla="*/ 779 h 825"/>
                  <a:gd name="T36" fmla="*/ 463 w 1353"/>
                  <a:gd name="T37" fmla="*/ 778 h 825"/>
                  <a:gd name="T38" fmla="*/ 470 w 1353"/>
                  <a:gd name="T39" fmla="*/ 775 h 825"/>
                  <a:gd name="T40" fmla="*/ 478 w 1353"/>
                  <a:gd name="T41" fmla="*/ 777 h 825"/>
                  <a:gd name="T42" fmla="*/ 91 w 1353"/>
                  <a:gd name="T43" fmla="*/ 584 h 825"/>
                  <a:gd name="T44" fmla="*/ 89 w 1353"/>
                  <a:gd name="T45" fmla="*/ 585 h 825"/>
                  <a:gd name="T46" fmla="*/ 87 w 1353"/>
                  <a:gd name="T47" fmla="*/ 586 h 825"/>
                  <a:gd name="T48" fmla="*/ 83 w 1353"/>
                  <a:gd name="T49" fmla="*/ 586 h 825"/>
                  <a:gd name="T50" fmla="*/ 77 w 1353"/>
                  <a:gd name="T51" fmla="*/ 586 h 825"/>
                  <a:gd name="T52" fmla="*/ 63 w 1353"/>
                  <a:gd name="T53" fmla="*/ 583 h 825"/>
                  <a:gd name="T54" fmla="*/ 50 w 1353"/>
                  <a:gd name="T55" fmla="*/ 583 h 825"/>
                  <a:gd name="T56" fmla="*/ 46 w 1353"/>
                  <a:gd name="T57" fmla="*/ 585 h 825"/>
                  <a:gd name="T58" fmla="*/ 29 w 1353"/>
                  <a:gd name="T59" fmla="*/ 595 h 825"/>
                  <a:gd name="T60" fmla="*/ 18 w 1353"/>
                  <a:gd name="T61" fmla="*/ 602 h 825"/>
                  <a:gd name="T62" fmla="*/ 0 w 1353"/>
                  <a:gd name="T63" fmla="*/ 577 h 825"/>
                  <a:gd name="T64" fmla="*/ 36 w 1353"/>
                  <a:gd name="T65" fmla="*/ 555 h 825"/>
                  <a:gd name="T66" fmla="*/ 39 w 1353"/>
                  <a:gd name="T67" fmla="*/ 553 h 825"/>
                  <a:gd name="T68" fmla="*/ 48 w 1353"/>
                  <a:gd name="T69" fmla="*/ 551 h 82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53"/>
                  <a:gd name="T106" fmla="*/ 0 h 825"/>
                  <a:gd name="T107" fmla="*/ 1353 w 1353"/>
                  <a:gd name="T108" fmla="*/ 825 h 82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53" h="825">
                    <a:moveTo>
                      <a:pt x="52" y="552"/>
                    </a:moveTo>
                    <a:lnTo>
                      <a:pt x="53" y="553"/>
                    </a:lnTo>
                    <a:lnTo>
                      <a:pt x="57" y="553"/>
                    </a:lnTo>
                    <a:lnTo>
                      <a:pt x="60" y="555"/>
                    </a:lnTo>
                    <a:lnTo>
                      <a:pt x="65" y="555"/>
                    </a:lnTo>
                    <a:lnTo>
                      <a:pt x="67" y="553"/>
                    </a:lnTo>
                    <a:lnTo>
                      <a:pt x="981" y="0"/>
                    </a:lnTo>
                    <a:lnTo>
                      <a:pt x="998" y="26"/>
                    </a:lnTo>
                    <a:lnTo>
                      <a:pt x="112" y="563"/>
                    </a:lnTo>
                    <a:lnTo>
                      <a:pt x="113" y="563"/>
                    </a:lnTo>
                    <a:lnTo>
                      <a:pt x="524" y="770"/>
                    </a:lnTo>
                    <a:lnTo>
                      <a:pt x="1337" y="264"/>
                    </a:lnTo>
                    <a:lnTo>
                      <a:pt x="1353" y="291"/>
                    </a:lnTo>
                    <a:lnTo>
                      <a:pt x="528" y="803"/>
                    </a:lnTo>
                    <a:lnTo>
                      <a:pt x="527" y="805"/>
                    </a:lnTo>
                    <a:lnTo>
                      <a:pt x="524" y="806"/>
                    </a:lnTo>
                    <a:lnTo>
                      <a:pt x="519" y="808"/>
                    </a:lnTo>
                    <a:lnTo>
                      <a:pt x="514" y="809"/>
                    </a:lnTo>
                    <a:lnTo>
                      <a:pt x="510" y="810"/>
                    </a:lnTo>
                    <a:lnTo>
                      <a:pt x="504" y="809"/>
                    </a:lnTo>
                    <a:lnTo>
                      <a:pt x="497" y="808"/>
                    </a:lnTo>
                    <a:lnTo>
                      <a:pt x="490" y="807"/>
                    </a:lnTo>
                    <a:lnTo>
                      <a:pt x="482" y="806"/>
                    </a:lnTo>
                    <a:lnTo>
                      <a:pt x="476" y="807"/>
                    </a:lnTo>
                    <a:lnTo>
                      <a:pt x="472" y="808"/>
                    </a:lnTo>
                    <a:lnTo>
                      <a:pt x="464" y="813"/>
                    </a:lnTo>
                    <a:lnTo>
                      <a:pt x="455" y="818"/>
                    </a:lnTo>
                    <a:lnTo>
                      <a:pt x="448" y="823"/>
                    </a:lnTo>
                    <a:lnTo>
                      <a:pt x="445" y="825"/>
                    </a:lnTo>
                    <a:lnTo>
                      <a:pt x="428" y="813"/>
                    </a:lnTo>
                    <a:lnTo>
                      <a:pt x="426" y="800"/>
                    </a:lnTo>
                    <a:lnTo>
                      <a:pt x="462" y="779"/>
                    </a:lnTo>
                    <a:lnTo>
                      <a:pt x="463" y="778"/>
                    </a:lnTo>
                    <a:lnTo>
                      <a:pt x="467" y="777"/>
                    </a:lnTo>
                    <a:lnTo>
                      <a:pt x="470" y="775"/>
                    </a:lnTo>
                    <a:lnTo>
                      <a:pt x="475" y="774"/>
                    </a:lnTo>
                    <a:lnTo>
                      <a:pt x="478" y="777"/>
                    </a:lnTo>
                    <a:lnTo>
                      <a:pt x="91" y="585"/>
                    </a:lnTo>
                    <a:lnTo>
                      <a:pt x="91" y="584"/>
                    </a:lnTo>
                    <a:lnTo>
                      <a:pt x="89" y="585"/>
                    </a:lnTo>
                    <a:lnTo>
                      <a:pt x="88" y="585"/>
                    </a:lnTo>
                    <a:lnTo>
                      <a:pt x="87" y="586"/>
                    </a:lnTo>
                    <a:lnTo>
                      <a:pt x="84" y="586"/>
                    </a:lnTo>
                    <a:lnTo>
                      <a:pt x="83" y="586"/>
                    </a:lnTo>
                    <a:lnTo>
                      <a:pt x="77" y="586"/>
                    </a:lnTo>
                    <a:lnTo>
                      <a:pt x="70" y="585"/>
                    </a:lnTo>
                    <a:lnTo>
                      <a:pt x="63" y="583"/>
                    </a:lnTo>
                    <a:lnTo>
                      <a:pt x="55" y="583"/>
                    </a:lnTo>
                    <a:lnTo>
                      <a:pt x="50" y="583"/>
                    </a:lnTo>
                    <a:lnTo>
                      <a:pt x="46" y="585"/>
                    </a:lnTo>
                    <a:lnTo>
                      <a:pt x="38" y="590"/>
                    </a:lnTo>
                    <a:lnTo>
                      <a:pt x="29" y="595"/>
                    </a:lnTo>
                    <a:lnTo>
                      <a:pt x="22" y="600"/>
                    </a:lnTo>
                    <a:lnTo>
                      <a:pt x="18" y="602"/>
                    </a:lnTo>
                    <a:lnTo>
                      <a:pt x="1" y="590"/>
                    </a:lnTo>
                    <a:lnTo>
                      <a:pt x="0" y="577"/>
                    </a:lnTo>
                    <a:lnTo>
                      <a:pt x="36" y="555"/>
                    </a:lnTo>
                    <a:lnTo>
                      <a:pt x="37" y="555"/>
                    </a:lnTo>
                    <a:lnTo>
                      <a:pt x="39" y="553"/>
                    </a:lnTo>
                    <a:lnTo>
                      <a:pt x="44" y="552"/>
                    </a:lnTo>
                    <a:lnTo>
                      <a:pt x="48" y="551"/>
                    </a:lnTo>
                    <a:lnTo>
                      <a:pt x="52" y="55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59" name="Freeform 525">
                <a:extLst>
                  <a:ext uri="{FF2B5EF4-FFF2-40B4-BE49-F238E27FC236}">
                    <a16:creationId xmlns:a16="http://schemas.microsoft.com/office/drawing/2014/main" id="{C922514F-CF7A-4703-89C7-866133F43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3596"/>
                <a:ext cx="102" cy="26"/>
              </a:xfrm>
              <a:custGeom>
                <a:avLst/>
                <a:gdLst>
                  <a:gd name="T0" fmla="*/ 0 w 102"/>
                  <a:gd name="T1" fmla="*/ 13 h 26"/>
                  <a:gd name="T2" fmla="*/ 18 w 102"/>
                  <a:gd name="T3" fmla="*/ 26 h 26"/>
                  <a:gd name="T4" fmla="*/ 18 w 102"/>
                  <a:gd name="T5" fmla="*/ 26 h 26"/>
                  <a:gd name="T6" fmla="*/ 21 w 102"/>
                  <a:gd name="T7" fmla="*/ 25 h 26"/>
                  <a:gd name="T8" fmla="*/ 28 w 102"/>
                  <a:gd name="T9" fmla="*/ 20 h 26"/>
                  <a:gd name="T10" fmla="*/ 37 w 102"/>
                  <a:gd name="T11" fmla="*/ 14 h 26"/>
                  <a:gd name="T12" fmla="*/ 45 w 102"/>
                  <a:gd name="T13" fmla="*/ 10 h 26"/>
                  <a:gd name="T14" fmla="*/ 49 w 102"/>
                  <a:gd name="T15" fmla="*/ 6 h 26"/>
                  <a:gd name="T16" fmla="*/ 49 w 102"/>
                  <a:gd name="T17" fmla="*/ 6 h 26"/>
                  <a:gd name="T18" fmla="*/ 54 w 102"/>
                  <a:gd name="T19" fmla="*/ 6 h 26"/>
                  <a:gd name="T20" fmla="*/ 58 w 102"/>
                  <a:gd name="T21" fmla="*/ 5 h 26"/>
                  <a:gd name="T22" fmla="*/ 64 w 102"/>
                  <a:gd name="T23" fmla="*/ 6 h 26"/>
                  <a:gd name="T24" fmla="*/ 71 w 102"/>
                  <a:gd name="T25" fmla="*/ 7 h 26"/>
                  <a:gd name="T26" fmla="*/ 76 w 102"/>
                  <a:gd name="T27" fmla="*/ 8 h 26"/>
                  <a:gd name="T28" fmla="*/ 76 w 102"/>
                  <a:gd name="T29" fmla="*/ 8 h 26"/>
                  <a:gd name="T30" fmla="*/ 80 w 102"/>
                  <a:gd name="T31" fmla="*/ 10 h 26"/>
                  <a:gd name="T32" fmla="*/ 87 w 102"/>
                  <a:gd name="T33" fmla="*/ 7 h 26"/>
                  <a:gd name="T34" fmla="*/ 94 w 102"/>
                  <a:gd name="T35" fmla="*/ 5 h 26"/>
                  <a:gd name="T36" fmla="*/ 100 w 102"/>
                  <a:gd name="T37" fmla="*/ 1 h 26"/>
                  <a:gd name="T38" fmla="*/ 102 w 102"/>
                  <a:gd name="T39" fmla="*/ 0 h 2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2"/>
                  <a:gd name="T61" fmla="*/ 0 h 26"/>
                  <a:gd name="T62" fmla="*/ 102 w 102"/>
                  <a:gd name="T63" fmla="*/ 26 h 2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2" h="26">
                    <a:moveTo>
                      <a:pt x="0" y="13"/>
                    </a:moveTo>
                    <a:lnTo>
                      <a:pt x="18" y="26"/>
                    </a:lnTo>
                    <a:lnTo>
                      <a:pt x="21" y="25"/>
                    </a:lnTo>
                    <a:lnTo>
                      <a:pt x="28" y="20"/>
                    </a:lnTo>
                    <a:lnTo>
                      <a:pt x="37" y="14"/>
                    </a:lnTo>
                    <a:lnTo>
                      <a:pt x="45" y="10"/>
                    </a:lnTo>
                    <a:lnTo>
                      <a:pt x="49" y="6"/>
                    </a:lnTo>
                    <a:lnTo>
                      <a:pt x="54" y="6"/>
                    </a:lnTo>
                    <a:lnTo>
                      <a:pt x="58" y="5"/>
                    </a:lnTo>
                    <a:lnTo>
                      <a:pt x="64" y="6"/>
                    </a:lnTo>
                    <a:lnTo>
                      <a:pt x="71" y="7"/>
                    </a:lnTo>
                    <a:lnTo>
                      <a:pt x="76" y="8"/>
                    </a:lnTo>
                    <a:lnTo>
                      <a:pt x="80" y="10"/>
                    </a:lnTo>
                    <a:lnTo>
                      <a:pt x="87" y="7"/>
                    </a:lnTo>
                    <a:lnTo>
                      <a:pt x="94" y="5"/>
                    </a:lnTo>
                    <a:lnTo>
                      <a:pt x="100" y="1"/>
                    </a:lnTo>
                    <a:lnTo>
                      <a:pt x="102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60" name="Freeform 526">
                <a:extLst>
                  <a:ext uri="{FF2B5EF4-FFF2-40B4-BE49-F238E27FC236}">
                    <a16:creationId xmlns:a16="http://schemas.microsoft.com/office/drawing/2014/main" id="{28733775-3156-4912-8C8D-41CF5BBA0E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0" y="3585"/>
                <a:ext cx="17" cy="1"/>
              </a:xfrm>
              <a:custGeom>
                <a:avLst/>
                <a:gdLst>
                  <a:gd name="T0" fmla="*/ 0 w 17"/>
                  <a:gd name="T1" fmla="*/ 0 h 1"/>
                  <a:gd name="T2" fmla="*/ 1 w 17"/>
                  <a:gd name="T3" fmla="*/ 0 h 1"/>
                  <a:gd name="T4" fmla="*/ 5 w 17"/>
                  <a:gd name="T5" fmla="*/ 0 h 1"/>
                  <a:gd name="T6" fmla="*/ 8 w 17"/>
                  <a:gd name="T7" fmla="*/ 1 h 1"/>
                  <a:gd name="T8" fmla="*/ 13 w 17"/>
                  <a:gd name="T9" fmla="*/ 1 h 1"/>
                  <a:gd name="T10" fmla="*/ 17 w 17"/>
                  <a:gd name="T11" fmla="*/ 1 h 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"/>
                  <a:gd name="T20" fmla="*/ 17 w 17"/>
                  <a:gd name="T21" fmla="*/ 1 h 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">
                    <a:moveTo>
                      <a:pt x="0" y="0"/>
                    </a:moveTo>
                    <a:lnTo>
                      <a:pt x="1" y="0"/>
                    </a:lnTo>
                    <a:lnTo>
                      <a:pt x="5" y="0"/>
                    </a:lnTo>
                    <a:lnTo>
                      <a:pt x="8" y="1"/>
                    </a:lnTo>
                    <a:lnTo>
                      <a:pt x="13" y="1"/>
                    </a:lnTo>
                    <a:lnTo>
                      <a:pt x="17" y="1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61" name="Freeform 527">
                <a:extLst>
                  <a:ext uri="{FF2B5EF4-FFF2-40B4-BE49-F238E27FC236}">
                    <a16:creationId xmlns:a16="http://schemas.microsoft.com/office/drawing/2014/main" id="{72A3F4F1-73F9-4187-8FDD-27839A991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3" y="3378"/>
                <a:ext cx="93" cy="21"/>
              </a:xfrm>
              <a:custGeom>
                <a:avLst/>
                <a:gdLst>
                  <a:gd name="T0" fmla="*/ 0 w 93"/>
                  <a:gd name="T1" fmla="*/ 8 h 21"/>
                  <a:gd name="T2" fmla="*/ 17 w 93"/>
                  <a:gd name="T3" fmla="*/ 21 h 21"/>
                  <a:gd name="T4" fmla="*/ 17 w 93"/>
                  <a:gd name="T5" fmla="*/ 21 h 21"/>
                  <a:gd name="T6" fmla="*/ 19 w 93"/>
                  <a:gd name="T7" fmla="*/ 18 h 21"/>
                  <a:gd name="T8" fmla="*/ 28 w 93"/>
                  <a:gd name="T9" fmla="*/ 14 h 21"/>
                  <a:gd name="T10" fmla="*/ 37 w 93"/>
                  <a:gd name="T11" fmla="*/ 9 h 21"/>
                  <a:gd name="T12" fmla="*/ 44 w 93"/>
                  <a:gd name="T13" fmla="*/ 3 h 21"/>
                  <a:gd name="T14" fmla="*/ 49 w 93"/>
                  <a:gd name="T15" fmla="*/ 1 h 21"/>
                  <a:gd name="T16" fmla="*/ 49 w 93"/>
                  <a:gd name="T17" fmla="*/ 1 h 21"/>
                  <a:gd name="T18" fmla="*/ 52 w 93"/>
                  <a:gd name="T19" fmla="*/ 0 h 21"/>
                  <a:gd name="T20" fmla="*/ 58 w 93"/>
                  <a:gd name="T21" fmla="*/ 0 h 21"/>
                  <a:gd name="T22" fmla="*/ 64 w 93"/>
                  <a:gd name="T23" fmla="*/ 0 h 21"/>
                  <a:gd name="T24" fmla="*/ 69 w 93"/>
                  <a:gd name="T25" fmla="*/ 1 h 21"/>
                  <a:gd name="T26" fmla="*/ 75 w 93"/>
                  <a:gd name="T27" fmla="*/ 3 h 21"/>
                  <a:gd name="T28" fmla="*/ 75 w 93"/>
                  <a:gd name="T29" fmla="*/ 3 h 21"/>
                  <a:gd name="T30" fmla="*/ 79 w 93"/>
                  <a:gd name="T31" fmla="*/ 4 h 21"/>
                  <a:gd name="T32" fmla="*/ 83 w 93"/>
                  <a:gd name="T33" fmla="*/ 4 h 21"/>
                  <a:gd name="T34" fmla="*/ 87 w 93"/>
                  <a:gd name="T35" fmla="*/ 4 h 21"/>
                  <a:gd name="T36" fmla="*/ 90 w 93"/>
                  <a:gd name="T37" fmla="*/ 3 h 21"/>
                  <a:gd name="T38" fmla="*/ 93 w 93"/>
                  <a:gd name="T39" fmla="*/ 2 h 2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3"/>
                  <a:gd name="T61" fmla="*/ 0 h 21"/>
                  <a:gd name="T62" fmla="*/ 93 w 93"/>
                  <a:gd name="T63" fmla="*/ 21 h 2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3" h="21">
                    <a:moveTo>
                      <a:pt x="0" y="8"/>
                    </a:moveTo>
                    <a:lnTo>
                      <a:pt x="17" y="21"/>
                    </a:lnTo>
                    <a:lnTo>
                      <a:pt x="19" y="18"/>
                    </a:lnTo>
                    <a:lnTo>
                      <a:pt x="28" y="14"/>
                    </a:lnTo>
                    <a:lnTo>
                      <a:pt x="37" y="9"/>
                    </a:lnTo>
                    <a:lnTo>
                      <a:pt x="44" y="3"/>
                    </a:lnTo>
                    <a:lnTo>
                      <a:pt x="49" y="1"/>
                    </a:lnTo>
                    <a:lnTo>
                      <a:pt x="52" y="0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69" y="1"/>
                    </a:lnTo>
                    <a:lnTo>
                      <a:pt x="75" y="3"/>
                    </a:lnTo>
                    <a:lnTo>
                      <a:pt x="79" y="4"/>
                    </a:lnTo>
                    <a:lnTo>
                      <a:pt x="83" y="4"/>
                    </a:lnTo>
                    <a:lnTo>
                      <a:pt x="87" y="4"/>
                    </a:lnTo>
                    <a:lnTo>
                      <a:pt x="90" y="3"/>
                    </a:lnTo>
                    <a:lnTo>
                      <a:pt x="93" y="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62" name="Freeform 528">
                <a:extLst>
                  <a:ext uri="{FF2B5EF4-FFF2-40B4-BE49-F238E27FC236}">
                    <a16:creationId xmlns:a16="http://schemas.microsoft.com/office/drawing/2014/main" id="{ED6EC203-39F0-4E5B-B618-46BDB9223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" y="2493"/>
                <a:ext cx="600" cy="905"/>
              </a:xfrm>
              <a:custGeom>
                <a:avLst/>
                <a:gdLst>
                  <a:gd name="T0" fmla="*/ 4 w 600"/>
                  <a:gd name="T1" fmla="*/ 896 h 905"/>
                  <a:gd name="T2" fmla="*/ 7 w 600"/>
                  <a:gd name="T3" fmla="*/ 899 h 905"/>
                  <a:gd name="T4" fmla="*/ 12 w 600"/>
                  <a:gd name="T5" fmla="*/ 900 h 905"/>
                  <a:gd name="T6" fmla="*/ 15 w 600"/>
                  <a:gd name="T7" fmla="*/ 900 h 905"/>
                  <a:gd name="T8" fmla="*/ 19 w 600"/>
                  <a:gd name="T9" fmla="*/ 899 h 905"/>
                  <a:gd name="T10" fmla="*/ 20 w 600"/>
                  <a:gd name="T11" fmla="*/ 899 h 905"/>
                  <a:gd name="T12" fmla="*/ 31 w 600"/>
                  <a:gd name="T13" fmla="*/ 905 h 905"/>
                  <a:gd name="T14" fmla="*/ 600 w 600"/>
                  <a:gd name="T15" fmla="*/ 15 h 905"/>
                  <a:gd name="T16" fmla="*/ 573 w 600"/>
                  <a:gd name="T17" fmla="*/ 0 h 905"/>
                  <a:gd name="T18" fmla="*/ 3 w 600"/>
                  <a:gd name="T19" fmla="*/ 891 h 905"/>
                  <a:gd name="T20" fmla="*/ 3 w 600"/>
                  <a:gd name="T21" fmla="*/ 891 h 905"/>
                  <a:gd name="T22" fmla="*/ 2 w 600"/>
                  <a:gd name="T23" fmla="*/ 891 h 905"/>
                  <a:gd name="T24" fmla="*/ 2 w 600"/>
                  <a:gd name="T25" fmla="*/ 892 h 905"/>
                  <a:gd name="T26" fmla="*/ 0 w 600"/>
                  <a:gd name="T27" fmla="*/ 893 h 905"/>
                  <a:gd name="T28" fmla="*/ 2 w 600"/>
                  <a:gd name="T29" fmla="*/ 895 h 905"/>
                  <a:gd name="T30" fmla="*/ 4 w 600"/>
                  <a:gd name="T31" fmla="*/ 896 h 905"/>
                  <a:gd name="T32" fmla="*/ 4 w 600"/>
                  <a:gd name="T33" fmla="*/ 896 h 9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0"/>
                  <a:gd name="T52" fmla="*/ 0 h 905"/>
                  <a:gd name="T53" fmla="*/ 600 w 600"/>
                  <a:gd name="T54" fmla="*/ 905 h 9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0" h="905">
                    <a:moveTo>
                      <a:pt x="4" y="896"/>
                    </a:moveTo>
                    <a:lnTo>
                      <a:pt x="7" y="899"/>
                    </a:lnTo>
                    <a:lnTo>
                      <a:pt x="12" y="900"/>
                    </a:lnTo>
                    <a:lnTo>
                      <a:pt x="15" y="900"/>
                    </a:lnTo>
                    <a:lnTo>
                      <a:pt x="19" y="899"/>
                    </a:lnTo>
                    <a:lnTo>
                      <a:pt x="20" y="899"/>
                    </a:lnTo>
                    <a:lnTo>
                      <a:pt x="31" y="905"/>
                    </a:lnTo>
                    <a:lnTo>
                      <a:pt x="600" y="15"/>
                    </a:lnTo>
                    <a:lnTo>
                      <a:pt x="573" y="0"/>
                    </a:lnTo>
                    <a:lnTo>
                      <a:pt x="3" y="891"/>
                    </a:lnTo>
                    <a:lnTo>
                      <a:pt x="2" y="891"/>
                    </a:lnTo>
                    <a:lnTo>
                      <a:pt x="2" y="892"/>
                    </a:lnTo>
                    <a:lnTo>
                      <a:pt x="0" y="893"/>
                    </a:lnTo>
                    <a:lnTo>
                      <a:pt x="2" y="895"/>
                    </a:lnTo>
                    <a:lnTo>
                      <a:pt x="4" y="896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63" name="Freeform 529">
                <a:extLst>
                  <a:ext uri="{FF2B5EF4-FFF2-40B4-BE49-F238E27FC236}">
                    <a16:creationId xmlns:a16="http://schemas.microsoft.com/office/drawing/2014/main" id="{0CD00EEC-B3CF-41DD-A5FB-653B05082D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6" y="2493"/>
                <a:ext cx="600" cy="905"/>
              </a:xfrm>
              <a:custGeom>
                <a:avLst/>
                <a:gdLst>
                  <a:gd name="T0" fmla="*/ 4 w 600"/>
                  <a:gd name="T1" fmla="*/ 896 h 905"/>
                  <a:gd name="T2" fmla="*/ 7 w 600"/>
                  <a:gd name="T3" fmla="*/ 899 h 905"/>
                  <a:gd name="T4" fmla="*/ 12 w 600"/>
                  <a:gd name="T5" fmla="*/ 900 h 905"/>
                  <a:gd name="T6" fmla="*/ 15 w 600"/>
                  <a:gd name="T7" fmla="*/ 900 h 905"/>
                  <a:gd name="T8" fmla="*/ 19 w 600"/>
                  <a:gd name="T9" fmla="*/ 899 h 905"/>
                  <a:gd name="T10" fmla="*/ 20 w 600"/>
                  <a:gd name="T11" fmla="*/ 899 h 905"/>
                  <a:gd name="T12" fmla="*/ 31 w 600"/>
                  <a:gd name="T13" fmla="*/ 905 h 905"/>
                  <a:gd name="T14" fmla="*/ 600 w 600"/>
                  <a:gd name="T15" fmla="*/ 15 h 905"/>
                  <a:gd name="T16" fmla="*/ 573 w 600"/>
                  <a:gd name="T17" fmla="*/ 0 h 905"/>
                  <a:gd name="T18" fmla="*/ 3 w 600"/>
                  <a:gd name="T19" fmla="*/ 891 h 905"/>
                  <a:gd name="T20" fmla="*/ 3 w 600"/>
                  <a:gd name="T21" fmla="*/ 891 h 905"/>
                  <a:gd name="T22" fmla="*/ 2 w 600"/>
                  <a:gd name="T23" fmla="*/ 891 h 905"/>
                  <a:gd name="T24" fmla="*/ 2 w 600"/>
                  <a:gd name="T25" fmla="*/ 892 h 905"/>
                  <a:gd name="T26" fmla="*/ 0 w 600"/>
                  <a:gd name="T27" fmla="*/ 893 h 905"/>
                  <a:gd name="T28" fmla="*/ 2 w 600"/>
                  <a:gd name="T29" fmla="*/ 895 h 905"/>
                  <a:gd name="T30" fmla="*/ 4 w 600"/>
                  <a:gd name="T31" fmla="*/ 896 h 905"/>
                  <a:gd name="T32" fmla="*/ 4 w 600"/>
                  <a:gd name="T33" fmla="*/ 896 h 90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0"/>
                  <a:gd name="T52" fmla="*/ 0 h 905"/>
                  <a:gd name="T53" fmla="*/ 600 w 600"/>
                  <a:gd name="T54" fmla="*/ 905 h 90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0" h="905">
                    <a:moveTo>
                      <a:pt x="4" y="896"/>
                    </a:moveTo>
                    <a:lnTo>
                      <a:pt x="7" y="899"/>
                    </a:lnTo>
                    <a:lnTo>
                      <a:pt x="12" y="900"/>
                    </a:lnTo>
                    <a:lnTo>
                      <a:pt x="15" y="900"/>
                    </a:lnTo>
                    <a:lnTo>
                      <a:pt x="19" y="899"/>
                    </a:lnTo>
                    <a:lnTo>
                      <a:pt x="20" y="899"/>
                    </a:lnTo>
                    <a:lnTo>
                      <a:pt x="31" y="905"/>
                    </a:lnTo>
                    <a:lnTo>
                      <a:pt x="600" y="15"/>
                    </a:lnTo>
                    <a:lnTo>
                      <a:pt x="573" y="0"/>
                    </a:lnTo>
                    <a:lnTo>
                      <a:pt x="3" y="891"/>
                    </a:lnTo>
                    <a:lnTo>
                      <a:pt x="2" y="891"/>
                    </a:lnTo>
                    <a:lnTo>
                      <a:pt x="2" y="892"/>
                    </a:lnTo>
                    <a:lnTo>
                      <a:pt x="0" y="893"/>
                    </a:lnTo>
                    <a:lnTo>
                      <a:pt x="2" y="895"/>
                    </a:lnTo>
                    <a:lnTo>
                      <a:pt x="4" y="89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64" name="Freeform 530">
                <a:extLst>
                  <a:ext uri="{FF2B5EF4-FFF2-40B4-BE49-F238E27FC236}">
                    <a16:creationId xmlns:a16="http://schemas.microsoft.com/office/drawing/2014/main" id="{4A097622-6AA9-498A-AC1F-DE490FAB8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2682"/>
                <a:ext cx="549" cy="881"/>
              </a:xfrm>
              <a:custGeom>
                <a:avLst/>
                <a:gdLst>
                  <a:gd name="T0" fmla="*/ 2 w 549"/>
                  <a:gd name="T1" fmla="*/ 874 h 881"/>
                  <a:gd name="T2" fmla="*/ 6 w 549"/>
                  <a:gd name="T3" fmla="*/ 875 h 881"/>
                  <a:gd name="T4" fmla="*/ 11 w 549"/>
                  <a:gd name="T5" fmla="*/ 876 h 881"/>
                  <a:gd name="T6" fmla="*/ 16 w 549"/>
                  <a:gd name="T7" fmla="*/ 877 h 881"/>
                  <a:gd name="T8" fmla="*/ 19 w 549"/>
                  <a:gd name="T9" fmla="*/ 877 h 881"/>
                  <a:gd name="T10" fmla="*/ 22 w 549"/>
                  <a:gd name="T11" fmla="*/ 877 h 881"/>
                  <a:gd name="T12" fmla="*/ 29 w 549"/>
                  <a:gd name="T13" fmla="*/ 881 h 881"/>
                  <a:gd name="T14" fmla="*/ 549 w 549"/>
                  <a:gd name="T15" fmla="*/ 16 h 881"/>
                  <a:gd name="T16" fmla="*/ 522 w 549"/>
                  <a:gd name="T17" fmla="*/ 0 h 881"/>
                  <a:gd name="T18" fmla="*/ 1 w 549"/>
                  <a:gd name="T19" fmla="*/ 867 h 881"/>
                  <a:gd name="T20" fmla="*/ 1 w 549"/>
                  <a:gd name="T21" fmla="*/ 867 h 881"/>
                  <a:gd name="T22" fmla="*/ 1 w 549"/>
                  <a:gd name="T23" fmla="*/ 867 h 881"/>
                  <a:gd name="T24" fmla="*/ 0 w 549"/>
                  <a:gd name="T25" fmla="*/ 868 h 881"/>
                  <a:gd name="T26" fmla="*/ 0 w 549"/>
                  <a:gd name="T27" fmla="*/ 870 h 881"/>
                  <a:gd name="T28" fmla="*/ 0 w 549"/>
                  <a:gd name="T29" fmla="*/ 872 h 881"/>
                  <a:gd name="T30" fmla="*/ 2 w 549"/>
                  <a:gd name="T31" fmla="*/ 874 h 881"/>
                  <a:gd name="T32" fmla="*/ 2 w 549"/>
                  <a:gd name="T33" fmla="*/ 874 h 8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9"/>
                  <a:gd name="T52" fmla="*/ 0 h 881"/>
                  <a:gd name="T53" fmla="*/ 549 w 549"/>
                  <a:gd name="T54" fmla="*/ 881 h 8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9" h="881">
                    <a:moveTo>
                      <a:pt x="2" y="874"/>
                    </a:moveTo>
                    <a:lnTo>
                      <a:pt x="6" y="875"/>
                    </a:lnTo>
                    <a:lnTo>
                      <a:pt x="11" y="876"/>
                    </a:lnTo>
                    <a:lnTo>
                      <a:pt x="16" y="877"/>
                    </a:lnTo>
                    <a:lnTo>
                      <a:pt x="19" y="877"/>
                    </a:lnTo>
                    <a:lnTo>
                      <a:pt x="22" y="877"/>
                    </a:lnTo>
                    <a:lnTo>
                      <a:pt x="29" y="881"/>
                    </a:lnTo>
                    <a:lnTo>
                      <a:pt x="549" y="16"/>
                    </a:lnTo>
                    <a:lnTo>
                      <a:pt x="522" y="0"/>
                    </a:lnTo>
                    <a:lnTo>
                      <a:pt x="1" y="867"/>
                    </a:lnTo>
                    <a:lnTo>
                      <a:pt x="0" y="868"/>
                    </a:lnTo>
                    <a:lnTo>
                      <a:pt x="0" y="870"/>
                    </a:lnTo>
                    <a:lnTo>
                      <a:pt x="0" y="872"/>
                    </a:lnTo>
                    <a:lnTo>
                      <a:pt x="2" y="874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65" name="Freeform 531">
                <a:extLst>
                  <a:ext uri="{FF2B5EF4-FFF2-40B4-BE49-F238E27FC236}">
                    <a16:creationId xmlns:a16="http://schemas.microsoft.com/office/drawing/2014/main" id="{75BB0FF8-9B47-4C05-8BAC-1E83D96EC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2682"/>
                <a:ext cx="549" cy="881"/>
              </a:xfrm>
              <a:custGeom>
                <a:avLst/>
                <a:gdLst>
                  <a:gd name="T0" fmla="*/ 2 w 549"/>
                  <a:gd name="T1" fmla="*/ 874 h 881"/>
                  <a:gd name="T2" fmla="*/ 6 w 549"/>
                  <a:gd name="T3" fmla="*/ 875 h 881"/>
                  <a:gd name="T4" fmla="*/ 11 w 549"/>
                  <a:gd name="T5" fmla="*/ 876 h 881"/>
                  <a:gd name="T6" fmla="*/ 16 w 549"/>
                  <a:gd name="T7" fmla="*/ 877 h 881"/>
                  <a:gd name="T8" fmla="*/ 19 w 549"/>
                  <a:gd name="T9" fmla="*/ 877 h 881"/>
                  <a:gd name="T10" fmla="*/ 22 w 549"/>
                  <a:gd name="T11" fmla="*/ 877 h 881"/>
                  <a:gd name="T12" fmla="*/ 29 w 549"/>
                  <a:gd name="T13" fmla="*/ 881 h 881"/>
                  <a:gd name="T14" fmla="*/ 549 w 549"/>
                  <a:gd name="T15" fmla="*/ 16 h 881"/>
                  <a:gd name="T16" fmla="*/ 522 w 549"/>
                  <a:gd name="T17" fmla="*/ 0 h 881"/>
                  <a:gd name="T18" fmla="*/ 1 w 549"/>
                  <a:gd name="T19" fmla="*/ 867 h 881"/>
                  <a:gd name="T20" fmla="*/ 1 w 549"/>
                  <a:gd name="T21" fmla="*/ 867 h 881"/>
                  <a:gd name="T22" fmla="*/ 1 w 549"/>
                  <a:gd name="T23" fmla="*/ 867 h 881"/>
                  <a:gd name="T24" fmla="*/ 0 w 549"/>
                  <a:gd name="T25" fmla="*/ 868 h 881"/>
                  <a:gd name="T26" fmla="*/ 0 w 549"/>
                  <a:gd name="T27" fmla="*/ 870 h 881"/>
                  <a:gd name="T28" fmla="*/ 0 w 549"/>
                  <a:gd name="T29" fmla="*/ 872 h 881"/>
                  <a:gd name="T30" fmla="*/ 2 w 549"/>
                  <a:gd name="T31" fmla="*/ 874 h 881"/>
                  <a:gd name="T32" fmla="*/ 2 w 549"/>
                  <a:gd name="T33" fmla="*/ 874 h 88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9"/>
                  <a:gd name="T52" fmla="*/ 0 h 881"/>
                  <a:gd name="T53" fmla="*/ 549 w 549"/>
                  <a:gd name="T54" fmla="*/ 881 h 88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9" h="881">
                    <a:moveTo>
                      <a:pt x="2" y="874"/>
                    </a:moveTo>
                    <a:lnTo>
                      <a:pt x="6" y="875"/>
                    </a:lnTo>
                    <a:lnTo>
                      <a:pt x="11" y="876"/>
                    </a:lnTo>
                    <a:lnTo>
                      <a:pt x="16" y="877"/>
                    </a:lnTo>
                    <a:lnTo>
                      <a:pt x="19" y="877"/>
                    </a:lnTo>
                    <a:lnTo>
                      <a:pt x="22" y="877"/>
                    </a:lnTo>
                    <a:lnTo>
                      <a:pt x="29" y="881"/>
                    </a:lnTo>
                    <a:lnTo>
                      <a:pt x="549" y="16"/>
                    </a:lnTo>
                    <a:lnTo>
                      <a:pt x="522" y="0"/>
                    </a:lnTo>
                    <a:lnTo>
                      <a:pt x="1" y="867"/>
                    </a:lnTo>
                    <a:lnTo>
                      <a:pt x="0" y="868"/>
                    </a:lnTo>
                    <a:lnTo>
                      <a:pt x="0" y="870"/>
                    </a:lnTo>
                    <a:lnTo>
                      <a:pt x="0" y="872"/>
                    </a:lnTo>
                    <a:lnTo>
                      <a:pt x="2" y="874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66" name="Freeform 532">
                <a:extLst>
                  <a:ext uri="{FF2B5EF4-FFF2-40B4-BE49-F238E27FC236}">
                    <a16:creationId xmlns:a16="http://schemas.microsoft.com/office/drawing/2014/main" id="{767C2BB4-E77B-4627-B933-83D397CEA6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" y="2814"/>
                <a:ext cx="929" cy="281"/>
              </a:xfrm>
              <a:custGeom>
                <a:avLst/>
                <a:gdLst>
                  <a:gd name="T0" fmla="*/ 0 w 929"/>
                  <a:gd name="T1" fmla="*/ 30 h 281"/>
                  <a:gd name="T2" fmla="*/ 921 w 929"/>
                  <a:gd name="T3" fmla="*/ 281 h 281"/>
                  <a:gd name="T4" fmla="*/ 929 w 929"/>
                  <a:gd name="T5" fmla="*/ 251 h 281"/>
                  <a:gd name="T6" fmla="*/ 9 w 929"/>
                  <a:gd name="T7" fmla="*/ 0 h 281"/>
                  <a:gd name="T8" fmla="*/ 0 w 929"/>
                  <a:gd name="T9" fmla="*/ 30 h 281"/>
                  <a:gd name="T10" fmla="*/ 0 w 929"/>
                  <a:gd name="T11" fmla="*/ 30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29"/>
                  <a:gd name="T19" fmla="*/ 0 h 281"/>
                  <a:gd name="T20" fmla="*/ 929 w 929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29" h="281">
                    <a:moveTo>
                      <a:pt x="0" y="30"/>
                    </a:moveTo>
                    <a:lnTo>
                      <a:pt x="921" y="281"/>
                    </a:lnTo>
                    <a:lnTo>
                      <a:pt x="929" y="251"/>
                    </a:lnTo>
                    <a:lnTo>
                      <a:pt x="9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67" name="Freeform 533">
                <a:extLst>
                  <a:ext uri="{FF2B5EF4-FFF2-40B4-BE49-F238E27FC236}">
                    <a16:creationId xmlns:a16="http://schemas.microsoft.com/office/drawing/2014/main" id="{3F1DB07D-2EA4-48FB-88FD-7813E2B84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" y="2814"/>
                <a:ext cx="929" cy="281"/>
              </a:xfrm>
              <a:custGeom>
                <a:avLst/>
                <a:gdLst>
                  <a:gd name="T0" fmla="*/ 0 w 929"/>
                  <a:gd name="T1" fmla="*/ 30 h 281"/>
                  <a:gd name="T2" fmla="*/ 921 w 929"/>
                  <a:gd name="T3" fmla="*/ 281 h 281"/>
                  <a:gd name="T4" fmla="*/ 929 w 929"/>
                  <a:gd name="T5" fmla="*/ 251 h 281"/>
                  <a:gd name="T6" fmla="*/ 9 w 929"/>
                  <a:gd name="T7" fmla="*/ 0 h 281"/>
                  <a:gd name="T8" fmla="*/ 0 w 929"/>
                  <a:gd name="T9" fmla="*/ 30 h 281"/>
                  <a:gd name="T10" fmla="*/ 0 w 929"/>
                  <a:gd name="T11" fmla="*/ 30 h 2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29"/>
                  <a:gd name="T19" fmla="*/ 0 h 281"/>
                  <a:gd name="T20" fmla="*/ 929 w 929"/>
                  <a:gd name="T21" fmla="*/ 281 h 2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29" h="281">
                    <a:moveTo>
                      <a:pt x="0" y="30"/>
                    </a:moveTo>
                    <a:lnTo>
                      <a:pt x="921" y="281"/>
                    </a:lnTo>
                    <a:lnTo>
                      <a:pt x="929" y="251"/>
                    </a:lnTo>
                    <a:lnTo>
                      <a:pt x="9" y="0"/>
                    </a:lnTo>
                    <a:lnTo>
                      <a:pt x="0" y="3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68" name="Freeform 534">
                <a:extLst>
                  <a:ext uri="{FF2B5EF4-FFF2-40B4-BE49-F238E27FC236}">
                    <a16:creationId xmlns:a16="http://schemas.microsoft.com/office/drawing/2014/main" id="{B311E61C-0178-41FB-B42C-1A28F3E9B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8" y="2856"/>
                <a:ext cx="93" cy="111"/>
              </a:xfrm>
              <a:custGeom>
                <a:avLst/>
                <a:gdLst>
                  <a:gd name="T0" fmla="*/ 0 w 93"/>
                  <a:gd name="T1" fmla="*/ 111 h 111"/>
                  <a:gd name="T2" fmla="*/ 84 w 93"/>
                  <a:gd name="T3" fmla="*/ 60 h 111"/>
                  <a:gd name="T4" fmla="*/ 93 w 93"/>
                  <a:gd name="T5" fmla="*/ 0 h 111"/>
                  <a:gd name="T6" fmla="*/ 0 w 93"/>
                  <a:gd name="T7" fmla="*/ 111 h 111"/>
                  <a:gd name="T8" fmla="*/ 0 w 93"/>
                  <a:gd name="T9" fmla="*/ 111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111"/>
                  <a:gd name="T17" fmla="*/ 93 w 93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111">
                    <a:moveTo>
                      <a:pt x="0" y="111"/>
                    </a:moveTo>
                    <a:lnTo>
                      <a:pt x="84" y="60"/>
                    </a:lnTo>
                    <a:lnTo>
                      <a:pt x="93" y="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69" name="Freeform 535">
                <a:extLst>
                  <a:ext uri="{FF2B5EF4-FFF2-40B4-BE49-F238E27FC236}">
                    <a16:creationId xmlns:a16="http://schemas.microsoft.com/office/drawing/2014/main" id="{51EE3F70-FA74-4B4C-9A8B-5AE0A09D72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8" y="2856"/>
                <a:ext cx="93" cy="111"/>
              </a:xfrm>
              <a:custGeom>
                <a:avLst/>
                <a:gdLst>
                  <a:gd name="T0" fmla="*/ 0 w 93"/>
                  <a:gd name="T1" fmla="*/ 111 h 111"/>
                  <a:gd name="T2" fmla="*/ 84 w 93"/>
                  <a:gd name="T3" fmla="*/ 60 h 111"/>
                  <a:gd name="T4" fmla="*/ 93 w 93"/>
                  <a:gd name="T5" fmla="*/ 0 h 111"/>
                  <a:gd name="T6" fmla="*/ 0 w 93"/>
                  <a:gd name="T7" fmla="*/ 111 h 111"/>
                  <a:gd name="T8" fmla="*/ 0 w 93"/>
                  <a:gd name="T9" fmla="*/ 111 h 1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111"/>
                  <a:gd name="T17" fmla="*/ 93 w 93"/>
                  <a:gd name="T18" fmla="*/ 111 h 1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111">
                    <a:moveTo>
                      <a:pt x="0" y="111"/>
                    </a:moveTo>
                    <a:lnTo>
                      <a:pt x="84" y="60"/>
                    </a:lnTo>
                    <a:lnTo>
                      <a:pt x="93" y="0"/>
                    </a:lnTo>
                    <a:lnTo>
                      <a:pt x="0" y="111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70" name="Freeform 536">
                <a:extLst>
                  <a:ext uri="{FF2B5EF4-FFF2-40B4-BE49-F238E27FC236}">
                    <a16:creationId xmlns:a16="http://schemas.microsoft.com/office/drawing/2014/main" id="{E7FC57A3-D7D4-47AB-9204-56FC1E32B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" y="2722"/>
                <a:ext cx="764" cy="474"/>
              </a:xfrm>
              <a:custGeom>
                <a:avLst/>
                <a:gdLst>
                  <a:gd name="T0" fmla="*/ 600 w 764"/>
                  <a:gd name="T1" fmla="*/ 351 h 474"/>
                  <a:gd name="T2" fmla="*/ 592 w 764"/>
                  <a:gd name="T3" fmla="*/ 358 h 474"/>
                  <a:gd name="T4" fmla="*/ 571 w 764"/>
                  <a:gd name="T5" fmla="*/ 376 h 474"/>
                  <a:gd name="T6" fmla="*/ 545 w 764"/>
                  <a:gd name="T7" fmla="*/ 395 h 474"/>
                  <a:gd name="T8" fmla="*/ 513 w 764"/>
                  <a:gd name="T9" fmla="*/ 414 h 474"/>
                  <a:gd name="T10" fmla="*/ 478 w 764"/>
                  <a:gd name="T11" fmla="*/ 428 h 474"/>
                  <a:gd name="T12" fmla="*/ 460 w 764"/>
                  <a:gd name="T13" fmla="*/ 433 h 474"/>
                  <a:gd name="T14" fmla="*/ 410 w 764"/>
                  <a:gd name="T15" fmla="*/ 430 h 474"/>
                  <a:gd name="T16" fmla="*/ 381 w 764"/>
                  <a:gd name="T17" fmla="*/ 420 h 474"/>
                  <a:gd name="T18" fmla="*/ 82 w 764"/>
                  <a:gd name="T19" fmla="*/ 264 h 474"/>
                  <a:gd name="T20" fmla="*/ 73 w 764"/>
                  <a:gd name="T21" fmla="*/ 259 h 474"/>
                  <a:gd name="T22" fmla="*/ 53 w 764"/>
                  <a:gd name="T23" fmla="*/ 244 h 474"/>
                  <a:gd name="T24" fmla="*/ 42 w 764"/>
                  <a:gd name="T25" fmla="*/ 225 h 474"/>
                  <a:gd name="T26" fmla="*/ 39 w 764"/>
                  <a:gd name="T27" fmla="*/ 215 h 474"/>
                  <a:gd name="T28" fmla="*/ 43 w 764"/>
                  <a:gd name="T29" fmla="*/ 191 h 474"/>
                  <a:gd name="T30" fmla="*/ 50 w 764"/>
                  <a:gd name="T31" fmla="*/ 165 h 474"/>
                  <a:gd name="T32" fmla="*/ 58 w 764"/>
                  <a:gd name="T33" fmla="*/ 143 h 474"/>
                  <a:gd name="T34" fmla="*/ 65 w 764"/>
                  <a:gd name="T35" fmla="*/ 130 h 474"/>
                  <a:gd name="T36" fmla="*/ 139 w 764"/>
                  <a:gd name="T37" fmla="*/ 18 h 474"/>
                  <a:gd name="T38" fmla="*/ 32 w 764"/>
                  <a:gd name="T39" fmla="*/ 107 h 474"/>
                  <a:gd name="T40" fmla="*/ 31 w 764"/>
                  <a:gd name="T41" fmla="*/ 110 h 474"/>
                  <a:gd name="T42" fmla="*/ 23 w 764"/>
                  <a:gd name="T43" fmla="*/ 126 h 474"/>
                  <a:gd name="T44" fmla="*/ 11 w 764"/>
                  <a:gd name="T45" fmla="*/ 153 h 474"/>
                  <a:gd name="T46" fmla="*/ 2 w 764"/>
                  <a:gd name="T47" fmla="*/ 186 h 474"/>
                  <a:gd name="T48" fmla="*/ 0 w 764"/>
                  <a:gd name="T49" fmla="*/ 220 h 474"/>
                  <a:gd name="T50" fmla="*/ 3 w 764"/>
                  <a:gd name="T51" fmla="*/ 235 h 474"/>
                  <a:gd name="T52" fmla="*/ 16 w 764"/>
                  <a:gd name="T53" fmla="*/ 263 h 474"/>
                  <a:gd name="T54" fmla="*/ 36 w 764"/>
                  <a:gd name="T55" fmla="*/ 283 h 474"/>
                  <a:gd name="T56" fmla="*/ 385 w 764"/>
                  <a:gd name="T57" fmla="*/ 465 h 474"/>
                  <a:gd name="T58" fmla="*/ 389 w 764"/>
                  <a:gd name="T59" fmla="*/ 466 h 474"/>
                  <a:gd name="T60" fmla="*/ 418 w 764"/>
                  <a:gd name="T61" fmla="*/ 473 h 474"/>
                  <a:gd name="T62" fmla="*/ 467 w 764"/>
                  <a:gd name="T63" fmla="*/ 473 h 474"/>
                  <a:gd name="T64" fmla="*/ 494 w 764"/>
                  <a:gd name="T65" fmla="*/ 467 h 474"/>
                  <a:gd name="T66" fmla="*/ 542 w 764"/>
                  <a:gd name="T67" fmla="*/ 448 h 474"/>
                  <a:gd name="T68" fmla="*/ 583 w 764"/>
                  <a:gd name="T69" fmla="*/ 422 h 474"/>
                  <a:gd name="T70" fmla="*/ 613 w 764"/>
                  <a:gd name="T71" fmla="*/ 398 h 474"/>
                  <a:gd name="T72" fmla="*/ 629 w 764"/>
                  <a:gd name="T73" fmla="*/ 383 h 474"/>
                  <a:gd name="T74" fmla="*/ 764 w 764"/>
                  <a:gd name="T75" fmla="*/ 194 h 474"/>
                  <a:gd name="T76" fmla="*/ 679 w 764"/>
                  <a:gd name="T77" fmla="*/ 245 h 47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64"/>
                  <a:gd name="T118" fmla="*/ 0 h 474"/>
                  <a:gd name="T119" fmla="*/ 764 w 764"/>
                  <a:gd name="T120" fmla="*/ 474 h 47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64" h="474">
                    <a:moveTo>
                      <a:pt x="679" y="245"/>
                    </a:moveTo>
                    <a:lnTo>
                      <a:pt x="600" y="351"/>
                    </a:lnTo>
                    <a:lnTo>
                      <a:pt x="592" y="358"/>
                    </a:lnTo>
                    <a:lnTo>
                      <a:pt x="582" y="366"/>
                    </a:lnTo>
                    <a:lnTo>
                      <a:pt x="571" y="376"/>
                    </a:lnTo>
                    <a:lnTo>
                      <a:pt x="559" y="385"/>
                    </a:lnTo>
                    <a:lnTo>
                      <a:pt x="545" y="395"/>
                    </a:lnTo>
                    <a:lnTo>
                      <a:pt x="530" y="405"/>
                    </a:lnTo>
                    <a:lnTo>
                      <a:pt x="513" y="414"/>
                    </a:lnTo>
                    <a:lnTo>
                      <a:pt x="496" y="421"/>
                    </a:lnTo>
                    <a:lnTo>
                      <a:pt x="478" y="428"/>
                    </a:lnTo>
                    <a:lnTo>
                      <a:pt x="460" y="433"/>
                    </a:lnTo>
                    <a:lnTo>
                      <a:pt x="433" y="434"/>
                    </a:lnTo>
                    <a:lnTo>
                      <a:pt x="410" y="430"/>
                    </a:lnTo>
                    <a:lnTo>
                      <a:pt x="392" y="424"/>
                    </a:lnTo>
                    <a:lnTo>
                      <a:pt x="381" y="420"/>
                    </a:lnTo>
                    <a:lnTo>
                      <a:pt x="377" y="418"/>
                    </a:lnTo>
                    <a:lnTo>
                      <a:pt x="82" y="264"/>
                    </a:lnTo>
                    <a:lnTo>
                      <a:pt x="73" y="259"/>
                    </a:lnTo>
                    <a:lnTo>
                      <a:pt x="62" y="252"/>
                    </a:lnTo>
                    <a:lnTo>
                      <a:pt x="53" y="244"/>
                    </a:lnTo>
                    <a:lnTo>
                      <a:pt x="46" y="235"/>
                    </a:lnTo>
                    <a:lnTo>
                      <a:pt x="42" y="225"/>
                    </a:lnTo>
                    <a:lnTo>
                      <a:pt x="39" y="215"/>
                    </a:lnTo>
                    <a:lnTo>
                      <a:pt x="40" y="204"/>
                    </a:lnTo>
                    <a:lnTo>
                      <a:pt x="43" y="191"/>
                    </a:lnTo>
                    <a:lnTo>
                      <a:pt x="46" y="178"/>
                    </a:lnTo>
                    <a:lnTo>
                      <a:pt x="50" y="165"/>
                    </a:lnTo>
                    <a:lnTo>
                      <a:pt x="54" y="154"/>
                    </a:lnTo>
                    <a:lnTo>
                      <a:pt x="58" y="143"/>
                    </a:lnTo>
                    <a:lnTo>
                      <a:pt x="62" y="135"/>
                    </a:lnTo>
                    <a:lnTo>
                      <a:pt x="65" y="130"/>
                    </a:lnTo>
                    <a:lnTo>
                      <a:pt x="65" y="128"/>
                    </a:lnTo>
                    <a:lnTo>
                      <a:pt x="139" y="18"/>
                    </a:lnTo>
                    <a:lnTo>
                      <a:pt x="107" y="0"/>
                    </a:lnTo>
                    <a:lnTo>
                      <a:pt x="32" y="107"/>
                    </a:lnTo>
                    <a:lnTo>
                      <a:pt x="31" y="110"/>
                    </a:lnTo>
                    <a:lnTo>
                      <a:pt x="28" y="115"/>
                    </a:lnTo>
                    <a:lnTo>
                      <a:pt x="23" y="126"/>
                    </a:lnTo>
                    <a:lnTo>
                      <a:pt x="17" y="137"/>
                    </a:lnTo>
                    <a:lnTo>
                      <a:pt x="11" y="153"/>
                    </a:lnTo>
                    <a:lnTo>
                      <a:pt x="7" y="169"/>
                    </a:lnTo>
                    <a:lnTo>
                      <a:pt x="2" y="186"/>
                    </a:lnTo>
                    <a:lnTo>
                      <a:pt x="0" y="202"/>
                    </a:lnTo>
                    <a:lnTo>
                      <a:pt x="0" y="220"/>
                    </a:lnTo>
                    <a:lnTo>
                      <a:pt x="3" y="235"/>
                    </a:lnTo>
                    <a:lnTo>
                      <a:pt x="9" y="250"/>
                    </a:lnTo>
                    <a:lnTo>
                      <a:pt x="16" y="263"/>
                    </a:lnTo>
                    <a:lnTo>
                      <a:pt x="25" y="273"/>
                    </a:lnTo>
                    <a:lnTo>
                      <a:pt x="36" y="283"/>
                    </a:lnTo>
                    <a:lnTo>
                      <a:pt x="47" y="290"/>
                    </a:lnTo>
                    <a:lnTo>
                      <a:pt x="385" y="465"/>
                    </a:lnTo>
                    <a:lnTo>
                      <a:pt x="389" y="466"/>
                    </a:lnTo>
                    <a:lnTo>
                      <a:pt x="401" y="470"/>
                    </a:lnTo>
                    <a:lnTo>
                      <a:pt x="418" y="473"/>
                    </a:lnTo>
                    <a:lnTo>
                      <a:pt x="440" y="474"/>
                    </a:lnTo>
                    <a:lnTo>
                      <a:pt x="467" y="473"/>
                    </a:lnTo>
                    <a:lnTo>
                      <a:pt x="494" y="467"/>
                    </a:lnTo>
                    <a:lnTo>
                      <a:pt x="519" y="458"/>
                    </a:lnTo>
                    <a:lnTo>
                      <a:pt x="542" y="448"/>
                    </a:lnTo>
                    <a:lnTo>
                      <a:pt x="564" y="435"/>
                    </a:lnTo>
                    <a:lnTo>
                      <a:pt x="583" y="422"/>
                    </a:lnTo>
                    <a:lnTo>
                      <a:pt x="599" y="409"/>
                    </a:lnTo>
                    <a:lnTo>
                      <a:pt x="613" y="398"/>
                    </a:lnTo>
                    <a:lnTo>
                      <a:pt x="624" y="388"/>
                    </a:lnTo>
                    <a:lnTo>
                      <a:pt x="629" y="383"/>
                    </a:lnTo>
                    <a:lnTo>
                      <a:pt x="632" y="380"/>
                    </a:lnTo>
                    <a:lnTo>
                      <a:pt x="764" y="194"/>
                    </a:lnTo>
                    <a:lnTo>
                      <a:pt x="679" y="245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71" name="Freeform 537">
                <a:extLst>
                  <a:ext uri="{FF2B5EF4-FFF2-40B4-BE49-F238E27FC236}">
                    <a16:creationId xmlns:a16="http://schemas.microsoft.com/office/drawing/2014/main" id="{7D2F6BA8-B001-4015-A1A8-362C0F8C14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" y="2722"/>
                <a:ext cx="764" cy="474"/>
              </a:xfrm>
              <a:custGeom>
                <a:avLst/>
                <a:gdLst>
                  <a:gd name="T0" fmla="*/ 600 w 764"/>
                  <a:gd name="T1" fmla="*/ 351 h 474"/>
                  <a:gd name="T2" fmla="*/ 592 w 764"/>
                  <a:gd name="T3" fmla="*/ 358 h 474"/>
                  <a:gd name="T4" fmla="*/ 571 w 764"/>
                  <a:gd name="T5" fmla="*/ 376 h 474"/>
                  <a:gd name="T6" fmla="*/ 545 w 764"/>
                  <a:gd name="T7" fmla="*/ 395 h 474"/>
                  <a:gd name="T8" fmla="*/ 513 w 764"/>
                  <a:gd name="T9" fmla="*/ 414 h 474"/>
                  <a:gd name="T10" fmla="*/ 478 w 764"/>
                  <a:gd name="T11" fmla="*/ 428 h 474"/>
                  <a:gd name="T12" fmla="*/ 460 w 764"/>
                  <a:gd name="T13" fmla="*/ 433 h 474"/>
                  <a:gd name="T14" fmla="*/ 410 w 764"/>
                  <a:gd name="T15" fmla="*/ 430 h 474"/>
                  <a:gd name="T16" fmla="*/ 381 w 764"/>
                  <a:gd name="T17" fmla="*/ 420 h 474"/>
                  <a:gd name="T18" fmla="*/ 82 w 764"/>
                  <a:gd name="T19" fmla="*/ 264 h 474"/>
                  <a:gd name="T20" fmla="*/ 73 w 764"/>
                  <a:gd name="T21" fmla="*/ 259 h 474"/>
                  <a:gd name="T22" fmla="*/ 53 w 764"/>
                  <a:gd name="T23" fmla="*/ 244 h 474"/>
                  <a:gd name="T24" fmla="*/ 42 w 764"/>
                  <a:gd name="T25" fmla="*/ 225 h 474"/>
                  <a:gd name="T26" fmla="*/ 39 w 764"/>
                  <a:gd name="T27" fmla="*/ 215 h 474"/>
                  <a:gd name="T28" fmla="*/ 43 w 764"/>
                  <a:gd name="T29" fmla="*/ 191 h 474"/>
                  <a:gd name="T30" fmla="*/ 50 w 764"/>
                  <a:gd name="T31" fmla="*/ 165 h 474"/>
                  <a:gd name="T32" fmla="*/ 58 w 764"/>
                  <a:gd name="T33" fmla="*/ 143 h 474"/>
                  <a:gd name="T34" fmla="*/ 65 w 764"/>
                  <a:gd name="T35" fmla="*/ 130 h 474"/>
                  <a:gd name="T36" fmla="*/ 139 w 764"/>
                  <a:gd name="T37" fmla="*/ 18 h 474"/>
                  <a:gd name="T38" fmla="*/ 32 w 764"/>
                  <a:gd name="T39" fmla="*/ 107 h 474"/>
                  <a:gd name="T40" fmla="*/ 31 w 764"/>
                  <a:gd name="T41" fmla="*/ 110 h 474"/>
                  <a:gd name="T42" fmla="*/ 23 w 764"/>
                  <a:gd name="T43" fmla="*/ 126 h 474"/>
                  <a:gd name="T44" fmla="*/ 11 w 764"/>
                  <a:gd name="T45" fmla="*/ 153 h 474"/>
                  <a:gd name="T46" fmla="*/ 2 w 764"/>
                  <a:gd name="T47" fmla="*/ 186 h 474"/>
                  <a:gd name="T48" fmla="*/ 0 w 764"/>
                  <a:gd name="T49" fmla="*/ 220 h 474"/>
                  <a:gd name="T50" fmla="*/ 3 w 764"/>
                  <a:gd name="T51" fmla="*/ 235 h 474"/>
                  <a:gd name="T52" fmla="*/ 16 w 764"/>
                  <a:gd name="T53" fmla="*/ 263 h 474"/>
                  <a:gd name="T54" fmla="*/ 36 w 764"/>
                  <a:gd name="T55" fmla="*/ 283 h 474"/>
                  <a:gd name="T56" fmla="*/ 385 w 764"/>
                  <a:gd name="T57" fmla="*/ 465 h 474"/>
                  <a:gd name="T58" fmla="*/ 389 w 764"/>
                  <a:gd name="T59" fmla="*/ 466 h 474"/>
                  <a:gd name="T60" fmla="*/ 418 w 764"/>
                  <a:gd name="T61" fmla="*/ 473 h 474"/>
                  <a:gd name="T62" fmla="*/ 467 w 764"/>
                  <a:gd name="T63" fmla="*/ 473 h 474"/>
                  <a:gd name="T64" fmla="*/ 494 w 764"/>
                  <a:gd name="T65" fmla="*/ 467 h 474"/>
                  <a:gd name="T66" fmla="*/ 542 w 764"/>
                  <a:gd name="T67" fmla="*/ 448 h 474"/>
                  <a:gd name="T68" fmla="*/ 583 w 764"/>
                  <a:gd name="T69" fmla="*/ 422 h 474"/>
                  <a:gd name="T70" fmla="*/ 613 w 764"/>
                  <a:gd name="T71" fmla="*/ 398 h 474"/>
                  <a:gd name="T72" fmla="*/ 629 w 764"/>
                  <a:gd name="T73" fmla="*/ 383 h 474"/>
                  <a:gd name="T74" fmla="*/ 764 w 764"/>
                  <a:gd name="T75" fmla="*/ 194 h 474"/>
                  <a:gd name="T76" fmla="*/ 679 w 764"/>
                  <a:gd name="T77" fmla="*/ 245 h 47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764"/>
                  <a:gd name="T118" fmla="*/ 0 h 474"/>
                  <a:gd name="T119" fmla="*/ 764 w 764"/>
                  <a:gd name="T120" fmla="*/ 474 h 47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764" h="474">
                    <a:moveTo>
                      <a:pt x="679" y="245"/>
                    </a:moveTo>
                    <a:lnTo>
                      <a:pt x="600" y="351"/>
                    </a:lnTo>
                    <a:lnTo>
                      <a:pt x="592" y="358"/>
                    </a:lnTo>
                    <a:lnTo>
                      <a:pt x="582" y="366"/>
                    </a:lnTo>
                    <a:lnTo>
                      <a:pt x="571" y="376"/>
                    </a:lnTo>
                    <a:lnTo>
                      <a:pt x="559" y="385"/>
                    </a:lnTo>
                    <a:lnTo>
                      <a:pt x="545" y="395"/>
                    </a:lnTo>
                    <a:lnTo>
                      <a:pt x="530" y="405"/>
                    </a:lnTo>
                    <a:lnTo>
                      <a:pt x="513" y="414"/>
                    </a:lnTo>
                    <a:lnTo>
                      <a:pt x="496" y="421"/>
                    </a:lnTo>
                    <a:lnTo>
                      <a:pt x="478" y="428"/>
                    </a:lnTo>
                    <a:lnTo>
                      <a:pt x="460" y="433"/>
                    </a:lnTo>
                    <a:lnTo>
                      <a:pt x="433" y="434"/>
                    </a:lnTo>
                    <a:lnTo>
                      <a:pt x="410" y="430"/>
                    </a:lnTo>
                    <a:lnTo>
                      <a:pt x="392" y="424"/>
                    </a:lnTo>
                    <a:lnTo>
                      <a:pt x="381" y="420"/>
                    </a:lnTo>
                    <a:lnTo>
                      <a:pt x="377" y="418"/>
                    </a:lnTo>
                    <a:lnTo>
                      <a:pt x="82" y="264"/>
                    </a:lnTo>
                    <a:lnTo>
                      <a:pt x="73" y="259"/>
                    </a:lnTo>
                    <a:lnTo>
                      <a:pt x="62" y="252"/>
                    </a:lnTo>
                    <a:lnTo>
                      <a:pt x="53" y="244"/>
                    </a:lnTo>
                    <a:lnTo>
                      <a:pt x="46" y="235"/>
                    </a:lnTo>
                    <a:lnTo>
                      <a:pt x="42" y="225"/>
                    </a:lnTo>
                    <a:lnTo>
                      <a:pt x="39" y="215"/>
                    </a:lnTo>
                    <a:lnTo>
                      <a:pt x="40" y="204"/>
                    </a:lnTo>
                    <a:lnTo>
                      <a:pt x="43" y="191"/>
                    </a:lnTo>
                    <a:lnTo>
                      <a:pt x="46" y="178"/>
                    </a:lnTo>
                    <a:lnTo>
                      <a:pt x="50" y="165"/>
                    </a:lnTo>
                    <a:lnTo>
                      <a:pt x="54" y="154"/>
                    </a:lnTo>
                    <a:lnTo>
                      <a:pt x="58" y="143"/>
                    </a:lnTo>
                    <a:lnTo>
                      <a:pt x="62" y="135"/>
                    </a:lnTo>
                    <a:lnTo>
                      <a:pt x="65" y="130"/>
                    </a:lnTo>
                    <a:lnTo>
                      <a:pt x="65" y="128"/>
                    </a:lnTo>
                    <a:lnTo>
                      <a:pt x="139" y="18"/>
                    </a:lnTo>
                    <a:lnTo>
                      <a:pt x="107" y="0"/>
                    </a:lnTo>
                    <a:lnTo>
                      <a:pt x="32" y="107"/>
                    </a:lnTo>
                    <a:lnTo>
                      <a:pt x="31" y="110"/>
                    </a:lnTo>
                    <a:lnTo>
                      <a:pt x="28" y="115"/>
                    </a:lnTo>
                    <a:lnTo>
                      <a:pt x="23" y="126"/>
                    </a:lnTo>
                    <a:lnTo>
                      <a:pt x="17" y="137"/>
                    </a:lnTo>
                    <a:lnTo>
                      <a:pt x="11" y="153"/>
                    </a:lnTo>
                    <a:lnTo>
                      <a:pt x="7" y="169"/>
                    </a:lnTo>
                    <a:lnTo>
                      <a:pt x="2" y="186"/>
                    </a:lnTo>
                    <a:lnTo>
                      <a:pt x="0" y="202"/>
                    </a:lnTo>
                    <a:lnTo>
                      <a:pt x="0" y="220"/>
                    </a:lnTo>
                    <a:lnTo>
                      <a:pt x="3" y="235"/>
                    </a:lnTo>
                    <a:lnTo>
                      <a:pt x="9" y="250"/>
                    </a:lnTo>
                    <a:lnTo>
                      <a:pt x="16" y="263"/>
                    </a:lnTo>
                    <a:lnTo>
                      <a:pt x="25" y="273"/>
                    </a:lnTo>
                    <a:lnTo>
                      <a:pt x="36" y="283"/>
                    </a:lnTo>
                    <a:lnTo>
                      <a:pt x="47" y="290"/>
                    </a:lnTo>
                    <a:lnTo>
                      <a:pt x="385" y="465"/>
                    </a:lnTo>
                    <a:lnTo>
                      <a:pt x="389" y="466"/>
                    </a:lnTo>
                    <a:lnTo>
                      <a:pt x="401" y="470"/>
                    </a:lnTo>
                    <a:lnTo>
                      <a:pt x="418" y="473"/>
                    </a:lnTo>
                    <a:lnTo>
                      <a:pt x="440" y="474"/>
                    </a:lnTo>
                    <a:lnTo>
                      <a:pt x="467" y="473"/>
                    </a:lnTo>
                    <a:lnTo>
                      <a:pt x="494" y="467"/>
                    </a:lnTo>
                    <a:lnTo>
                      <a:pt x="519" y="458"/>
                    </a:lnTo>
                    <a:lnTo>
                      <a:pt x="542" y="448"/>
                    </a:lnTo>
                    <a:lnTo>
                      <a:pt x="564" y="435"/>
                    </a:lnTo>
                    <a:lnTo>
                      <a:pt x="583" y="422"/>
                    </a:lnTo>
                    <a:lnTo>
                      <a:pt x="599" y="409"/>
                    </a:lnTo>
                    <a:lnTo>
                      <a:pt x="613" y="398"/>
                    </a:lnTo>
                    <a:lnTo>
                      <a:pt x="624" y="388"/>
                    </a:lnTo>
                    <a:lnTo>
                      <a:pt x="629" y="383"/>
                    </a:lnTo>
                    <a:lnTo>
                      <a:pt x="632" y="380"/>
                    </a:lnTo>
                    <a:lnTo>
                      <a:pt x="764" y="194"/>
                    </a:lnTo>
                    <a:lnTo>
                      <a:pt x="679" y="24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72" name="Freeform 538">
                <a:extLst>
                  <a:ext uri="{FF2B5EF4-FFF2-40B4-BE49-F238E27FC236}">
                    <a16:creationId xmlns:a16="http://schemas.microsoft.com/office/drawing/2014/main" id="{3A3530EC-5631-4C76-B9B0-010E9B53A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2196"/>
                <a:ext cx="177" cy="173"/>
              </a:xfrm>
              <a:custGeom>
                <a:avLst/>
                <a:gdLst>
                  <a:gd name="T0" fmla="*/ 58 w 177"/>
                  <a:gd name="T1" fmla="*/ 146 h 173"/>
                  <a:gd name="T2" fmla="*/ 137 w 177"/>
                  <a:gd name="T3" fmla="*/ 101 h 173"/>
                  <a:gd name="T4" fmla="*/ 137 w 177"/>
                  <a:gd name="T5" fmla="*/ 101 h 173"/>
                  <a:gd name="T6" fmla="*/ 143 w 177"/>
                  <a:gd name="T7" fmla="*/ 95 h 173"/>
                  <a:gd name="T8" fmla="*/ 148 w 177"/>
                  <a:gd name="T9" fmla="*/ 90 h 173"/>
                  <a:gd name="T10" fmla="*/ 150 w 177"/>
                  <a:gd name="T11" fmla="*/ 83 h 173"/>
                  <a:gd name="T12" fmla="*/ 149 w 177"/>
                  <a:gd name="T13" fmla="*/ 74 h 173"/>
                  <a:gd name="T14" fmla="*/ 143 w 177"/>
                  <a:gd name="T15" fmla="*/ 61 h 173"/>
                  <a:gd name="T16" fmla="*/ 143 w 177"/>
                  <a:gd name="T17" fmla="*/ 61 h 173"/>
                  <a:gd name="T18" fmla="*/ 137 w 177"/>
                  <a:gd name="T19" fmla="*/ 56 h 173"/>
                  <a:gd name="T20" fmla="*/ 130 w 177"/>
                  <a:gd name="T21" fmla="*/ 50 h 173"/>
                  <a:gd name="T22" fmla="*/ 123 w 177"/>
                  <a:gd name="T23" fmla="*/ 46 h 173"/>
                  <a:gd name="T24" fmla="*/ 119 w 177"/>
                  <a:gd name="T25" fmla="*/ 44 h 173"/>
                  <a:gd name="T26" fmla="*/ 116 w 177"/>
                  <a:gd name="T27" fmla="*/ 43 h 173"/>
                  <a:gd name="T28" fmla="*/ 0 w 177"/>
                  <a:gd name="T29" fmla="*/ 21 h 173"/>
                  <a:gd name="T30" fmla="*/ 9 w 177"/>
                  <a:gd name="T31" fmla="*/ 0 h 173"/>
                  <a:gd name="T32" fmla="*/ 122 w 177"/>
                  <a:gd name="T33" fmla="*/ 21 h 173"/>
                  <a:gd name="T34" fmla="*/ 122 w 177"/>
                  <a:gd name="T35" fmla="*/ 21 h 173"/>
                  <a:gd name="T36" fmla="*/ 125 w 177"/>
                  <a:gd name="T37" fmla="*/ 22 h 173"/>
                  <a:gd name="T38" fmla="*/ 136 w 177"/>
                  <a:gd name="T39" fmla="*/ 25 h 173"/>
                  <a:gd name="T40" fmla="*/ 149 w 177"/>
                  <a:gd name="T41" fmla="*/ 32 h 173"/>
                  <a:gd name="T42" fmla="*/ 163 w 177"/>
                  <a:gd name="T43" fmla="*/ 44 h 173"/>
                  <a:gd name="T44" fmla="*/ 172 w 177"/>
                  <a:gd name="T45" fmla="*/ 60 h 173"/>
                  <a:gd name="T46" fmla="*/ 172 w 177"/>
                  <a:gd name="T47" fmla="*/ 60 h 173"/>
                  <a:gd name="T48" fmla="*/ 177 w 177"/>
                  <a:gd name="T49" fmla="*/ 79 h 173"/>
                  <a:gd name="T50" fmla="*/ 175 w 177"/>
                  <a:gd name="T51" fmla="*/ 94 h 173"/>
                  <a:gd name="T52" fmla="*/ 170 w 177"/>
                  <a:gd name="T53" fmla="*/ 106 h 173"/>
                  <a:gd name="T54" fmla="*/ 161 w 177"/>
                  <a:gd name="T55" fmla="*/ 116 h 173"/>
                  <a:gd name="T56" fmla="*/ 153 w 177"/>
                  <a:gd name="T57" fmla="*/ 123 h 173"/>
                  <a:gd name="T58" fmla="*/ 74 w 177"/>
                  <a:gd name="T59" fmla="*/ 173 h 173"/>
                  <a:gd name="T60" fmla="*/ 58 w 177"/>
                  <a:gd name="T61" fmla="*/ 146 h 173"/>
                  <a:gd name="T62" fmla="*/ 58 w 177"/>
                  <a:gd name="T63" fmla="*/ 146 h 17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77"/>
                  <a:gd name="T97" fmla="*/ 0 h 173"/>
                  <a:gd name="T98" fmla="*/ 177 w 177"/>
                  <a:gd name="T99" fmla="*/ 173 h 17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77" h="173">
                    <a:moveTo>
                      <a:pt x="58" y="146"/>
                    </a:moveTo>
                    <a:lnTo>
                      <a:pt x="137" y="101"/>
                    </a:lnTo>
                    <a:lnTo>
                      <a:pt x="143" y="95"/>
                    </a:lnTo>
                    <a:lnTo>
                      <a:pt x="148" y="90"/>
                    </a:lnTo>
                    <a:lnTo>
                      <a:pt x="150" y="83"/>
                    </a:lnTo>
                    <a:lnTo>
                      <a:pt x="149" y="74"/>
                    </a:lnTo>
                    <a:lnTo>
                      <a:pt x="143" y="61"/>
                    </a:lnTo>
                    <a:lnTo>
                      <a:pt x="137" y="56"/>
                    </a:lnTo>
                    <a:lnTo>
                      <a:pt x="130" y="50"/>
                    </a:lnTo>
                    <a:lnTo>
                      <a:pt x="123" y="46"/>
                    </a:lnTo>
                    <a:lnTo>
                      <a:pt x="119" y="44"/>
                    </a:lnTo>
                    <a:lnTo>
                      <a:pt x="116" y="43"/>
                    </a:lnTo>
                    <a:lnTo>
                      <a:pt x="0" y="21"/>
                    </a:lnTo>
                    <a:lnTo>
                      <a:pt x="9" y="0"/>
                    </a:lnTo>
                    <a:lnTo>
                      <a:pt x="122" y="21"/>
                    </a:lnTo>
                    <a:lnTo>
                      <a:pt x="125" y="22"/>
                    </a:lnTo>
                    <a:lnTo>
                      <a:pt x="136" y="25"/>
                    </a:lnTo>
                    <a:lnTo>
                      <a:pt x="149" y="32"/>
                    </a:lnTo>
                    <a:lnTo>
                      <a:pt x="163" y="44"/>
                    </a:lnTo>
                    <a:lnTo>
                      <a:pt x="172" y="60"/>
                    </a:lnTo>
                    <a:lnTo>
                      <a:pt x="177" y="79"/>
                    </a:lnTo>
                    <a:lnTo>
                      <a:pt x="175" y="94"/>
                    </a:lnTo>
                    <a:lnTo>
                      <a:pt x="170" y="106"/>
                    </a:lnTo>
                    <a:lnTo>
                      <a:pt x="161" y="116"/>
                    </a:lnTo>
                    <a:lnTo>
                      <a:pt x="153" y="123"/>
                    </a:lnTo>
                    <a:lnTo>
                      <a:pt x="74" y="173"/>
                    </a:lnTo>
                    <a:lnTo>
                      <a:pt x="58" y="146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73" name="Freeform 539">
                <a:extLst>
                  <a:ext uri="{FF2B5EF4-FFF2-40B4-BE49-F238E27FC236}">
                    <a16:creationId xmlns:a16="http://schemas.microsoft.com/office/drawing/2014/main" id="{407218D0-DC32-48C2-A8E4-F1860AB3FC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2196"/>
                <a:ext cx="177" cy="173"/>
              </a:xfrm>
              <a:custGeom>
                <a:avLst/>
                <a:gdLst>
                  <a:gd name="T0" fmla="*/ 58 w 177"/>
                  <a:gd name="T1" fmla="*/ 146 h 173"/>
                  <a:gd name="T2" fmla="*/ 137 w 177"/>
                  <a:gd name="T3" fmla="*/ 101 h 173"/>
                  <a:gd name="T4" fmla="*/ 137 w 177"/>
                  <a:gd name="T5" fmla="*/ 101 h 173"/>
                  <a:gd name="T6" fmla="*/ 143 w 177"/>
                  <a:gd name="T7" fmla="*/ 95 h 173"/>
                  <a:gd name="T8" fmla="*/ 148 w 177"/>
                  <a:gd name="T9" fmla="*/ 90 h 173"/>
                  <a:gd name="T10" fmla="*/ 150 w 177"/>
                  <a:gd name="T11" fmla="*/ 83 h 173"/>
                  <a:gd name="T12" fmla="*/ 149 w 177"/>
                  <a:gd name="T13" fmla="*/ 74 h 173"/>
                  <a:gd name="T14" fmla="*/ 143 w 177"/>
                  <a:gd name="T15" fmla="*/ 61 h 173"/>
                  <a:gd name="T16" fmla="*/ 143 w 177"/>
                  <a:gd name="T17" fmla="*/ 61 h 173"/>
                  <a:gd name="T18" fmla="*/ 137 w 177"/>
                  <a:gd name="T19" fmla="*/ 56 h 173"/>
                  <a:gd name="T20" fmla="*/ 130 w 177"/>
                  <a:gd name="T21" fmla="*/ 50 h 173"/>
                  <a:gd name="T22" fmla="*/ 123 w 177"/>
                  <a:gd name="T23" fmla="*/ 46 h 173"/>
                  <a:gd name="T24" fmla="*/ 119 w 177"/>
                  <a:gd name="T25" fmla="*/ 44 h 173"/>
                  <a:gd name="T26" fmla="*/ 116 w 177"/>
                  <a:gd name="T27" fmla="*/ 43 h 173"/>
                  <a:gd name="T28" fmla="*/ 0 w 177"/>
                  <a:gd name="T29" fmla="*/ 21 h 173"/>
                  <a:gd name="T30" fmla="*/ 9 w 177"/>
                  <a:gd name="T31" fmla="*/ 0 h 173"/>
                  <a:gd name="T32" fmla="*/ 122 w 177"/>
                  <a:gd name="T33" fmla="*/ 21 h 173"/>
                  <a:gd name="T34" fmla="*/ 122 w 177"/>
                  <a:gd name="T35" fmla="*/ 21 h 173"/>
                  <a:gd name="T36" fmla="*/ 125 w 177"/>
                  <a:gd name="T37" fmla="*/ 22 h 173"/>
                  <a:gd name="T38" fmla="*/ 136 w 177"/>
                  <a:gd name="T39" fmla="*/ 25 h 173"/>
                  <a:gd name="T40" fmla="*/ 149 w 177"/>
                  <a:gd name="T41" fmla="*/ 32 h 173"/>
                  <a:gd name="T42" fmla="*/ 163 w 177"/>
                  <a:gd name="T43" fmla="*/ 44 h 173"/>
                  <a:gd name="T44" fmla="*/ 172 w 177"/>
                  <a:gd name="T45" fmla="*/ 60 h 173"/>
                  <a:gd name="T46" fmla="*/ 172 w 177"/>
                  <a:gd name="T47" fmla="*/ 60 h 173"/>
                  <a:gd name="T48" fmla="*/ 177 w 177"/>
                  <a:gd name="T49" fmla="*/ 79 h 173"/>
                  <a:gd name="T50" fmla="*/ 175 w 177"/>
                  <a:gd name="T51" fmla="*/ 94 h 173"/>
                  <a:gd name="T52" fmla="*/ 170 w 177"/>
                  <a:gd name="T53" fmla="*/ 106 h 173"/>
                  <a:gd name="T54" fmla="*/ 161 w 177"/>
                  <a:gd name="T55" fmla="*/ 116 h 173"/>
                  <a:gd name="T56" fmla="*/ 153 w 177"/>
                  <a:gd name="T57" fmla="*/ 123 h 173"/>
                  <a:gd name="T58" fmla="*/ 74 w 177"/>
                  <a:gd name="T59" fmla="*/ 173 h 173"/>
                  <a:gd name="T60" fmla="*/ 58 w 177"/>
                  <a:gd name="T61" fmla="*/ 146 h 173"/>
                  <a:gd name="T62" fmla="*/ 58 w 177"/>
                  <a:gd name="T63" fmla="*/ 146 h 17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77"/>
                  <a:gd name="T97" fmla="*/ 0 h 173"/>
                  <a:gd name="T98" fmla="*/ 177 w 177"/>
                  <a:gd name="T99" fmla="*/ 173 h 17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77" h="173">
                    <a:moveTo>
                      <a:pt x="58" y="146"/>
                    </a:moveTo>
                    <a:lnTo>
                      <a:pt x="137" y="101"/>
                    </a:lnTo>
                    <a:lnTo>
                      <a:pt x="143" y="95"/>
                    </a:lnTo>
                    <a:lnTo>
                      <a:pt x="148" y="90"/>
                    </a:lnTo>
                    <a:lnTo>
                      <a:pt x="150" y="83"/>
                    </a:lnTo>
                    <a:lnTo>
                      <a:pt x="149" y="74"/>
                    </a:lnTo>
                    <a:lnTo>
                      <a:pt x="143" y="61"/>
                    </a:lnTo>
                    <a:lnTo>
                      <a:pt x="137" y="56"/>
                    </a:lnTo>
                    <a:lnTo>
                      <a:pt x="130" y="50"/>
                    </a:lnTo>
                    <a:lnTo>
                      <a:pt x="123" y="46"/>
                    </a:lnTo>
                    <a:lnTo>
                      <a:pt x="119" y="44"/>
                    </a:lnTo>
                    <a:lnTo>
                      <a:pt x="116" y="43"/>
                    </a:lnTo>
                    <a:lnTo>
                      <a:pt x="0" y="21"/>
                    </a:lnTo>
                    <a:lnTo>
                      <a:pt x="9" y="0"/>
                    </a:lnTo>
                    <a:lnTo>
                      <a:pt x="122" y="21"/>
                    </a:lnTo>
                    <a:lnTo>
                      <a:pt x="125" y="22"/>
                    </a:lnTo>
                    <a:lnTo>
                      <a:pt x="136" y="25"/>
                    </a:lnTo>
                    <a:lnTo>
                      <a:pt x="149" y="32"/>
                    </a:lnTo>
                    <a:lnTo>
                      <a:pt x="163" y="44"/>
                    </a:lnTo>
                    <a:lnTo>
                      <a:pt x="172" y="60"/>
                    </a:lnTo>
                    <a:lnTo>
                      <a:pt x="177" y="79"/>
                    </a:lnTo>
                    <a:lnTo>
                      <a:pt x="175" y="94"/>
                    </a:lnTo>
                    <a:lnTo>
                      <a:pt x="170" y="106"/>
                    </a:lnTo>
                    <a:lnTo>
                      <a:pt x="161" y="116"/>
                    </a:lnTo>
                    <a:lnTo>
                      <a:pt x="153" y="123"/>
                    </a:lnTo>
                    <a:lnTo>
                      <a:pt x="74" y="173"/>
                    </a:lnTo>
                    <a:lnTo>
                      <a:pt x="58" y="14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74" name="Freeform 540">
                <a:extLst>
                  <a:ext uri="{FF2B5EF4-FFF2-40B4-BE49-F238E27FC236}">
                    <a16:creationId xmlns:a16="http://schemas.microsoft.com/office/drawing/2014/main" id="{F6C760F7-823A-4BFA-BECB-CFFD03053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1" y="2066"/>
                <a:ext cx="123" cy="199"/>
              </a:xfrm>
              <a:custGeom>
                <a:avLst/>
                <a:gdLst>
                  <a:gd name="T0" fmla="*/ 0 w 123"/>
                  <a:gd name="T1" fmla="*/ 184 h 199"/>
                  <a:gd name="T2" fmla="*/ 88 w 123"/>
                  <a:gd name="T3" fmla="*/ 73 h 199"/>
                  <a:gd name="T4" fmla="*/ 88 w 123"/>
                  <a:gd name="T5" fmla="*/ 73 h 199"/>
                  <a:gd name="T6" fmla="*/ 92 w 123"/>
                  <a:gd name="T7" fmla="*/ 67 h 199"/>
                  <a:gd name="T8" fmla="*/ 97 w 123"/>
                  <a:gd name="T9" fmla="*/ 60 h 199"/>
                  <a:gd name="T10" fmla="*/ 101 w 123"/>
                  <a:gd name="T11" fmla="*/ 51 h 199"/>
                  <a:gd name="T12" fmla="*/ 101 w 123"/>
                  <a:gd name="T13" fmla="*/ 40 h 199"/>
                  <a:gd name="T14" fmla="*/ 96 w 123"/>
                  <a:gd name="T15" fmla="*/ 27 h 199"/>
                  <a:gd name="T16" fmla="*/ 96 w 123"/>
                  <a:gd name="T17" fmla="*/ 27 h 199"/>
                  <a:gd name="T18" fmla="*/ 91 w 123"/>
                  <a:gd name="T19" fmla="*/ 23 h 199"/>
                  <a:gd name="T20" fmla="*/ 87 w 123"/>
                  <a:gd name="T21" fmla="*/ 20 h 199"/>
                  <a:gd name="T22" fmla="*/ 82 w 123"/>
                  <a:gd name="T23" fmla="*/ 18 h 199"/>
                  <a:gd name="T24" fmla="*/ 79 w 123"/>
                  <a:gd name="T25" fmla="*/ 17 h 199"/>
                  <a:gd name="T26" fmla="*/ 76 w 123"/>
                  <a:gd name="T27" fmla="*/ 17 h 199"/>
                  <a:gd name="T28" fmla="*/ 76 w 123"/>
                  <a:gd name="T29" fmla="*/ 0 h 199"/>
                  <a:gd name="T30" fmla="*/ 76 w 123"/>
                  <a:gd name="T31" fmla="*/ 0 h 199"/>
                  <a:gd name="T32" fmla="*/ 80 w 123"/>
                  <a:gd name="T33" fmla="*/ 1 h 199"/>
                  <a:gd name="T34" fmla="*/ 87 w 123"/>
                  <a:gd name="T35" fmla="*/ 2 h 199"/>
                  <a:gd name="T36" fmla="*/ 96 w 123"/>
                  <a:gd name="T37" fmla="*/ 5 h 199"/>
                  <a:gd name="T38" fmla="*/ 106 w 123"/>
                  <a:gd name="T39" fmla="*/ 11 h 199"/>
                  <a:gd name="T40" fmla="*/ 115 w 123"/>
                  <a:gd name="T41" fmla="*/ 19 h 199"/>
                  <a:gd name="T42" fmla="*/ 115 w 123"/>
                  <a:gd name="T43" fmla="*/ 19 h 199"/>
                  <a:gd name="T44" fmla="*/ 120 w 123"/>
                  <a:gd name="T45" fmla="*/ 33 h 199"/>
                  <a:gd name="T46" fmla="*/ 123 w 123"/>
                  <a:gd name="T47" fmla="*/ 45 h 199"/>
                  <a:gd name="T48" fmla="*/ 122 w 123"/>
                  <a:gd name="T49" fmla="*/ 55 h 199"/>
                  <a:gd name="T50" fmla="*/ 118 w 123"/>
                  <a:gd name="T51" fmla="*/ 65 h 199"/>
                  <a:gd name="T52" fmla="*/ 113 w 123"/>
                  <a:gd name="T53" fmla="*/ 73 h 199"/>
                  <a:gd name="T54" fmla="*/ 16 w 123"/>
                  <a:gd name="T55" fmla="*/ 199 h 199"/>
                  <a:gd name="T56" fmla="*/ 0 w 123"/>
                  <a:gd name="T57" fmla="*/ 184 h 199"/>
                  <a:gd name="T58" fmla="*/ 0 w 123"/>
                  <a:gd name="T59" fmla="*/ 184 h 19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23"/>
                  <a:gd name="T91" fmla="*/ 0 h 199"/>
                  <a:gd name="T92" fmla="*/ 123 w 123"/>
                  <a:gd name="T93" fmla="*/ 199 h 19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23" h="199">
                    <a:moveTo>
                      <a:pt x="0" y="184"/>
                    </a:moveTo>
                    <a:lnTo>
                      <a:pt x="88" y="73"/>
                    </a:lnTo>
                    <a:lnTo>
                      <a:pt x="92" y="67"/>
                    </a:lnTo>
                    <a:lnTo>
                      <a:pt x="97" y="60"/>
                    </a:lnTo>
                    <a:lnTo>
                      <a:pt x="101" y="51"/>
                    </a:lnTo>
                    <a:lnTo>
                      <a:pt x="101" y="40"/>
                    </a:lnTo>
                    <a:lnTo>
                      <a:pt x="96" y="27"/>
                    </a:lnTo>
                    <a:lnTo>
                      <a:pt x="91" y="23"/>
                    </a:lnTo>
                    <a:lnTo>
                      <a:pt x="87" y="20"/>
                    </a:lnTo>
                    <a:lnTo>
                      <a:pt x="82" y="18"/>
                    </a:lnTo>
                    <a:lnTo>
                      <a:pt x="79" y="17"/>
                    </a:lnTo>
                    <a:lnTo>
                      <a:pt x="76" y="17"/>
                    </a:lnTo>
                    <a:lnTo>
                      <a:pt x="76" y="0"/>
                    </a:lnTo>
                    <a:lnTo>
                      <a:pt x="80" y="1"/>
                    </a:lnTo>
                    <a:lnTo>
                      <a:pt x="87" y="2"/>
                    </a:lnTo>
                    <a:lnTo>
                      <a:pt x="96" y="5"/>
                    </a:lnTo>
                    <a:lnTo>
                      <a:pt x="106" y="11"/>
                    </a:lnTo>
                    <a:lnTo>
                      <a:pt x="115" y="19"/>
                    </a:lnTo>
                    <a:lnTo>
                      <a:pt x="120" y="33"/>
                    </a:lnTo>
                    <a:lnTo>
                      <a:pt x="123" y="45"/>
                    </a:lnTo>
                    <a:lnTo>
                      <a:pt x="122" y="55"/>
                    </a:lnTo>
                    <a:lnTo>
                      <a:pt x="118" y="65"/>
                    </a:lnTo>
                    <a:lnTo>
                      <a:pt x="113" y="73"/>
                    </a:lnTo>
                    <a:lnTo>
                      <a:pt x="16" y="199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75" name="Freeform 541">
                <a:extLst>
                  <a:ext uri="{FF2B5EF4-FFF2-40B4-BE49-F238E27FC236}">
                    <a16:creationId xmlns:a16="http://schemas.microsoft.com/office/drawing/2014/main" id="{1DE4FFF0-045E-4124-BFBA-FD4E0E2043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1" y="2066"/>
                <a:ext cx="123" cy="199"/>
              </a:xfrm>
              <a:custGeom>
                <a:avLst/>
                <a:gdLst>
                  <a:gd name="T0" fmla="*/ 0 w 123"/>
                  <a:gd name="T1" fmla="*/ 184 h 199"/>
                  <a:gd name="T2" fmla="*/ 88 w 123"/>
                  <a:gd name="T3" fmla="*/ 73 h 199"/>
                  <a:gd name="T4" fmla="*/ 88 w 123"/>
                  <a:gd name="T5" fmla="*/ 73 h 199"/>
                  <a:gd name="T6" fmla="*/ 92 w 123"/>
                  <a:gd name="T7" fmla="*/ 67 h 199"/>
                  <a:gd name="T8" fmla="*/ 97 w 123"/>
                  <a:gd name="T9" fmla="*/ 60 h 199"/>
                  <a:gd name="T10" fmla="*/ 101 w 123"/>
                  <a:gd name="T11" fmla="*/ 51 h 199"/>
                  <a:gd name="T12" fmla="*/ 101 w 123"/>
                  <a:gd name="T13" fmla="*/ 40 h 199"/>
                  <a:gd name="T14" fmla="*/ 96 w 123"/>
                  <a:gd name="T15" fmla="*/ 27 h 199"/>
                  <a:gd name="T16" fmla="*/ 96 w 123"/>
                  <a:gd name="T17" fmla="*/ 27 h 199"/>
                  <a:gd name="T18" fmla="*/ 91 w 123"/>
                  <a:gd name="T19" fmla="*/ 23 h 199"/>
                  <a:gd name="T20" fmla="*/ 87 w 123"/>
                  <a:gd name="T21" fmla="*/ 20 h 199"/>
                  <a:gd name="T22" fmla="*/ 82 w 123"/>
                  <a:gd name="T23" fmla="*/ 18 h 199"/>
                  <a:gd name="T24" fmla="*/ 79 w 123"/>
                  <a:gd name="T25" fmla="*/ 17 h 199"/>
                  <a:gd name="T26" fmla="*/ 76 w 123"/>
                  <a:gd name="T27" fmla="*/ 17 h 199"/>
                  <a:gd name="T28" fmla="*/ 76 w 123"/>
                  <a:gd name="T29" fmla="*/ 0 h 199"/>
                  <a:gd name="T30" fmla="*/ 76 w 123"/>
                  <a:gd name="T31" fmla="*/ 0 h 199"/>
                  <a:gd name="T32" fmla="*/ 80 w 123"/>
                  <a:gd name="T33" fmla="*/ 1 h 199"/>
                  <a:gd name="T34" fmla="*/ 87 w 123"/>
                  <a:gd name="T35" fmla="*/ 2 h 199"/>
                  <a:gd name="T36" fmla="*/ 96 w 123"/>
                  <a:gd name="T37" fmla="*/ 5 h 199"/>
                  <a:gd name="T38" fmla="*/ 106 w 123"/>
                  <a:gd name="T39" fmla="*/ 11 h 199"/>
                  <a:gd name="T40" fmla="*/ 115 w 123"/>
                  <a:gd name="T41" fmla="*/ 19 h 199"/>
                  <a:gd name="T42" fmla="*/ 115 w 123"/>
                  <a:gd name="T43" fmla="*/ 19 h 199"/>
                  <a:gd name="T44" fmla="*/ 120 w 123"/>
                  <a:gd name="T45" fmla="*/ 33 h 199"/>
                  <a:gd name="T46" fmla="*/ 123 w 123"/>
                  <a:gd name="T47" fmla="*/ 45 h 199"/>
                  <a:gd name="T48" fmla="*/ 122 w 123"/>
                  <a:gd name="T49" fmla="*/ 55 h 199"/>
                  <a:gd name="T50" fmla="*/ 118 w 123"/>
                  <a:gd name="T51" fmla="*/ 65 h 199"/>
                  <a:gd name="T52" fmla="*/ 113 w 123"/>
                  <a:gd name="T53" fmla="*/ 73 h 199"/>
                  <a:gd name="T54" fmla="*/ 16 w 123"/>
                  <a:gd name="T55" fmla="*/ 199 h 199"/>
                  <a:gd name="T56" fmla="*/ 0 w 123"/>
                  <a:gd name="T57" fmla="*/ 184 h 199"/>
                  <a:gd name="T58" fmla="*/ 0 w 123"/>
                  <a:gd name="T59" fmla="*/ 184 h 19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23"/>
                  <a:gd name="T91" fmla="*/ 0 h 199"/>
                  <a:gd name="T92" fmla="*/ 123 w 123"/>
                  <a:gd name="T93" fmla="*/ 199 h 19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23" h="199">
                    <a:moveTo>
                      <a:pt x="0" y="184"/>
                    </a:moveTo>
                    <a:lnTo>
                      <a:pt x="88" y="73"/>
                    </a:lnTo>
                    <a:lnTo>
                      <a:pt x="92" y="67"/>
                    </a:lnTo>
                    <a:lnTo>
                      <a:pt x="97" y="60"/>
                    </a:lnTo>
                    <a:lnTo>
                      <a:pt x="101" y="51"/>
                    </a:lnTo>
                    <a:lnTo>
                      <a:pt x="101" y="40"/>
                    </a:lnTo>
                    <a:lnTo>
                      <a:pt x="96" y="27"/>
                    </a:lnTo>
                    <a:lnTo>
                      <a:pt x="91" y="23"/>
                    </a:lnTo>
                    <a:lnTo>
                      <a:pt x="87" y="20"/>
                    </a:lnTo>
                    <a:lnTo>
                      <a:pt x="82" y="18"/>
                    </a:lnTo>
                    <a:lnTo>
                      <a:pt x="79" y="17"/>
                    </a:lnTo>
                    <a:lnTo>
                      <a:pt x="76" y="17"/>
                    </a:lnTo>
                    <a:lnTo>
                      <a:pt x="76" y="0"/>
                    </a:lnTo>
                    <a:lnTo>
                      <a:pt x="80" y="1"/>
                    </a:lnTo>
                    <a:lnTo>
                      <a:pt x="87" y="2"/>
                    </a:lnTo>
                    <a:lnTo>
                      <a:pt x="96" y="5"/>
                    </a:lnTo>
                    <a:lnTo>
                      <a:pt x="106" y="11"/>
                    </a:lnTo>
                    <a:lnTo>
                      <a:pt x="115" y="19"/>
                    </a:lnTo>
                    <a:lnTo>
                      <a:pt x="120" y="33"/>
                    </a:lnTo>
                    <a:lnTo>
                      <a:pt x="123" y="45"/>
                    </a:lnTo>
                    <a:lnTo>
                      <a:pt x="122" y="55"/>
                    </a:lnTo>
                    <a:lnTo>
                      <a:pt x="118" y="65"/>
                    </a:lnTo>
                    <a:lnTo>
                      <a:pt x="113" y="73"/>
                    </a:lnTo>
                    <a:lnTo>
                      <a:pt x="16" y="199"/>
                    </a:lnTo>
                    <a:lnTo>
                      <a:pt x="0" y="184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76" name="Freeform 542">
                <a:extLst>
                  <a:ext uri="{FF2B5EF4-FFF2-40B4-BE49-F238E27FC236}">
                    <a16:creationId xmlns:a16="http://schemas.microsoft.com/office/drawing/2014/main" id="{E7D9C63C-F00C-4F49-9C6C-A38506B4C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9" y="2599"/>
                <a:ext cx="1133" cy="406"/>
              </a:xfrm>
              <a:custGeom>
                <a:avLst/>
                <a:gdLst>
                  <a:gd name="T0" fmla="*/ 677 w 1133"/>
                  <a:gd name="T1" fmla="*/ 331 h 406"/>
                  <a:gd name="T2" fmla="*/ 668 w 1133"/>
                  <a:gd name="T3" fmla="*/ 336 h 406"/>
                  <a:gd name="T4" fmla="*/ 648 w 1133"/>
                  <a:gd name="T5" fmla="*/ 344 h 406"/>
                  <a:gd name="T6" fmla="*/ 628 w 1133"/>
                  <a:gd name="T7" fmla="*/ 351 h 406"/>
                  <a:gd name="T8" fmla="*/ 605 w 1133"/>
                  <a:gd name="T9" fmla="*/ 358 h 406"/>
                  <a:gd name="T10" fmla="*/ 577 w 1133"/>
                  <a:gd name="T11" fmla="*/ 362 h 406"/>
                  <a:gd name="T12" fmla="*/ 562 w 1133"/>
                  <a:gd name="T13" fmla="*/ 363 h 406"/>
                  <a:gd name="T14" fmla="*/ 532 w 1133"/>
                  <a:gd name="T15" fmla="*/ 362 h 406"/>
                  <a:gd name="T16" fmla="*/ 507 w 1133"/>
                  <a:gd name="T17" fmla="*/ 358 h 406"/>
                  <a:gd name="T18" fmla="*/ 488 w 1133"/>
                  <a:gd name="T19" fmla="*/ 353 h 406"/>
                  <a:gd name="T20" fmla="*/ 476 w 1133"/>
                  <a:gd name="T21" fmla="*/ 349 h 406"/>
                  <a:gd name="T22" fmla="*/ 471 w 1133"/>
                  <a:gd name="T23" fmla="*/ 346 h 406"/>
                  <a:gd name="T24" fmla="*/ 90 w 1133"/>
                  <a:gd name="T25" fmla="*/ 167 h 406"/>
                  <a:gd name="T26" fmla="*/ 62 w 1133"/>
                  <a:gd name="T27" fmla="*/ 152 h 406"/>
                  <a:gd name="T28" fmla="*/ 39 w 1133"/>
                  <a:gd name="T29" fmla="*/ 122 h 406"/>
                  <a:gd name="T30" fmla="*/ 38 w 1133"/>
                  <a:gd name="T31" fmla="*/ 97 h 406"/>
                  <a:gd name="T32" fmla="*/ 50 w 1133"/>
                  <a:gd name="T33" fmla="*/ 78 h 406"/>
                  <a:gd name="T34" fmla="*/ 66 w 1133"/>
                  <a:gd name="T35" fmla="*/ 69 h 406"/>
                  <a:gd name="T36" fmla="*/ 134 w 1133"/>
                  <a:gd name="T37" fmla="*/ 36 h 406"/>
                  <a:gd name="T38" fmla="*/ 59 w 1133"/>
                  <a:gd name="T39" fmla="*/ 37 h 406"/>
                  <a:gd name="T40" fmla="*/ 53 w 1133"/>
                  <a:gd name="T41" fmla="*/ 41 h 406"/>
                  <a:gd name="T42" fmla="*/ 22 w 1133"/>
                  <a:gd name="T43" fmla="*/ 60 h 406"/>
                  <a:gd name="T44" fmla="*/ 0 w 1133"/>
                  <a:gd name="T45" fmla="*/ 100 h 406"/>
                  <a:gd name="T46" fmla="*/ 1 w 1133"/>
                  <a:gd name="T47" fmla="*/ 128 h 406"/>
                  <a:gd name="T48" fmla="*/ 18 w 1133"/>
                  <a:gd name="T49" fmla="*/ 166 h 406"/>
                  <a:gd name="T50" fmla="*/ 45 w 1133"/>
                  <a:gd name="T51" fmla="*/ 187 h 406"/>
                  <a:gd name="T52" fmla="*/ 468 w 1133"/>
                  <a:gd name="T53" fmla="*/ 389 h 406"/>
                  <a:gd name="T54" fmla="*/ 473 w 1133"/>
                  <a:gd name="T55" fmla="*/ 392 h 406"/>
                  <a:gd name="T56" fmla="*/ 484 w 1133"/>
                  <a:gd name="T57" fmla="*/ 395 h 406"/>
                  <a:gd name="T58" fmla="*/ 503 w 1133"/>
                  <a:gd name="T59" fmla="*/ 401 h 406"/>
                  <a:gd name="T60" fmla="*/ 528 w 1133"/>
                  <a:gd name="T61" fmla="*/ 405 h 406"/>
                  <a:gd name="T62" fmla="*/ 561 w 1133"/>
                  <a:gd name="T63" fmla="*/ 405 h 406"/>
                  <a:gd name="T64" fmla="*/ 578 w 1133"/>
                  <a:gd name="T65" fmla="*/ 403 h 406"/>
                  <a:gd name="T66" fmla="*/ 613 w 1133"/>
                  <a:gd name="T67" fmla="*/ 398 h 406"/>
                  <a:gd name="T68" fmla="*/ 646 w 1133"/>
                  <a:gd name="T69" fmla="*/ 389 h 406"/>
                  <a:gd name="T70" fmla="*/ 670 w 1133"/>
                  <a:gd name="T71" fmla="*/ 382 h 406"/>
                  <a:gd name="T72" fmla="*/ 684 w 1133"/>
                  <a:gd name="T73" fmla="*/ 377 h 406"/>
                  <a:gd name="T74" fmla="*/ 1133 w 1133"/>
                  <a:gd name="T75" fmla="*/ 103 h 406"/>
                  <a:gd name="T76" fmla="*/ 1127 w 1133"/>
                  <a:gd name="T77" fmla="*/ 65 h 40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33"/>
                  <a:gd name="T118" fmla="*/ 0 h 406"/>
                  <a:gd name="T119" fmla="*/ 1133 w 1133"/>
                  <a:gd name="T120" fmla="*/ 406 h 40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33" h="406">
                    <a:moveTo>
                      <a:pt x="1127" y="65"/>
                    </a:moveTo>
                    <a:lnTo>
                      <a:pt x="677" y="331"/>
                    </a:lnTo>
                    <a:lnTo>
                      <a:pt x="668" y="336"/>
                    </a:lnTo>
                    <a:lnTo>
                      <a:pt x="658" y="339"/>
                    </a:lnTo>
                    <a:lnTo>
                      <a:pt x="648" y="344"/>
                    </a:lnTo>
                    <a:lnTo>
                      <a:pt x="639" y="348"/>
                    </a:lnTo>
                    <a:lnTo>
                      <a:pt x="628" y="351"/>
                    </a:lnTo>
                    <a:lnTo>
                      <a:pt x="617" y="355"/>
                    </a:lnTo>
                    <a:lnTo>
                      <a:pt x="605" y="358"/>
                    </a:lnTo>
                    <a:lnTo>
                      <a:pt x="592" y="360"/>
                    </a:lnTo>
                    <a:lnTo>
                      <a:pt x="577" y="362"/>
                    </a:lnTo>
                    <a:lnTo>
                      <a:pt x="562" y="363"/>
                    </a:lnTo>
                    <a:lnTo>
                      <a:pt x="546" y="363"/>
                    </a:lnTo>
                    <a:lnTo>
                      <a:pt x="532" y="362"/>
                    </a:lnTo>
                    <a:lnTo>
                      <a:pt x="519" y="360"/>
                    </a:lnTo>
                    <a:lnTo>
                      <a:pt x="507" y="358"/>
                    </a:lnTo>
                    <a:lnTo>
                      <a:pt x="497" y="356"/>
                    </a:lnTo>
                    <a:lnTo>
                      <a:pt x="488" y="353"/>
                    </a:lnTo>
                    <a:lnTo>
                      <a:pt x="481" y="351"/>
                    </a:lnTo>
                    <a:lnTo>
                      <a:pt x="476" y="349"/>
                    </a:lnTo>
                    <a:lnTo>
                      <a:pt x="473" y="348"/>
                    </a:lnTo>
                    <a:lnTo>
                      <a:pt x="471" y="346"/>
                    </a:lnTo>
                    <a:lnTo>
                      <a:pt x="90" y="167"/>
                    </a:lnTo>
                    <a:lnTo>
                      <a:pt x="77" y="160"/>
                    </a:lnTo>
                    <a:lnTo>
                      <a:pt x="62" y="152"/>
                    </a:lnTo>
                    <a:lnTo>
                      <a:pt x="48" y="141"/>
                    </a:lnTo>
                    <a:lnTo>
                      <a:pt x="39" y="122"/>
                    </a:lnTo>
                    <a:lnTo>
                      <a:pt x="38" y="97"/>
                    </a:lnTo>
                    <a:lnTo>
                      <a:pt x="41" y="86"/>
                    </a:lnTo>
                    <a:lnTo>
                      <a:pt x="50" y="78"/>
                    </a:lnTo>
                    <a:lnTo>
                      <a:pt x="59" y="72"/>
                    </a:lnTo>
                    <a:lnTo>
                      <a:pt x="66" y="69"/>
                    </a:lnTo>
                    <a:lnTo>
                      <a:pt x="69" y="67"/>
                    </a:lnTo>
                    <a:lnTo>
                      <a:pt x="134" y="36"/>
                    </a:lnTo>
                    <a:lnTo>
                      <a:pt x="132" y="0"/>
                    </a:lnTo>
                    <a:lnTo>
                      <a:pt x="59" y="37"/>
                    </a:lnTo>
                    <a:lnTo>
                      <a:pt x="53" y="41"/>
                    </a:lnTo>
                    <a:lnTo>
                      <a:pt x="39" y="48"/>
                    </a:lnTo>
                    <a:lnTo>
                      <a:pt x="22" y="60"/>
                    </a:lnTo>
                    <a:lnTo>
                      <a:pt x="8" y="78"/>
                    </a:lnTo>
                    <a:lnTo>
                      <a:pt x="0" y="100"/>
                    </a:lnTo>
                    <a:lnTo>
                      <a:pt x="1" y="128"/>
                    </a:lnTo>
                    <a:lnTo>
                      <a:pt x="8" y="149"/>
                    </a:lnTo>
                    <a:lnTo>
                      <a:pt x="18" y="166"/>
                    </a:lnTo>
                    <a:lnTo>
                      <a:pt x="32" y="178"/>
                    </a:lnTo>
                    <a:lnTo>
                      <a:pt x="45" y="187"/>
                    </a:lnTo>
                    <a:lnTo>
                      <a:pt x="468" y="389"/>
                    </a:lnTo>
                    <a:lnTo>
                      <a:pt x="469" y="389"/>
                    </a:lnTo>
                    <a:lnTo>
                      <a:pt x="473" y="392"/>
                    </a:lnTo>
                    <a:lnTo>
                      <a:pt x="477" y="393"/>
                    </a:lnTo>
                    <a:lnTo>
                      <a:pt x="484" y="395"/>
                    </a:lnTo>
                    <a:lnTo>
                      <a:pt x="492" y="398"/>
                    </a:lnTo>
                    <a:lnTo>
                      <a:pt x="503" y="401"/>
                    </a:lnTo>
                    <a:lnTo>
                      <a:pt x="514" y="402"/>
                    </a:lnTo>
                    <a:lnTo>
                      <a:pt x="528" y="405"/>
                    </a:lnTo>
                    <a:lnTo>
                      <a:pt x="543" y="406"/>
                    </a:lnTo>
                    <a:lnTo>
                      <a:pt x="561" y="405"/>
                    </a:lnTo>
                    <a:lnTo>
                      <a:pt x="578" y="403"/>
                    </a:lnTo>
                    <a:lnTo>
                      <a:pt x="596" y="401"/>
                    </a:lnTo>
                    <a:lnTo>
                      <a:pt x="613" y="398"/>
                    </a:lnTo>
                    <a:lnTo>
                      <a:pt x="631" y="394"/>
                    </a:lnTo>
                    <a:lnTo>
                      <a:pt x="646" y="389"/>
                    </a:lnTo>
                    <a:lnTo>
                      <a:pt x="658" y="386"/>
                    </a:lnTo>
                    <a:lnTo>
                      <a:pt x="670" y="382"/>
                    </a:lnTo>
                    <a:lnTo>
                      <a:pt x="678" y="379"/>
                    </a:lnTo>
                    <a:lnTo>
                      <a:pt x="684" y="377"/>
                    </a:lnTo>
                    <a:lnTo>
                      <a:pt x="686" y="377"/>
                    </a:lnTo>
                    <a:lnTo>
                      <a:pt x="1133" y="103"/>
                    </a:lnTo>
                    <a:lnTo>
                      <a:pt x="1127" y="65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77" name="Freeform 543">
                <a:extLst>
                  <a:ext uri="{FF2B5EF4-FFF2-40B4-BE49-F238E27FC236}">
                    <a16:creationId xmlns:a16="http://schemas.microsoft.com/office/drawing/2014/main" id="{1A0D3210-9973-4866-9EF5-A90C79964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9" y="2599"/>
                <a:ext cx="1133" cy="406"/>
              </a:xfrm>
              <a:custGeom>
                <a:avLst/>
                <a:gdLst>
                  <a:gd name="T0" fmla="*/ 677 w 1133"/>
                  <a:gd name="T1" fmla="*/ 331 h 406"/>
                  <a:gd name="T2" fmla="*/ 668 w 1133"/>
                  <a:gd name="T3" fmla="*/ 336 h 406"/>
                  <a:gd name="T4" fmla="*/ 648 w 1133"/>
                  <a:gd name="T5" fmla="*/ 344 h 406"/>
                  <a:gd name="T6" fmla="*/ 628 w 1133"/>
                  <a:gd name="T7" fmla="*/ 351 h 406"/>
                  <a:gd name="T8" fmla="*/ 605 w 1133"/>
                  <a:gd name="T9" fmla="*/ 358 h 406"/>
                  <a:gd name="T10" fmla="*/ 577 w 1133"/>
                  <a:gd name="T11" fmla="*/ 362 h 406"/>
                  <a:gd name="T12" fmla="*/ 562 w 1133"/>
                  <a:gd name="T13" fmla="*/ 363 h 406"/>
                  <a:gd name="T14" fmla="*/ 532 w 1133"/>
                  <a:gd name="T15" fmla="*/ 362 h 406"/>
                  <a:gd name="T16" fmla="*/ 507 w 1133"/>
                  <a:gd name="T17" fmla="*/ 358 h 406"/>
                  <a:gd name="T18" fmla="*/ 488 w 1133"/>
                  <a:gd name="T19" fmla="*/ 353 h 406"/>
                  <a:gd name="T20" fmla="*/ 476 w 1133"/>
                  <a:gd name="T21" fmla="*/ 349 h 406"/>
                  <a:gd name="T22" fmla="*/ 471 w 1133"/>
                  <a:gd name="T23" fmla="*/ 346 h 406"/>
                  <a:gd name="T24" fmla="*/ 90 w 1133"/>
                  <a:gd name="T25" fmla="*/ 167 h 406"/>
                  <a:gd name="T26" fmla="*/ 62 w 1133"/>
                  <a:gd name="T27" fmla="*/ 152 h 406"/>
                  <a:gd name="T28" fmla="*/ 39 w 1133"/>
                  <a:gd name="T29" fmla="*/ 122 h 406"/>
                  <a:gd name="T30" fmla="*/ 38 w 1133"/>
                  <a:gd name="T31" fmla="*/ 97 h 406"/>
                  <a:gd name="T32" fmla="*/ 50 w 1133"/>
                  <a:gd name="T33" fmla="*/ 78 h 406"/>
                  <a:gd name="T34" fmla="*/ 66 w 1133"/>
                  <a:gd name="T35" fmla="*/ 69 h 406"/>
                  <a:gd name="T36" fmla="*/ 134 w 1133"/>
                  <a:gd name="T37" fmla="*/ 36 h 406"/>
                  <a:gd name="T38" fmla="*/ 59 w 1133"/>
                  <a:gd name="T39" fmla="*/ 37 h 406"/>
                  <a:gd name="T40" fmla="*/ 53 w 1133"/>
                  <a:gd name="T41" fmla="*/ 41 h 406"/>
                  <a:gd name="T42" fmla="*/ 22 w 1133"/>
                  <a:gd name="T43" fmla="*/ 60 h 406"/>
                  <a:gd name="T44" fmla="*/ 0 w 1133"/>
                  <a:gd name="T45" fmla="*/ 100 h 406"/>
                  <a:gd name="T46" fmla="*/ 1 w 1133"/>
                  <a:gd name="T47" fmla="*/ 128 h 406"/>
                  <a:gd name="T48" fmla="*/ 18 w 1133"/>
                  <a:gd name="T49" fmla="*/ 166 h 406"/>
                  <a:gd name="T50" fmla="*/ 45 w 1133"/>
                  <a:gd name="T51" fmla="*/ 187 h 406"/>
                  <a:gd name="T52" fmla="*/ 468 w 1133"/>
                  <a:gd name="T53" fmla="*/ 389 h 406"/>
                  <a:gd name="T54" fmla="*/ 473 w 1133"/>
                  <a:gd name="T55" fmla="*/ 392 h 406"/>
                  <a:gd name="T56" fmla="*/ 484 w 1133"/>
                  <a:gd name="T57" fmla="*/ 395 h 406"/>
                  <a:gd name="T58" fmla="*/ 503 w 1133"/>
                  <a:gd name="T59" fmla="*/ 401 h 406"/>
                  <a:gd name="T60" fmla="*/ 528 w 1133"/>
                  <a:gd name="T61" fmla="*/ 405 h 406"/>
                  <a:gd name="T62" fmla="*/ 561 w 1133"/>
                  <a:gd name="T63" fmla="*/ 405 h 406"/>
                  <a:gd name="T64" fmla="*/ 578 w 1133"/>
                  <a:gd name="T65" fmla="*/ 403 h 406"/>
                  <a:gd name="T66" fmla="*/ 613 w 1133"/>
                  <a:gd name="T67" fmla="*/ 398 h 406"/>
                  <a:gd name="T68" fmla="*/ 646 w 1133"/>
                  <a:gd name="T69" fmla="*/ 389 h 406"/>
                  <a:gd name="T70" fmla="*/ 670 w 1133"/>
                  <a:gd name="T71" fmla="*/ 382 h 406"/>
                  <a:gd name="T72" fmla="*/ 684 w 1133"/>
                  <a:gd name="T73" fmla="*/ 377 h 406"/>
                  <a:gd name="T74" fmla="*/ 1133 w 1133"/>
                  <a:gd name="T75" fmla="*/ 103 h 406"/>
                  <a:gd name="T76" fmla="*/ 1127 w 1133"/>
                  <a:gd name="T77" fmla="*/ 65 h 40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33"/>
                  <a:gd name="T118" fmla="*/ 0 h 406"/>
                  <a:gd name="T119" fmla="*/ 1133 w 1133"/>
                  <a:gd name="T120" fmla="*/ 406 h 40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33" h="406">
                    <a:moveTo>
                      <a:pt x="1127" y="65"/>
                    </a:moveTo>
                    <a:lnTo>
                      <a:pt x="677" y="331"/>
                    </a:lnTo>
                    <a:lnTo>
                      <a:pt x="668" y="336"/>
                    </a:lnTo>
                    <a:lnTo>
                      <a:pt x="658" y="339"/>
                    </a:lnTo>
                    <a:lnTo>
                      <a:pt x="648" y="344"/>
                    </a:lnTo>
                    <a:lnTo>
                      <a:pt x="639" y="348"/>
                    </a:lnTo>
                    <a:lnTo>
                      <a:pt x="628" y="351"/>
                    </a:lnTo>
                    <a:lnTo>
                      <a:pt x="617" y="355"/>
                    </a:lnTo>
                    <a:lnTo>
                      <a:pt x="605" y="358"/>
                    </a:lnTo>
                    <a:lnTo>
                      <a:pt x="592" y="360"/>
                    </a:lnTo>
                    <a:lnTo>
                      <a:pt x="577" y="362"/>
                    </a:lnTo>
                    <a:lnTo>
                      <a:pt x="562" y="363"/>
                    </a:lnTo>
                    <a:lnTo>
                      <a:pt x="546" y="363"/>
                    </a:lnTo>
                    <a:lnTo>
                      <a:pt x="532" y="362"/>
                    </a:lnTo>
                    <a:lnTo>
                      <a:pt x="519" y="360"/>
                    </a:lnTo>
                    <a:lnTo>
                      <a:pt x="507" y="358"/>
                    </a:lnTo>
                    <a:lnTo>
                      <a:pt x="497" y="356"/>
                    </a:lnTo>
                    <a:lnTo>
                      <a:pt x="488" y="353"/>
                    </a:lnTo>
                    <a:lnTo>
                      <a:pt x="481" y="351"/>
                    </a:lnTo>
                    <a:lnTo>
                      <a:pt x="476" y="349"/>
                    </a:lnTo>
                    <a:lnTo>
                      <a:pt x="473" y="348"/>
                    </a:lnTo>
                    <a:lnTo>
                      <a:pt x="471" y="346"/>
                    </a:lnTo>
                    <a:lnTo>
                      <a:pt x="90" y="167"/>
                    </a:lnTo>
                    <a:lnTo>
                      <a:pt x="77" y="160"/>
                    </a:lnTo>
                    <a:lnTo>
                      <a:pt x="62" y="152"/>
                    </a:lnTo>
                    <a:lnTo>
                      <a:pt x="48" y="141"/>
                    </a:lnTo>
                    <a:lnTo>
                      <a:pt x="39" y="122"/>
                    </a:lnTo>
                    <a:lnTo>
                      <a:pt x="38" y="97"/>
                    </a:lnTo>
                    <a:lnTo>
                      <a:pt x="41" y="86"/>
                    </a:lnTo>
                    <a:lnTo>
                      <a:pt x="50" y="78"/>
                    </a:lnTo>
                    <a:lnTo>
                      <a:pt x="59" y="72"/>
                    </a:lnTo>
                    <a:lnTo>
                      <a:pt x="66" y="69"/>
                    </a:lnTo>
                    <a:lnTo>
                      <a:pt x="69" y="67"/>
                    </a:lnTo>
                    <a:lnTo>
                      <a:pt x="134" y="36"/>
                    </a:lnTo>
                    <a:lnTo>
                      <a:pt x="132" y="0"/>
                    </a:lnTo>
                    <a:lnTo>
                      <a:pt x="59" y="37"/>
                    </a:lnTo>
                    <a:lnTo>
                      <a:pt x="53" y="41"/>
                    </a:lnTo>
                    <a:lnTo>
                      <a:pt x="39" y="48"/>
                    </a:lnTo>
                    <a:lnTo>
                      <a:pt x="22" y="60"/>
                    </a:lnTo>
                    <a:lnTo>
                      <a:pt x="8" y="78"/>
                    </a:lnTo>
                    <a:lnTo>
                      <a:pt x="0" y="100"/>
                    </a:lnTo>
                    <a:lnTo>
                      <a:pt x="1" y="128"/>
                    </a:lnTo>
                    <a:lnTo>
                      <a:pt x="8" y="149"/>
                    </a:lnTo>
                    <a:lnTo>
                      <a:pt x="18" y="166"/>
                    </a:lnTo>
                    <a:lnTo>
                      <a:pt x="32" y="178"/>
                    </a:lnTo>
                    <a:lnTo>
                      <a:pt x="45" y="187"/>
                    </a:lnTo>
                    <a:lnTo>
                      <a:pt x="468" y="389"/>
                    </a:lnTo>
                    <a:lnTo>
                      <a:pt x="469" y="389"/>
                    </a:lnTo>
                    <a:lnTo>
                      <a:pt x="473" y="392"/>
                    </a:lnTo>
                    <a:lnTo>
                      <a:pt x="477" y="393"/>
                    </a:lnTo>
                    <a:lnTo>
                      <a:pt x="484" y="395"/>
                    </a:lnTo>
                    <a:lnTo>
                      <a:pt x="492" y="398"/>
                    </a:lnTo>
                    <a:lnTo>
                      <a:pt x="503" y="401"/>
                    </a:lnTo>
                    <a:lnTo>
                      <a:pt x="514" y="402"/>
                    </a:lnTo>
                    <a:lnTo>
                      <a:pt x="528" y="405"/>
                    </a:lnTo>
                    <a:lnTo>
                      <a:pt x="543" y="406"/>
                    </a:lnTo>
                    <a:lnTo>
                      <a:pt x="561" y="405"/>
                    </a:lnTo>
                    <a:lnTo>
                      <a:pt x="578" y="403"/>
                    </a:lnTo>
                    <a:lnTo>
                      <a:pt x="596" y="401"/>
                    </a:lnTo>
                    <a:lnTo>
                      <a:pt x="613" y="398"/>
                    </a:lnTo>
                    <a:lnTo>
                      <a:pt x="631" y="394"/>
                    </a:lnTo>
                    <a:lnTo>
                      <a:pt x="646" y="389"/>
                    </a:lnTo>
                    <a:lnTo>
                      <a:pt x="658" y="386"/>
                    </a:lnTo>
                    <a:lnTo>
                      <a:pt x="670" y="382"/>
                    </a:lnTo>
                    <a:lnTo>
                      <a:pt x="678" y="379"/>
                    </a:lnTo>
                    <a:lnTo>
                      <a:pt x="684" y="377"/>
                    </a:lnTo>
                    <a:lnTo>
                      <a:pt x="686" y="377"/>
                    </a:lnTo>
                    <a:lnTo>
                      <a:pt x="1133" y="103"/>
                    </a:lnTo>
                    <a:lnTo>
                      <a:pt x="1127" y="6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78" name="Freeform 544">
                <a:extLst>
                  <a:ext uri="{FF2B5EF4-FFF2-40B4-BE49-F238E27FC236}">
                    <a16:creationId xmlns:a16="http://schemas.microsoft.com/office/drawing/2014/main" id="{B3F664CC-5FDC-4D31-8E81-490423F57C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2" y="2601"/>
                <a:ext cx="1051" cy="327"/>
              </a:xfrm>
              <a:custGeom>
                <a:avLst/>
                <a:gdLst>
                  <a:gd name="T0" fmla="*/ 607 w 1051"/>
                  <a:gd name="T1" fmla="*/ 268 h 327"/>
                  <a:gd name="T2" fmla="*/ 599 w 1051"/>
                  <a:gd name="T3" fmla="*/ 271 h 327"/>
                  <a:gd name="T4" fmla="*/ 584 w 1051"/>
                  <a:gd name="T5" fmla="*/ 278 h 327"/>
                  <a:gd name="T6" fmla="*/ 567 w 1051"/>
                  <a:gd name="T7" fmla="*/ 284 h 327"/>
                  <a:gd name="T8" fmla="*/ 549 w 1051"/>
                  <a:gd name="T9" fmla="*/ 289 h 327"/>
                  <a:gd name="T10" fmla="*/ 527 w 1051"/>
                  <a:gd name="T11" fmla="*/ 292 h 327"/>
                  <a:gd name="T12" fmla="*/ 513 w 1051"/>
                  <a:gd name="T13" fmla="*/ 293 h 327"/>
                  <a:gd name="T14" fmla="*/ 470 w 1051"/>
                  <a:gd name="T15" fmla="*/ 289 h 327"/>
                  <a:gd name="T16" fmla="*/ 444 w 1051"/>
                  <a:gd name="T17" fmla="*/ 282 h 327"/>
                  <a:gd name="T18" fmla="*/ 73 w 1051"/>
                  <a:gd name="T19" fmla="*/ 105 h 327"/>
                  <a:gd name="T20" fmla="*/ 63 w 1051"/>
                  <a:gd name="T21" fmla="*/ 100 h 327"/>
                  <a:gd name="T22" fmla="*/ 40 w 1051"/>
                  <a:gd name="T23" fmla="*/ 84 h 327"/>
                  <a:gd name="T24" fmla="*/ 32 w 1051"/>
                  <a:gd name="T25" fmla="*/ 48 h 327"/>
                  <a:gd name="T26" fmla="*/ 34 w 1051"/>
                  <a:gd name="T27" fmla="*/ 40 h 327"/>
                  <a:gd name="T28" fmla="*/ 48 w 1051"/>
                  <a:gd name="T29" fmla="*/ 28 h 327"/>
                  <a:gd name="T30" fmla="*/ 57 w 1051"/>
                  <a:gd name="T31" fmla="*/ 25 h 327"/>
                  <a:gd name="T32" fmla="*/ 48 w 1051"/>
                  <a:gd name="T33" fmla="*/ 0 h 327"/>
                  <a:gd name="T34" fmla="*/ 33 w 1051"/>
                  <a:gd name="T35" fmla="*/ 10 h 327"/>
                  <a:gd name="T36" fmla="*/ 6 w 1051"/>
                  <a:gd name="T37" fmla="*/ 34 h 327"/>
                  <a:gd name="T38" fmla="*/ 0 w 1051"/>
                  <a:gd name="T39" fmla="*/ 50 h 327"/>
                  <a:gd name="T40" fmla="*/ 6 w 1051"/>
                  <a:gd name="T41" fmla="*/ 91 h 327"/>
                  <a:gd name="T42" fmla="*/ 27 w 1051"/>
                  <a:gd name="T43" fmla="*/ 114 h 327"/>
                  <a:gd name="T44" fmla="*/ 437 w 1051"/>
                  <a:gd name="T45" fmla="*/ 314 h 327"/>
                  <a:gd name="T46" fmla="*/ 441 w 1051"/>
                  <a:gd name="T47" fmla="*/ 317 h 327"/>
                  <a:gd name="T48" fmla="*/ 465 w 1051"/>
                  <a:gd name="T49" fmla="*/ 323 h 327"/>
                  <a:gd name="T50" fmla="*/ 513 w 1051"/>
                  <a:gd name="T51" fmla="*/ 327 h 327"/>
                  <a:gd name="T52" fmla="*/ 527 w 1051"/>
                  <a:gd name="T53" fmla="*/ 326 h 327"/>
                  <a:gd name="T54" fmla="*/ 556 w 1051"/>
                  <a:gd name="T55" fmla="*/ 321 h 327"/>
                  <a:gd name="T56" fmla="*/ 581 w 1051"/>
                  <a:gd name="T57" fmla="*/ 315 h 327"/>
                  <a:gd name="T58" fmla="*/ 601 w 1051"/>
                  <a:gd name="T59" fmla="*/ 308 h 327"/>
                  <a:gd name="T60" fmla="*/ 613 w 1051"/>
                  <a:gd name="T61" fmla="*/ 305 h 327"/>
                  <a:gd name="T62" fmla="*/ 1051 w 1051"/>
                  <a:gd name="T63" fmla="*/ 39 h 327"/>
                  <a:gd name="T64" fmla="*/ 1046 w 1051"/>
                  <a:gd name="T65" fmla="*/ 7 h 3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51"/>
                  <a:gd name="T100" fmla="*/ 0 h 327"/>
                  <a:gd name="T101" fmla="*/ 1051 w 1051"/>
                  <a:gd name="T102" fmla="*/ 327 h 3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51" h="327">
                    <a:moveTo>
                      <a:pt x="1046" y="7"/>
                    </a:moveTo>
                    <a:lnTo>
                      <a:pt x="607" y="268"/>
                    </a:lnTo>
                    <a:lnTo>
                      <a:pt x="599" y="271"/>
                    </a:lnTo>
                    <a:lnTo>
                      <a:pt x="592" y="275"/>
                    </a:lnTo>
                    <a:lnTo>
                      <a:pt x="584" y="278"/>
                    </a:lnTo>
                    <a:lnTo>
                      <a:pt x="575" y="280"/>
                    </a:lnTo>
                    <a:lnTo>
                      <a:pt x="567" y="284"/>
                    </a:lnTo>
                    <a:lnTo>
                      <a:pt x="558" y="286"/>
                    </a:lnTo>
                    <a:lnTo>
                      <a:pt x="549" y="289"/>
                    </a:lnTo>
                    <a:lnTo>
                      <a:pt x="538" y="291"/>
                    </a:lnTo>
                    <a:lnTo>
                      <a:pt x="527" y="292"/>
                    </a:lnTo>
                    <a:lnTo>
                      <a:pt x="513" y="293"/>
                    </a:lnTo>
                    <a:lnTo>
                      <a:pt x="489" y="292"/>
                    </a:lnTo>
                    <a:lnTo>
                      <a:pt x="470" y="289"/>
                    </a:lnTo>
                    <a:lnTo>
                      <a:pt x="453" y="285"/>
                    </a:lnTo>
                    <a:lnTo>
                      <a:pt x="444" y="282"/>
                    </a:lnTo>
                    <a:lnTo>
                      <a:pt x="441" y="280"/>
                    </a:lnTo>
                    <a:lnTo>
                      <a:pt x="73" y="105"/>
                    </a:lnTo>
                    <a:lnTo>
                      <a:pt x="63" y="100"/>
                    </a:lnTo>
                    <a:lnTo>
                      <a:pt x="51" y="93"/>
                    </a:lnTo>
                    <a:lnTo>
                      <a:pt x="40" y="84"/>
                    </a:lnTo>
                    <a:lnTo>
                      <a:pt x="33" y="69"/>
                    </a:lnTo>
                    <a:lnTo>
                      <a:pt x="32" y="48"/>
                    </a:lnTo>
                    <a:lnTo>
                      <a:pt x="34" y="40"/>
                    </a:lnTo>
                    <a:lnTo>
                      <a:pt x="41" y="34"/>
                    </a:lnTo>
                    <a:lnTo>
                      <a:pt x="48" y="28"/>
                    </a:lnTo>
                    <a:lnTo>
                      <a:pt x="55" y="26"/>
                    </a:lnTo>
                    <a:lnTo>
                      <a:pt x="57" y="25"/>
                    </a:lnTo>
                    <a:lnTo>
                      <a:pt x="48" y="0"/>
                    </a:lnTo>
                    <a:lnTo>
                      <a:pt x="43" y="3"/>
                    </a:lnTo>
                    <a:lnTo>
                      <a:pt x="33" y="10"/>
                    </a:lnTo>
                    <a:lnTo>
                      <a:pt x="19" y="20"/>
                    </a:lnTo>
                    <a:lnTo>
                      <a:pt x="6" y="34"/>
                    </a:lnTo>
                    <a:lnTo>
                      <a:pt x="0" y="50"/>
                    </a:lnTo>
                    <a:lnTo>
                      <a:pt x="1" y="74"/>
                    </a:lnTo>
                    <a:lnTo>
                      <a:pt x="6" y="91"/>
                    </a:lnTo>
                    <a:lnTo>
                      <a:pt x="15" y="105"/>
                    </a:lnTo>
                    <a:lnTo>
                      <a:pt x="27" y="114"/>
                    </a:lnTo>
                    <a:lnTo>
                      <a:pt x="37" y="122"/>
                    </a:lnTo>
                    <a:lnTo>
                      <a:pt x="437" y="314"/>
                    </a:lnTo>
                    <a:lnTo>
                      <a:pt x="441" y="317"/>
                    </a:lnTo>
                    <a:lnTo>
                      <a:pt x="450" y="320"/>
                    </a:lnTo>
                    <a:lnTo>
                      <a:pt x="465" y="323"/>
                    </a:lnTo>
                    <a:lnTo>
                      <a:pt x="486" y="327"/>
                    </a:lnTo>
                    <a:lnTo>
                      <a:pt x="513" y="327"/>
                    </a:lnTo>
                    <a:lnTo>
                      <a:pt x="527" y="326"/>
                    </a:lnTo>
                    <a:lnTo>
                      <a:pt x="542" y="323"/>
                    </a:lnTo>
                    <a:lnTo>
                      <a:pt x="556" y="321"/>
                    </a:lnTo>
                    <a:lnTo>
                      <a:pt x="568" y="318"/>
                    </a:lnTo>
                    <a:lnTo>
                      <a:pt x="581" y="315"/>
                    </a:lnTo>
                    <a:lnTo>
                      <a:pt x="592" y="312"/>
                    </a:lnTo>
                    <a:lnTo>
                      <a:pt x="601" y="308"/>
                    </a:lnTo>
                    <a:lnTo>
                      <a:pt x="608" y="306"/>
                    </a:lnTo>
                    <a:lnTo>
                      <a:pt x="613" y="305"/>
                    </a:lnTo>
                    <a:lnTo>
                      <a:pt x="614" y="304"/>
                    </a:lnTo>
                    <a:lnTo>
                      <a:pt x="1051" y="39"/>
                    </a:lnTo>
                    <a:lnTo>
                      <a:pt x="1046" y="7"/>
                    </a:lnTo>
                    <a:close/>
                  </a:path>
                </a:pathLst>
              </a:custGeom>
              <a:solidFill>
                <a:srgbClr val="EBE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79" name="Freeform 545">
                <a:extLst>
                  <a:ext uri="{FF2B5EF4-FFF2-40B4-BE49-F238E27FC236}">
                    <a16:creationId xmlns:a16="http://schemas.microsoft.com/office/drawing/2014/main" id="{B2E44B60-A056-489E-BC50-7C4758356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2" y="2601"/>
                <a:ext cx="1051" cy="327"/>
              </a:xfrm>
              <a:custGeom>
                <a:avLst/>
                <a:gdLst>
                  <a:gd name="T0" fmla="*/ 607 w 1051"/>
                  <a:gd name="T1" fmla="*/ 268 h 327"/>
                  <a:gd name="T2" fmla="*/ 599 w 1051"/>
                  <a:gd name="T3" fmla="*/ 271 h 327"/>
                  <a:gd name="T4" fmla="*/ 584 w 1051"/>
                  <a:gd name="T5" fmla="*/ 278 h 327"/>
                  <a:gd name="T6" fmla="*/ 567 w 1051"/>
                  <a:gd name="T7" fmla="*/ 284 h 327"/>
                  <a:gd name="T8" fmla="*/ 549 w 1051"/>
                  <a:gd name="T9" fmla="*/ 289 h 327"/>
                  <a:gd name="T10" fmla="*/ 527 w 1051"/>
                  <a:gd name="T11" fmla="*/ 292 h 327"/>
                  <a:gd name="T12" fmla="*/ 513 w 1051"/>
                  <a:gd name="T13" fmla="*/ 293 h 327"/>
                  <a:gd name="T14" fmla="*/ 470 w 1051"/>
                  <a:gd name="T15" fmla="*/ 289 h 327"/>
                  <a:gd name="T16" fmla="*/ 444 w 1051"/>
                  <a:gd name="T17" fmla="*/ 282 h 327"/>
                  <a:gd name="T18" fmla="*/ 73 w 1051"/>
                  <a:gd name="T19" fmla="*/ 105 h 327"/>
                  <a:gd name="T20" fmla="*/ 63 w 1051"/>
                  <a:gd name="T21" fmla="*/ 100 h 327"/>
                  <a:gd name="T22" fmla="*/ 40 w 1051"/>
                  <a:gd name="T23" fmla="*/ 84 h 327"/>
                  <a:gd name="T24" fmla="*/ 32 w 1051"/>
                  <a:gd name="T25" fmla="*/ 48 h 327"/>
                  <a:gd name="T26" fmla="*/ 34 w 1051"/>
                  <a:gd name="T27" fmla="*/ 40 h 327"/>
                  <a:gd name="T28" fmla="*/ 48 w 1051"/>
                  <a:gd name="T29" fmla="*/ 28 h 327"/>
                  <a:gd name="T30" fmla="*/ 57 w 1051"/>
                  <a:gd name="T31" fmla="*/ 25 h 327"/>
                  <a:gd name="T32" fmla="*/ 48 w 1051"/>
                  <a:gd name="T33" fmla="*/ 0 h 327"/>
                  <a:gd name="T34" fmla="*/ 33 w 1051"/>
                  <a:gd name="T35" fmla="*/ 10 h 327"/>
                  <a:gd name="T36" fmla="*/ 6 w 1051"/>
                  <a:gd name="T37" fmla="*/ 34 h 327"/>
                  <a:gd name="T38" fmla="*/ 0 w 1051"/>
                  <a:gd name="T39" fmla="*/ 50 h 327"/>
                  <a:gd name="T40" fmla="*/ 6 w 1051"/>
                  <a:gd name="T41" fmla="*/ 91 h 327"/>
                  <a:gd name="T42" fmla="*/ 27 w 1051"/>
                  <a:gd name="T43" fmla="*/ 114 h 327"/>
                  <a:gd name="T44" fmla="*/ 437 w 1051"/>
                  <a:gd name="T45" fmla="*/ 314 h 327"/>
                  <a:gd name="T46" fmla="*/ 441 w 1051"/>
                  <a:gd name="T47" fmla="*/ 317 h 327"/>
                  <a:gd name="T48" fmla="*/ 465 w 1051"/>
                  <a:gd name="T49" fmla="*/ 323 h 327"/>
                  <a:gd name="T50" fmla="*/ 513 w 1051"/>
                  <a:gd name="T51" fmla="*/ 327 h 327"/>
                  <a:gd name="T52" fmla="*/ 527 w 1051"/>
                  <a:gd name="T53" fmla="*/ 326 h 327"/>
                  <a:gd name="T54" fmla="*/ 556 w 1051"/>
                  <a:gd name="T55" fmla="*/ 321 h 327"/>
                  <a:gd name="T56" fmla="*/ 581 w 1051"/>
                  <a:gd name="T57" fmla="*/ 315 h 327"/>
                  <a:gd name="T58" fmla="*/ 601 w 1051"/>
                  <a:gd name="T59" fmla="*/ 308 h 327"/>
                  <a:gd name="T60" fmla="*/ 613 w 1051"/>
                  <a:gd name="T61" fmla="*/ 305 h 327"/>
                  <a:gd name="T62" fmla="*/ 1051 w 1051"/>
                  <a:gd name="T63" fmla="*/ 39 h 327"/>
                  <a:gd name="T64" fmla="*/ 1046 w 1051"/>
                  <a:gd name="T65" fmla="*/ 7 h 3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51"/>
                  <a:gd name="T100" fmla="*/ 0 h 327"/>
                  <a:gd name="T101" fmla="*/ 1051 w 1051"/>
                  <a:gd name="T102" fmla="*/ 327 h 32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51" h="327">
                    <a:moveTo>
                      <a:pt x="1046" y="7"/>
                    </a:moveTo>
                    <a:lnTo>
                      <a:pt x="607" y="268"/>
                    </a:lnTo>
                    <a:lnTo>
                      <a:pt x="599" y="271"/>
                    </a:lnTo>
                    <a:lnTo>
                      <a:pt x="592" y="275"/>
                    </a:lnTo>
                    <a:lnTo>
                      <a:pt x="584" y="278"/>
                    </a:lnTo>
                    <a:lnTo>
                      <a:pt x="575" y="280"/>
                    </a:lnTo>
                    <a:lnTo>
                      <a:pt x="567" y="284"/>
                    </a:lnTo>
                    <a:lnTo>
                      <a:pt x="558" y="286"/>
                    </a:lnTo>
                    <a:lnTo>
                      <a:pt x="549" y="289"/>
                    </a:lnTo>
                    <a:lnTo>
                      <a:pt x="538" y="291"/>
                    </a:lnTo>
                    <a:lnTo>
                      <a:pt x="527" y="292"/>
                    </a:lnTo>
                    <a:lnTo>
                      <a:pt x="513" y="293"/>
                    </a:lnTo>
                    <a:lnTo>
                      <a:pt x="489" y="292"/>
                    </a:lnTo>
                    <a:lnTo>
                      <a:pt x="470" y="289"/>
                    </a:lnTo>
                    <a:lnTo>
                      <a:pt x="453" y="285"/>
                    </a:lnTo>
                    <a:lnTo>
                      <a:pt x="444" y="282"/>
                    </a:lnTo>
                    <a:lnTo>
                      <a:pt x="441" y="280"/>
                    </a:lnTo>
                    <a:lnTo>
                      <a:pt x="73" y="105"/>
                    </a:lnTo>
                    <a:lnTo>
                      <a:pt x="63" y="100"/>
                    </a:lnTo>
                    <a:lnTo>
                      <a:pt x="51" y="93"/>
                    </a:lnTo>
                    <a:lnTo>
                      <a:pt x="40" y="84"/>
                    </a:lnTo>
                    <a:lnTo>
                      <a:pt x="33" y="69"/>
                    </a:lnTo>
                    <a:lnTo>
                      <a:pt x="32" y="48"/>
                    </a:lnTo>
                    <a:lnTo>
                      <a:pt x="34" y="40"/>
                    </a:lnTo>
                    <a:lnTo>
                      <a:pt x="41" y="34"/>
                    </a:lnTo>
                    <a:lnTo>
                      <a:pt x="48" y="28"/>
                    </a:lnTo>
                    <a:lnTo>
                      <a:pt x="55" y="26"/>
                    </a:lnTo>
                    <a:lnTo>
                      <a:pt x="57" y="25"/>
                    </a:lnTo>
                    <a:lnTo>
                      <a:pt x="48" y="0"/>
                    </a:lnTo>
                    <a:lnTo>
                      <a:pt x="43" y="3"/>
                    </a:lnTo>
                    <a:lnTo>
                      <a:pt x="33" y="10"/>
                    </a:lnTo>
                    <a:lnTo>
                      <a:pt x="19" y="20"/>
                    </a:lnTo>
                    <a:lnTo>
                      <a:pt x="6" y="34"/>
                    </a:lnTo>
                    <a:lnTo>
                      <a:pt x="0" y="50"/>
                    </a:lnTo>
                    <a:lnTo>
                      <a:pt x="1" y="74"/>
                    </a:lnTo>
                    <a:lnTo>
                      <a:pt x="6" y="91"/>
                    </a:lnTo>
                    <a:lnTo>
                      <a:pt x="15" y="105"/>
                    </a:lnTo>
                    <a:lnTo>
                      <a:pt x="27" y="114"/>
                    </a:lnTo>
                    <a:lnTo>
                      <a:pt x="37" y="122"/>
                    </a:lnTo>
                    <a:lnTo>
                      <a:pt x="437" y="314"/>
                    </a:lnTo>
                    <a:lnTo>
                      <a:pt x="441" y="317"/>
                    </a:lnTo>
                    <a:lnTo>
                      <a:pt x="450" y="320"/>
                    </a:lnTo>
                    <a:lnTo>
                      <a:pt x="465" y="323"/>
                    </a:lnTo>
                    <a:lnTo>
                      <a:pt x="486" y="327"/>
                    </a:lnTo>
                    <a:lnTo>
                      <a:pt x="513" y="327"/>
                    </a:lnTo>
                    <a:lnTo>
                      <a:pt x="527" y="326"/>
                    </a:lnTo>
                    <a:lnTo>
                      <a:pt x="542" y="323"/>
                    </a:lnTo>
                    <a:lnTo>
                      <a:pt x="556" y="321"/>
                    </a:lnTo>
                    <a:lnTo>
                      <a:pt x="568" y="318"/>
                    </a:lnTo>
                    <a:lnTo>
                      <a:pt x="581" y="315"/>
                    </a:lnTo>
                    <a:lnTo>
                      <a:pt x="592" y="312"/>
                    </a:lnTo>
                    <a:lnTo>
                      <a:pt x="601" y="308"/>
                    </a:lnTo>
                    <a:lnTo>
                      <a:pt x="608" y="306"/>
                    </a:lnTo>
                    <a:lnTo>
                      <a:pt x="613" y="305"/>
                    </a:lnTo>
                    <a:lnTo>
                      <a:pt x="614" y="304"/>
                    </a:lnTo>
                    <a:lnTo>
                      <a:pt x="1051" y="39"/>
                    </a:lnTo>
                    <a:lnTo>
                      <a:pt x="1046" y="7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80" name="Freeform 546">
                <a:extLst>
                  <a:ext uri="{FF2B5EF4-FFF2-40B4-BE49-F238E27FC236}">
                    <a16:creationId xmlns:a16="http://schemas.microsoft.com/office/drawing/2014/main" id="{558EE37F-7886-4EC3-9019-642C3666A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1" y="2557"/>
                <a:ext cx="997" cy="337"/>
              </a:xfrm>
              <a:custGeom>
                <a:avLst/>
                <a:gdLst>
                  <a:gd name="T0" fmla="*/ 570 w 997"/>
                  <a:gd name="T1" fmla="*/ 211 h 337"/>
                  <a:gd name="T2" fmla="*/ 611 w 997"/>
                  <a:gd name="T3" fmla="*/ 180 h 337"/>
                  <a:gd name="T4" fmla="*/ 660 w 997"/>
                  <a:gd name="T5" fmla="*/ 161 h 337"/>
                  <a:gd name="T6" fmla="*/ 711 w 997"/>
                  <a:gd name="T7" fmla="*/ 148 h 337"/>
                  <a:gd name="T8" fmla="*/ 765 w 997"/>
                  <a:gd name="T9" fmla="*/ 136 h 337"/>
                  <a:gd name="T10" fmla="*/ 790 w 997"/>
                  <a:gd name="T11" fmla="*/ 130 h 337"/>
                  <a:gd name="T12" fmla="*/ 823 w 997"/>
                  <a:gd name="T13" fmla="*/ 115 h 337"/>
                  <a:gd name="T14" fmla="*/ 851 w 997"/>
                  <a:gd name="T15" fmla="*/ 92 h 337"/>
                  <a:gd name="T16" fmla="*/ 866 w 997"/>
                  <a:gd name="T17" fmla="*/ 82 h 337"/>
                  <a:gd name="T18" fmla="*/ 890 w 997"/>
                  <a:gd name="T19" fmla="*/ 63 h 337"/>
                  <a:gd name="T20" fmla="*/ 916 w 997"/>
                  <a:gd name="T21" fmla="*/ 46 h 337"/>
                  <a:gd name="T22" fmla="*/ 941 w 997"/>
                  <a:gd name="T23" fmla="*/ 30 h 337"/>
                  <a:gd name="T24" fmla="*/ 968 w 997"/>
                  <a:gd name="T25" fmla="*/ 20 h 337"/>
                  <a:gd name="T26" fmla="*/ 997 w 997"/>
                  <a:gd name="T27" fmla="*/ 13 h 337"/>
                  <a:gd name="T28" fmla="*/ 997 w 997"/>
                  <a:gd name="T29" fmla="*/ 13 h 337"/>
                  <a:gd name="T30" fmla="*/ 994 w 997"/>
                  <a:gd name="T31" fmla="*/ 36 h 337"/>
                  <a:gd name="T32" fmla="*/ 993 w 997"/>
                  <a:gd name="T33" fmla="*/ 57 h 337"/>
                  <a:gd name="T34" fmla="*/ 994 w 997"/>
                  <a:gd name="T35" fmla="*/ 65 h 337"/>
                  <a:gd name="T36" fmla="*/ 545 w 997"/>
                  <a:gd name="T37" fmla="*/ 324 h 337"/>
                  <a:gd name="T38" fmla="*/ 545 w 997"/>
                  <a:gd name="T39" fmla="*/ 326 h 337"/>
                  <a:gd name="T40" fmla="*/ 524 w 997"/>
                  <a:gd name="T41" fmla="*/ 331 h 337"/>
                  <a:gd name="T42" fmla="*/ 499 w 997"/>
                  <a:gd name="T43" fmla="*/ 336 h 337"/>
                  <a:gd name="T44" fmla="*/ 484 w 997"/>
                  <a:gd name="T45" fmla="*/ 337 h 337"/>
                  <a:gd name="T46" fmla="*/ 441 w 997"/>
                  <a:gd name="T47" fmla="*/ 333 h 337"/>
                  <a:gd name="T48" fmla="*/ 415 w 997"/>
                  <a:gd name="T49" fmla="*/ 326 h 337"/>
                  <a:gd name="T50" fmla="*/ 44 w 997"/>
                  <a:gd name="T51" fmla="*/ 149 h 337"/>
                  <a:gd name="T52" fmla="*/ 35 w 997"/>
                  <a:gd name="T53" fmla="*/ 144 h 337"/>
                  <a:gd name="T54" fmla="*/ 14 w 997"/>
                  <a:gd name="T55" fmla="*/ 132 h 337"/>
                  <a:gd name="T56" fmla="*/ 1 w 997"/>
                  <a:gd name="T57" fmla="*/ 105 h 337"/>
                  <a:gd name="T58" fmla="*/ 3 w 997"/>
                  <a:gd name="T59" fmla="*/ 101 h 337"/>
                  <a:gd name="T60" fmla="*/ 4 w 997"/>
                  <a:gd name="T61" fmla="*/ 84 h 337"/>
                  <a:gd name="T62" fmla="*/ 3 w 997"/>
                  <a:gd name="T63" fmla="*/ 66 h 337"/>
                  <a:gd name="T64" fmla="*/ 1 w 997"/>
                  <a:gd name="T65" fmla="*/ 55 h 337"/>
                  <a:gd name="T66" fmla="*/ 3 w 997"/>
                  <a:gd name="T67" fmla="*/ 21 h 337"/>
                  <a:gd name="T68" fmla="*/ 21 w 997"/>
                  <a:gd name="T69" fmla="*/ 0 h 337"/>
                  <a:gd name="T70" fmla="*/ 37 w 997"/>
                  <a:gd name="T71" fmla="*/ 1 h 337"/>
                  <a:gd name="T72" fmla="*/ 78 w 997"/>
                  <a:gd name="T73" fmla="*/ 20 h 337"/>
                  <a:gd name="T74" fmla="*/ 114 w 997"/>
                  <a:gd name="T75" fmla="*/ 42 h 337"/>
                  <a:gd name="T76" fmla="*/ 147 w 997"/>
                  <a:gd name="T77" fmla="*/ 64 h 337"/>
                  <a:gd name="T78" fmla="*/ 179 w 997"/>
                  <a:gd name="T79" fmla="*/ 85 h 337"/>
                  <a:gd name="T80" fmla="*/ 213 w 997"/>
                  <a:gd name="T81" fmla="*/ 102 h 337"/>
                  <a:gd name="T82" fmla="*/ 228 w 997"/>
                  <a:gd name="T83" fmla="*/ 109 h 337"/>
                  <a:gd name="T84" fmla="*/ 258 w 997"/>
                  <a:gd name="T85" fmla="*/ 116 h 337"/>
                  <a:gd name="T86" fmla="*/ 292 w 997"/>
                  <a:gd name="T87" fmla="*/ 122 h 337"/>
                  <a:gd name="T88" fmla="*/ 304 w 997"/>
                  <a:gd name="T89" fmla="*/ 127 h 337"/>
                  <a:gd name="T90" fmla="*/ 324 w 997"/>
                  <a:gd name="T91" fmla="*/ 144 h 337"/>
                  <a:gd name="T92" fmla="*/ 345 w 997"/>
                  <a:gd name="T93" fmla="*/ 162 h 337"/>
                  <a:gd name="T94" fmla="*/ 367 w 997"/>
                  <a:gd name="T95" fmla="*/ 172 h 337"/>
                  <a:gd name="T96" fmla="*/ 412 w 997"/>
                  <a:gd name="T97" fmla="*/ 185 h 337"/>
                  <a:gd name="T98" fmla="*/ 456 w 997"/>
                  <a:gd name="T99" fmla="*/ 194 h 337"/>
                  <a:gd name="T100" fmla="*/ 498 w 997"/>
                  <a:gd name="T101" fmla="*/ 205 h 337"/>
                  <a:gd name="T102" fmla="*/ 535 w 997"/>
                  <a:gd name="T103" fmla="*/ 223 h 337"/>
                  <a:gd name="T104" fmla="*/ 552 w 997"/>
                  <a:gd name="T105" fmla="*/ 230 h 33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97"/>
                  <a:gd name="T160" fmla="*/ 0 h 337"/>
                  <a:gd name="T161" fmla="*/ 997 w 997"/>
                  <a:gd name="T162" fmla="*/ 337 h 33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97" h="337">
                    <a:moveTo>
                      <a:pt x="552" y="230"/>
                    </a:moveTo>
                    <a:lnTo>
                      <a:pt x="570" y="211"/>
                    </a:lnTo>
                    <a:lnTo>
                      <a:pt x="589" y="193"/>
                    </a:lnTo>
                    <a:lnTo>
                      <a:pt x="611" y="180"/>
                    </a:lnTo>
                    <a:lnTo>
                      <a:pt x="635" y="169"/>
                    </a:lnTo>
                    <a:lnTo>
                      <a:pt x="660" y="161"/>
                    </a:lnTo>
                    <a:lnTo>
                      <a:pt x="686" y="154"/>
                    </a:lnTo>
                    <a:lnTo>
                      <a:pt x="711" y="148"/>
                    </a:lnTo>
                    <a:lnTo>
                      <a:pt x="738" y="142"/>
                    </a:lnTo>
                    <a:lnTo>
                      <a:pt x="765" y="136"/>
                    </a:lnTo>
                    <a:lnTo>
                      <a:pt x="790" y="130"/>
                    </a:lnTo>
                    <a:lnTo>
                      <a:pt x="808" y="123"/>
                    </a:lnTo>
                    <a:lnTo>
                      <a:pt x="823" y="115"/>
                    </a:lnTo>
                    <a:lnTo>
                      <a:pt x="837" y="104"/>
                    </a:lnTo>
                    <a:lnTo>
                      <a:pt x="851" y="92"/>
                    </a:lnTo>
                    <a:lnTo>
                      <a:pt x="866" y="82"/>
                    </a:lnTo>
                    <a:lnTo>
                      <a:pt x="879" y="72"/>
                    </a:lnTo>
                    <a:lnTo>
                      <a:pt x="890" y="63"/>
                    </a:lnTo>
                    <a:lnTo>
                      <a:pt x="903" y="55"/>
                    </a:lnTo>
                    <a:lnTo>
                      <a:pt x="916" y="46"/>
                    </a:lnTo>
                    <a:lnTo>
                      <a:pt x="929" y="39"/>
                    </a:lnTo>
                    <a:lnTo>
                      <a:pt x="941" y="30"/>
                    </a:lnTo>
                    <a:lnTo>
                      <a:pt x="955" y="25"/>
                    </a:lnTo>
                    <a:lnTo>
                      <a:pt x="968" y="20"/>
                    </a:lnTo>
                    <a:lnTo>
                      <a:pt x="982" y="15"/>
                    </a:lnTo>
                    <a:lnTo>
                      <a:pt x="997" y="13"/>
                    </a:lnTo>
                    <a:lnTo>
                      <a:pt x="995" y="25"/>
                    </a:lnTo>
                    <a:lnTo>
                      <a:pt x="994" y="36"/>
                    </a:lnTo>
                    <a:lnTo>
                      <a:pt x="993" y="47"/>
                    </a:lnTo>
                    <a:lnTo>
                      <a:pt x="993" y="57"/>
                    </a:lnTo>
                    <a:lnTo>
                      <a:pt x="994" y="66"/>
                    </a:lnTo>
                    <a:lnTo>
                      <a:pt x="994" y="65"/>
                    </a:lnTo>
                    <a:lnTo>
                      <a:pt x="578" y="312"/>
                    </a:lnTo>
                    <a:lnTo>
                      <a:pt x="545" y="324"/>
                    </a:lnTo>
                    <a:lnTo>
                      <a:pt x="545" y="326"/>
                    </a:lnTo>
                    <a:lnTo>
                      <a:pt x="536" y="329"/>
                    </a:lnTo>
                    <a:lnTo>
                      <a:pt x="524" y="331"/>
                    </a:lnTo>
                    <a:lnTo>
                      <a:pt x="513" y="334"/>
                    </a:lnTo>
                    <a:lnTo>
                      <a:pt x="499" y="336"/>
                    </a:lnTo>
                    <a:lnTo>
                      <a:pt x="484" y="337"/>
                    </a:lnTo>
                    <a:lnTo>
                      <a:pt x="460" y="336"/>
                    </a:lnTo>
                    <a:lnTo>
                      <a:pt x="441" y="333"/>
                    </a:lnTo>
                    <a:lnTo>
                      <a:pt x="424" y="329"/>
                    </a:lnTo>
                    <a:lnTo>
                      <a:pt x="415" y="326"/>
                    </a:lnTo>
                    <a:lnTo>
                      <a:pt x="412" y="324"/>
                    </a:lnTo>
                    <a:lnTo>
                      <a:pt x="44" y="149"/>
                    </a:lnTo>
                    <a:lnTo>
                      <a:pt x="35" y="144"/>
                    </a:lnTo>
                    <a:lnTo>
                      <a:pt x="25" y="139"/>
                    </a:lnTo>
                    <a:lnTo>
                      <a:pt x="14" y="132"/>
                    </a:lnTo>
                    <a:lnTo>
                      <a:pt x="6" y="120"/>
                    </a:lnTo>
                    <a:lnTo>
                      <a:pt x="1" y="105"/>
                    </a:lnTo>
                    <a:lnTo>
                      <a:pt x="3" y="101"/>
                    </a:lnTo>
                    <a:lnTo>
                      <a:pt x="3" y="92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3" y="66"/>
                    </a:lnTo>
                    <a:lnTo>
                      <a:pt x="1" y="55"/>
                    </a:lnTo>
                    <a:lnTo>
                      <a:pt x="0" y="37"/>
                    </a:lnTo>
                    <a:lnTo>
                      <a:pt x="3" y="21"/>
                    </a:lnTo>
                    <a:lnTo>
                      <a:pt x="10" y="7"/>
                    </a:lnTo>
                    <a:lnTo>
                      <a:pt x="21" y="0"/>
                    </a:lnTo>
                    <a:lnTo>
                      <a:pt x="37" y="1"/>
                    </a:lnTo>
                    <a:lnTo>
                      <a:pt x="58" y="11"/>
                    </a:lnTo>
                    <a:lnTo>
                      <a:pt x="78" y="20"/>
                    </a:lnTo>
                    <a:lnTo>
                      <a:pt x="96" y="30"/>
                    </a:lnTo>
                    <a:lnTo>
                      <a:pt x="114" y="42"/>
                    </a:lnTo>
                    <a:lnTo>
                      <a:pt x="130" y="53"/>
                    </a:lnTo>
                    <a:lnTo>
                      <a:pt x="147" y="64"/>
                    </a:lnTo>
                    <a:lnTo>
                      <a:pt x="163" y="75"/>
                    </a:lnTo>
                    <a:lnTo>
                      <a:pt x="179" y="85"/>
                    </a:lnTo>
                    <a:lnTo>
                      <a:pt x="196" y="94"/>
                    </a:lnTo>
                    <a:lnTo>
                      <a:pt x="213" y="102"/>
                    </a:lnTo>
                    <a:lnTo>
                      <a:pt x="228" y="109"/>
                    </a:lnTo>
                    <a:lnTo>
                      <a:pt x="243" y="113"/>
                    </a:lnTo>
                    <a:lnTo>
                      <a:pt x="258" y="116"/>
                    </a:lnTo>
                    <a:lnTo>
                      <a:pt x="273" y="119"/>
                    </a:lnTo>
                    <a:lnTo>
                      <a:pt x="292" y="122"/>
                    </a:lnTo>
                    <a:lnTo>
                      <a:pt x="304" y="127"/>
                    </a:lnTo>
                    <a:lnTo>
                      <a:pt x="315" y="135"/>
                    </a:lnTo>
                    <a:lnTo>
                      <a:pt x="324" y="144"/>
                    </a:lnTo>
                    <a:lnTo>
                      <a:pt x="335" y="155"/>
                    </a:lnTo>
                    <a:lnTo>
                      <a:pt x="345" y="162"/>
                    </a:lnTo>
                    <a:lnTo>
                      <a:pt x="367" y="172"/>
                    </a:lnTo>
                    <a:lnTo>
                      <a:pt x="390" y="179"/>
                    </a:lnTo>
                    <a:lnTo>
                      <a:pt x="412" y="185"/>
                    </a:lnTo>
                    <a:lnTo>
                      <a:pt x="434" y="190"/>
                    </a:lnTo>
                    <a:lnTo>
                      <a:pt x="456" y="194"/>
                    </a:lnTo>
                    <a:lnTo>
                      <a:pt x="477" y="199"/>
                    </a:lnTo>
                    <a:lnTo>
                      <a:pt x="498" y="205"/>
                    </a:lnTo>
                    <a:lnTo>
                      <a:pt x="516" y="213"/>
                    </a:lnTo>
                    <a:lnTo>
                      <a:pt x="535" y="223"/>
                    </a:lnTo>
                    <a:lnTo>
                      <a:pt x="552" y="238"/>
                    </a:lnTo>
                    <a:lnTo>
                      <a:pt x="552" y="230"/>
                    </a:lnTo>
                    <a:close/>
                  </a:path>
                </a:pathLst>
              </a:custGeom>
              <a:solidFill>
                <a:srgbClr val="E4328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81" name="Freeform 547">
                <a:extLst>
                  <a:ext uri="{FF2B5EF4-FFF2-40B4-BE49-F238E27FC236}">
                    <a16:creationId xmlns:a16="http://schemas.microsoft.com/office/drawing/2014/main" id="{9EDB57DB-8365-49A5-AFD5-7D4FA724AE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1" y="2557"/>
                <a:ext cx="997" cy="337"/>
              </a:xfrm>
              <a:custGeom>
                <a:avLst/>
                <a:gdLst>
                  <a:gd name="T0" fmla="*/ 570 w 997"/>
                  <a:gd name="T1" fmla="*/ 211 h 337"/>
                  <a:gd name="T2" fmla="*/ 611 w 997"/>
                  <a:gd name="T3" fmla="*/ 180 h 337"/>
                  <a:gd name="T4" fmla="*/ 660 w 997"/>
                  <a:gd name="T5" fmla="*/ 161 h 337"/>
                  <a:gd name="T6" fmla="*/ 711 w 997"/>
                  <a:gd name="T7" fmla="*/ 148 h 337"/>
                  <a:gd name="T8" fmla="*/ 765 w 997"/>
                  <a:gd name="T9" fmla="*/ 136 h 337"/>
                  <a:gd name="T10" fmla="*/ 790 w 997"/>
                  <a:gd name="T11" fmla="*/ 130 h 337"/>
                  <a:gd name="T12" fmla="*/ 823 w 997"/>
                  <a:gd name="T13" fmla="*/ 115 h 337"/>
                  <a:gd name="T14" fmla="*/ 851 w 997"/>
                  <a:gd name="T15" fmla="*/ 92 h 337"/>
                  <a:gd name="T16" fmla="*/ 866 w 997"/>
                  <a:gd name="T17" fmla="*/ 82 h 337"/>
                  <a:gd name="T18" fmla="*/ 890 w 997"/>
                  <a:gd name="T19" fmla="*/ 63 h 337"/>
                  <a:gd name="T20" fmla="*/ 916 w 997"/>
                  <a:gd name="T21" fmla="*/ 46 h 337"/>
                  <a:gd name="T22" fmla="*/ 941 w 997"/>
                  <a:gd name="T23" fmla="*/ 30 h 337"/>
                  <a:gd name="T24" fmla="*/ 968 w 997"/>
                  <a:gd name="T25" fmla="*/ 20 h 337"/>
                  <a:gd name="T26" fmla="*/ 997 w 997"/>
                  <a:gd name="T27" fmla="*/ 13 h 337"/>
                  <a:gd name="T28" fmla="*/ 997 w 997"/>
                  <a:gd name="T29" fmla="*/ 13 h 337"/>
                  <a:gd name="T30" fmla="*/ 994 w 997"/>
                  <a:gd name="T31" fmla="*/ 36 h 337"/>
                  <a:gd name="T32" fmla="*/ 993 w 997"/>
                  <a:gd name="T33" fmla="*/ 57 h 337"/>
                  <a:gd name="T34" fmla="*/ 994 w 997"/>
                  <a:gd name="T35" fmla="*/ 65 h 337"/>
                  <a:gd name="T36" fmla="*/ 545 w 997"/>
                  <a:gd name="T37" fmla="*/ 324 h 337"/>
                  <a:gd name="T38" fmla="*/ 545 w 997"/>
                  <a:gd name="T39" fmla="*/ 326 h 337"/>
                  <a:gd name="T40" fmla="*/ 524 w 997"/>
                  <a:gd name="T41" fmla="*/ 331 h 337"/>
                  <a:gd name="T42" fmla="*/ 499 w 997"/>
                  <a:gd name="T43" fmla="*/ 336 h 337"/>
                  <a:gd name="T44" fmla="*/ 484 w 997"/>
                  <a:gd name="T45" fmla="*/ 337 h 337"/>
                  <a:gd name="T46" fmla="*/ 441 w 997"/>
                  <a:gd name="T47" fmla="*/ 333 h 337"/>
                  <a:gd name="T48" fmla="*/ 415 w 997"/>
                  <a:gd name="T49" fmla="*/ 326 h 337"/>
                  <a:gd name="T50" fmla="*/ 44 w 997"/>
                  <a:gd name="T51" fmla="*/ 149 h 337"/>
                  <a:gd name="T52" fmla="*/ 35 w 997"/>
                  <a:gd name="T53" fmla="*/ 144 h 337"/>
                  <a:gd name="T54" fmla="*/ 14 w 997"/>
                  <a:gd name="T55" fmla="*/ 132 h 337"/>
                  <a:gd name="T56" fmla="*/ 1 w 997"/>
                  <a:gd name="T57" fmla="*/ 105 h 337"/>
                  <a:gd name="T58" fmla="*/ 3 w 997"/>
                  <a:gd name="T59" fmla="*/ 101 h 337"/>
                  <a:gd name="T60" fmla="*/ 4 w 997"/>
                  <a:gd name="T61" fmla="*/ 84 h 337"/>
                  <a:gd name="T62" fmla="*/ 3 w 997"/>
                  <a:gd name="T63" fmla="*/ 66 h 337"/>
                  <a:gd name="T64" fmla="*/ 1 w 997"/>
                  <a:gd name="T65" fmla="*/ 55 h 337"/>
                  <a:gd name="T66" fmla="*/ 3 w 997"/>
                  <a:gd name="T67" fmla="*/ 21 h 337"/>
                  <a:gd name="T68" fmla="*/ 21 w 997"/>
                  <a:gd name="T69" fmla="*/ 0 h 337"/>
                  <a:gd name="T70" fmla="*/ 37 w 997"/>
                  <a:gd name="T71" fmla="*/ 1 h 337"/>
                  <a:gd name="T72" fmla="*/ 78 w 997"/>
                  <a:gd name="T73" fmla="*/ 20 h 337"/>
                  <a:gd name="T74" fmla="*/ 114 w 997"/>
                  <a:gd name="T75" fmla="*/ 42 h 337"/>
                  <a:gd name="T76" fmla="*/ 147 w 997"/>
                  <a:gd name="T77" fmla="*/ 64 h 337"/>
                  <a:gd name="T78" fmla="*/ 179 w 997"/>
                  <a:gd name="T79" fmla="*/ 85 h 337"/>
                  <a:gd name="T80" fmla="*/ 213 w 997"/>
                  <a:gd name="T81" fmla="*/ 102 h 337"/>
                  <a:gd name="T82" fmla="*/ 228 w 997"/>
                  <a:gd name="T83" fmla="*/ 109 h 337"/>
                  <a:gd name="T84" fmla="*/ 258 w 997"/>
                  <a:gd name="T85" fmla="*/ 116 h 337"/>
                  <a:gd name="T86" fmla="*/ 292 w 997"/>
                  <a:gd name="T87" fmla="*/ 122 h 337"/>
                  <a:gd name="T88" fmla="*/ 304 w 997"/>
                  <a:gd name="T89" fmla="*/ 127 h 337"/>
                  <a:gd name="T90" fmla="*/ 324 w 997"/>
                  <a:gd name="T91" fmla="*/ 144 h 337"/>
                  <a:gd name="T92" fmla="*/ 345 w 997"/>
                  <a:gd name="T93" fmla="*/ 162 h 337"/>
                  <a:gd name="T94" fmla="*/ 367 w 997"/>
                  <a:gd name="T95" fmla="*/ 172 h 337"/>
                  <a:gd name="T96" fmla="*/ 412 w 997"/>
                  <a:gd name="T97" fmla="*/ 185 h 337"/>
                  <a:gd name="T98" fmla="*/ 456 w 997"/>
                  <a:gd name="T99" fmla="*/ 194 h 337"/>
                  <a:gd name="T100" fmla="*/ 498 w 997"/>
                  <a:gd name="T101" fmla="*/ 205 h 337"/>
                  <a:gd name="T102" fmla="*/ 535 w 997"/>
                  <a:gd name="T103" fmla="*/ 223 h 337"/>
                  <a:gd name="T104" fmla="*/ 552 w 997"/>
                  <a:gd name="T105" fmla="*/ 230 h 337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997"/>
                  <a:gd name="T160" fmla="*/ 0 h 337"/>
                  <a:gd name="T161" fmla="*/ 997 w 997"/>
                  <a:gd name="T162" fmla="*/ 337 h 337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997" h="337">
                    <a:moveTo>
                      <a:pt x="552" y="230"/>
                    </a:moveTo>
                    <a:lnTo>
                      <a:pt x="570" y="211"/>
                    </a:lnTo>
                    <a:lnTo>
                      <a:pt x="589" y="193"/>
                    </a:lnTo>
                    <a:lnTo>
                      <a:pt x="611" y="180"/>
                    </a:lnTo>
                    <a:lnTo>
                      <a:pt x="635" y="169"/>
                    </a:lnTo>
                    <a:lnTo>
                      <a:pt x="660" y="161"/>
                    </a:lnTo>
                    <a:lnTo>
                      <a:pt x="686" y="154"/>
                    </a:lnTo>
                    <a:lnTo>
                      <a:pt x="711" y="148"/>
                    </a:lnTo>
                    <a:lnTo>
                      <a:pt x="738" y="142"/>
                    </a:lnTo>
                    <a:lnTo>
                      <a:pt x="765" y="136"/>
                    </a:lnTo>
                    <a:lnTo>
                      <a:pt x="790" y="130"/>
                    </a:lnTo>
                    <a:lnTo>
                      <a:pt x="808" y="123"/>
                    </a:lnTo>
                    <a:lnTo>
                      <a:pt x="823" y="115"/>
                    </a:lnTo>
                    <a:lnTo>
                      <a:pt x="837" y="104"/>
                    </a:lnTo>
                    <a:lnTo>
                      <a:pt x="851" y="92"/>
                    </a:lnTo>
                    <a:lnTo>
                      <a:pt x="866" y="82"/>
                    </a:lnTo>
                    <a:lnTo>
                      <a:pt x="879" y="72"/>
                    </a:lnTo>
                    <a:lnTo>
                      <a:pt x="890" y="63"/>
                    </a:lnTo>
                    <a:lnTo>
                      <a:pt x="903" y="55"/>
                    </a:lnTo>
                    <a:lnTo>
                      <a:pt x="916" y="46"/>
                    </a:lnTo>
                    <a:lnTo>
                      <a:pt x="929" y="39"/>
                    </a:lnTo>
                    <a:lnTo>
                      <a:pt x="941" y="30"/>
                    </a:lnTo>
                    <a:lnTo>
                      <a:pt x="955" y="25"/>
                    </a:lnTo>
                    <a:lnTo>
                      <a:pt x="968" y="20"/>
                    </a:lnTo>
                    <a:lnTo>
                      <a:pt x="982" y="15"/>
                    </a:lnTo>
                    <a:lnTo>
                      <a:pt x="997" y="13"/>
                    </a:lnTo>
                    <a:lnTo>
                      <a:pt x="995" y="25"/>
                    </a:lnTo>
                    <a:lnTo>
                      <a:pt x="994" y="36"/>
                    </a:lnTo>
                    <a:lnTo>
                      <a:pt x="993" y="47"/>
                    </a:lnTo>
                    <a:lnTo>
                      <a:pt x="993" y="57"/>
                    </a:lnTo>
                    <a:lnTo>
                      <a:pt x="994" y="66"/>
                    </a:lnTo>
                    <a:lnTo>
                      <a:pt x="994" y="65"/>
                    </a:lnTo>
                    <a:lnTo>
                      <a:pt x="578" y="312"/>
                    </a:lnTo>
                    <a:lnTo>
                      <a:pt x="545" y="324"/>
                    </a:lnTo>
                    <a:lnTo>
                      <a:pt x="545" y="326"/>
                    </a:lnTo>
                    <a:lnTo>
                      <a:pt x="536" y="329"/>
                    </a:lnTo>
                    <a:lnTo>
                      <a:pt x="524" y="331"/>
                    </a:lnTo>
                    <a:lnTo>
                      <a:pt x="513" y="334"/>
                    </a:lnTo>
                    <a:lnTo>
                      <a:pt x="499" y="336"/>
                    </a:lnTo>
                    <a:lnTo>
                      <a:pt x="484" y="337"/>
                    </a:lnTo>
                    <a:lnTo>
                      <a:pt x="460" y="336"/>
                    </a:lnTo>
                    <a:lnTo>
                      <a:pt x="441" y="333"/>
                    </a:lnTo>
                    <a:lnTo>
                      <a:pt x="424" y="329"/>
                    </a:lnTo>
                    <a:lnTo>
                      <a:pt x="415" y="326"/>
                    </a:lnTo>
                    <a:lnTo>
                      <a:pt x="412" y="324"/>
                    </a:lnTo>
                    <a:lnTo>
                      <a:pt x="44" y="149"/>
                    </a:lnTo>
                    <a:lnTo>
                      <a:pt x="35" y="144"/>
                    </a:lnTo>
                    <a:lnTo>
                      <a:pt x="25" y="139"/>
                    </a:lnTo>
                    <a:lnTo>
                      <a:pt x="14" y="132"/>
                    </a:lnTo>
                    <a:lnTo>
                      <a:pt x="6" y="120"/>
                    </a:lnTo>
                    <a:lnTo>
                      <a:pt x="1" y="105"/>
                    </a:lnTo>
                    <a:lnTo>
                      <a:pt x="3" y="101"/>
                    </a:lnTo>
                    <a:lnTo>
                      <a:pt x="3" y="92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3" y="66"/>
                    </a:lnTo>
                    <a:lnTo>
                      <a:pt x="1" y="55"/>
                    </a:lnTo>
                    <a:lnTo>
                      <a:pt x="0" y="37"/>
                    </a:lnTo>
                    <a:lnTo>
                      <a:pt x="3" y="21"/>
                    </a:lnTo>
                    <a:lnTo>
                      <a:pt x="10" y="7"/>
                    </a:lnTo>
                    <a:lnTo>
                      <a:pt x="21" y="0"/>
                    </a:lnTo>
                    <a:lnTo>
                      <a:pt x="37" y="1"/>
                    </a:lnTo>
                    <a:lnTo>
                      <a:pt x="58" y="11"/>
                    </a:lnTo>
                    <a:lnTo>
                      <a:pt x="78" y="20"/>
                    </a:lnTo>
                    <a:lnTo>
                      <a:pt x="96" y="30"/>
                    </a:lnTo>
                    <a:lnTo>
                      <a:pt x="114" y="42"/>
                    </a:lnTo>
                    <a:lnTo>
                      <a:pt x="130" y="53"/>
                    </a:lnTo>
                    <a:lnTo>
                      <a:pt x="147" y="64"/>
                    </a:lnTo>
                    <a:lnTo>
                      <a:pt x="163" y="75"/>
                    </a:lnTo>
                    <a:lnTo>
                      <a:pt x="179" y="85"/>
                    </a:lnTo>
                    <a:lnTo>
                      <a:pt x="196" y="94"/>
                    </a:lnTo>
                    <a:lnTo>
                      <a:pt x="213" y="102"/>
                    </a:lnTo>
                    <a:lnTo>
                      <a:pt x="228" y="109"/>
                    </a:lnTo>
                    <a:lnTo>
                      <a:pt x="243" y="113"/>
                    </a:lnTo>
                    <a:lnTo>
                      <a:pt x="258" y="116"/>
                    </a:lnTo>
                    <a:lnTo>
                      <a:pt x="273" y="119"/>
                    </a:lnTo>
                    <a:lnTo>
                      <a:pt x="292" y="122"/>
                    </a:lnTo>
                    <a:lnTo>
                      <a:pt x="304" y="127"/>
                    </a:lnTo>
                    <a:lnTo>
                      <a:pt x="315" y="135"/>
                    </a:lnTo>
                    <a:lnTo>
                      <a:pt x="324" y="144"/>
                    </a:lnTo>
                    <a:lnTo>
                      <a:pt x="335" y="155"/>
                    </a:lnTo>
                    <a:lnTo>
                      <a:pt x="345" y="162"/>
                    </a:lnTo>
                    <a:lnTo>
                      <a:pt x="367" y="172"/>
                    </a:lnTo>
                    <a:lnTo>
                      <a:pt x="390" y="179"/>
                    </a:lnTo>
                    <a:lnTo>
                      <a:pt x="412" y="185"/>
                    </a:lnTo>
                    <a:lnTo>
                      <a:pt x="434" y="190"/>
                    </a:lnTo>
                    <a:lnTo>
                      <a:pt x="456" y="194"/>
                    </a:lnTo>
                    <a:lnTo>
                      <a:pt x="477" y="199"/>
                    </a:lnTo>
                    <a:lnTo>
                      <a:pt x="498" y="205"/>
                    </a:lnTo>
                    <a:lnTo>
                      <a:pt x="516" y="213"/>
                    </a:lnTo>
                    <a:lnTo>
                      <a:pt x="535" y="223"/>
                    </a:lnTo>
                    <a:lnTo>
                      <a:pt x="552" y="238"/>
                    </a:lnTo>
                    <a:lnTo>
                      <a:pt x="552" y="23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82" name="Freeform 548">
                <a:extLst>
                  <a:ext uri="{FF2B5EF4-FFF2-40B4-BE49-F238E27FC236}">
                    <a16:creationId xmlns:a16="http://schemas.microsoft.com/office/drawing/2014/main" id="{73E5FCB9-C671-4C84-A220-841CA69A6A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0" y="2497"/>
                <a:ext cx="533" cy="298"/>
              </a:xfrm>
              <a:custGeom>
                <a:avLst/>
                <a:gdLst>
                  <a:gd name="T0" fmla="*/ 3 w 533"/>
                  <a:gd name="T1" fmla="*/ 59 h 298"/>
                  <a:gd name="T2" fmla="*/ 10 w 533"/>
                  <a:gd name="T3" fmla="*/ 59 h 298"/>
                  <a:gd name="T4" fmla="*/ 18 w 533"/>
                  <a:gd name="T5" fmla="*/ 61 h 298"/>
                  <a:gd name="T6" fmla="*/ 39 w 533"/>
                  <a:gd name="T7" fmla="*/ 71 h 298"/>
                  <a:gd name="T8" fmla="*/ 77 w 533"/>
                  <a:gd name="T9" fmla="*/ 90 h 298"/>
                  <a:gd name="T10" fmla="*/ 111 w 533"/>
                  <a:gd name="T11" fmla="*/ 113 h 298"/>
                  <a:gd name="T12" fmla="*/ 144 w 533"/>
                  <a:gd name="T13" fmla="*/ 135 h 298"/>
                  <a:gd name="T14" fmla="*/ 177 w 533"/>
                  <a:gd name="T15" fmla="*/ 154 h 298"/>
                  <a:gd name="T16" fmla="*/ 194 w 533"/>
                  <a:gd name="T17" fmla="*/ 162 h 298"/>
                  <a:gd name="T18" fmla="*/ 224 w 533"/>
                  <a:gd name="T19" fmla="*/ 173 h 298"/>
                  <a:gd name="T20" fmla="*/ 254 w 533"/>
                  <a:gd name="T21" fmla="*/ 179 h 298"/>
                  <a:gd name="T22" fmla="*/ 273 w 533"/>
                  <a:gd name="T23" fmla="*/ 182 h 298"/>
                  <a:gd name="T24" fmla="*/ 296 w 533"/>
                  <a:gd name="T25" fmla="*/ 195 h 298"/>
                  <a:gd name="T26" fmla="*/ 316 w 533"/>
                  <a:gd name="T27" fmla="*/ 215 h 298"/>
                  <a:gd name="T28" fmla="*/ 326 w 533"/>
                  <a:gd name="T29" fmla="*/ 222 h 298"/>
                  <a:gd name="T30" fmla="*/ 371 w 533"/>
                  <a:gd name="T31" fmla="*/ 239 h 298"/>
                  <a:gd name="T32" fmla="*/ 415 w 533"/>
                  <a:gd name="T33" fmla="*/ 250 h 298"/>
                  <a:gd name="T34" fmla="*/ 458 w 533"/>
                  <a:gd name="T35" fmla="*/ 259 h 298"/>
                  <a:gd name="T36" fmla="*/ 497 w 533"/>
                  <a:gd name="T37" fmla="*/ 273 h 298"/>
                  <a:gd name="T38" fmla="*/ 533 w 533"/>
                  <a:gd name="T39" fmla="*/ 298 h 298"/>
                  <a:gd name="T40" fmla="*/ 533 w 533"/>
                  <a:gd name="T41" fmla="*/ 290 h 298"/>
                  <a:gd name="T42" fmla="*/ 524 w 533"/>
                  <a:gd name="T43" fmla="*/ 262 h 298"/>
                  <a:gd name="T44" fmla="*/ 511 w 533"/>
                  <a:gd name="T45" fmla="*/ 237 h 298"/>
                  <a:gd name="T46" fmla="*/ 496 w 533"/>
                  <a:gd name="T47" fmla="*/ 211 h 298"/>
                  <a:gd name="T48" fmla="*/ 481 w 533"/>
                  <a:gd name="T49" fmla="*/ 186 h 298"/>
                  <a:gd name="T50" fmla="*/ 469 w 533"/>
                  <a:gd name="T51" fmla="*/ 159 h 298"/>
                  <a:gd name="T52" fmla="*/ 468 w 533"/>
                  <a:gd name="T53" fmla="*/ 153 h 298"/>
                  <a:gd name="T54" fmla="*/ 465 w 533"/>
                  <a:gd name="T55" fmla="*/ 143 h 298"/>
                  <a:gd name="T56" fmla="*/ 460 w 533"/>
                  <a:gd name="T57" fmla="*/ 133 h 298"/>
                  <a:gd name="T58" fmla="*/ 451 w 533"/>
                  <a:gd name="T59" fmla="*/ 119 h 298"/>
                  <a:gd name="T60" fmla="*/ 430 w 533"/>
                  <a:gd name="T61" fmla="*/ 93 h 298"/>
                  <a:gd name="T62" fmla="*/ 403 w 533"/>
                  <a:gd name="T63" fmla="*/ 74 h 298"/>
                  <a:gd name="T64" fmla="*/ 388 w 533"/>
                  <a:gd name="T65" fmla="*/ 70 h 298"/>
                  <a:gd name="T66" fmla="*/ 366 w 533"/>
                  <a:gd name="T67" fmla="*/ 65 h 298"/>
                  <a:gd name="T68" fmla="*/ 347 w 533"/>
                  <a:gd name="T69" fmla="*/ 61 h 298"/>
                  <a:gd name="T70" fmla="*/ 326 w 533"/>
                  <a:gd name="T71" fmla="*/ 51 h 298"/>
                  <a:gd name="T72" fmla="*/ 294 w 533"/>
                  <a:gd name="T73" fmla="*/ 28 h 298"/>
                  <a:gd name="T74" fmla="*/ 271 w 533"/>
                  <a:gd name="T75" fmla="*/ 9 h 298"/>
                  <a:gd name="T76" fmla="*/ 240 w 533"/>
                  <a:gd name="T77" fmla="*/ 0 h 298"/>
                  <a:gd name="T78" fmla="*/ 216 w 533"/>
                  <a:gd name="T79" fmla="*/ 14 h 298"/>
                  <a:gd name="T80" fmla="*/ 208 w 533"/>
                  <a:gd name="T81" fmla="*/ 22 h 298"/>
                  <a:gd name="T82" fmla="*/ 178 w 533"/>
                  <a:gd name="T83" fmla="*/ 49 h 298"/>
                  <a:gd name="T84" fmla="*/ 142 w 533"/>
                  <a:gd name="T85" fmla="*/ 61 h 298"/>
                  <a:gd name="T86" fmla="*/ 103 w 533"/>
                  <a:gd name="T87" fmla="*/ 63 h 298"/>
                  <a:gd name="T88" fmla="*/ 64 w 533"/>
                  <a:gd name="T89" fmla="*/ 57 h 298"/>
                  <a:gd name="T90" fmla="*/ 23 w 533"/>
                  <a:gd name="T91" fmla="*/ 49 h 298"/>
                  <a:gd name="T92" fmla="*/ 18 w 533"/>
                  <a:gd name="T93" fmla="*/ 47 h 298"/>
                  <a:gd name="T94" fmla="*/ 8 w 533"/>
                  <a:gd name="T95" fmla="*/ 51 h 298"/>
                  <a:gd name="T96" fmla="*/ 0 w 533"/>
                  <a:gd name="T97" fmla="*/ 58 h 298"/>
                  <a:gd name="T98" fmla="*/ 0 w 533"/>
                  <a:gd name="T99" fmla="*/ 60 h 29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33"/>
                  <a:gd name="T151" fmla="*/ 0 h 298"/>
                  <a:gd name="T152" fmla="*/ 533 w 533"/>
                  <a:gd name="T153" fmla="*/ 298 h 29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33" h="298">
                    <a:moveTo>
                      <a:pt x="0" y="60"/>
                    </a:moveTo>
                    <a:lnTo>
                      <a:pt x="3" y="59"/>
                    </a:lnTo>
                    <a:lnTo>
                      <a:pt x="7" y="59"/>
                    </a:lnTo>
                    <a:lnTo>
                      <a:pt x="10" y="59"/>
                    </a:lnTo>
                    <a:lnTo>
                      <a:pt x="14" y="60"/>
                    </a:lnTo>
                    <a:lnTo>
                      <a:pt x="18" y="61"/>
                    </a:lnTo>
                    <a:lnTo>
                      <a:pt x="39" y="71"/>
                    </a:lnTo>
                    <a:lnTo>
                      <a:pt x="59" y="80"/>
                    </a:lnTo>
                    <a:lnTo>
                      <a:pt x="77" y="90"/>
                    </a:lnTo>
                    <a:lnTo>
                      <a:pt x="95" y="102"/>
                    </a:lnTo>
                    <a:lnTo>
                      <a:pt x="111" y="113"/>
                    </a:lnTo>
                    <a:lnTo>
                      <a:pt x="128" y="124"/>
                    </a:lnTo>
                    <a:lnTo>
                      <a:pt x="144" y="135"/>
                    </a:lnTo>
                    <a:lnTo>
                      <a:pt x="160" y="145"/>
                    </a:lnTo>
                    <a:lnTo>
                      <a:pt x="177" y="154"/>
                    </a:lnTo>
                    <a:lnTo>
                      <a:pt x="194" y="162"/>
                    </a:lnTo>
                    <a:lnTo>
                      <a:pt x="209" y="169"/>
                    </a:lnTo>
                    <a:lnTo>
                      <a:pt x="224" y="173"/>
                    </a:lnTo>
                    <a:lnTo>
                      <a:pt x="239" y="176"/>
                    </a:lnTo>
                    <a:lnTo>
                      <a:pt x="254" y="179"/>
                    </a:lnTo>
                    <a:lnTo>
                      <a:pt x="273" y="182"/>
                    </a:lnTo>
                    <a:lnTo>
                      <a:pt x="285" y="187"/>
                    </a:lnTo>
                    <a:lnTo>
                      <a:pt x="296" y="195"/>
                    </a:lnTo>
                    <a:lnTo>
                      <a:pt x="305" y="204"/>
                    </a:lnTo>
                    <a:lnTo>
                      <a:pt x="316" y="215"/>
                    </a:lnTo>
                    <a:lnTo>
                      <a:pt x="326" y="222"/>
                    </a:lnTo>
                    <a:lnTo>
                      <a:pt x="348" y="232"/>
                    </a:lnTo>
                    <a:lnTo>
                      <a:pt x="371" y="239"/>
                    </a:lnTo>
                    <a:lnTo>
                      <a:pt x="393" y="245"/>
                    </a:lnTo>
                    <a:lnTo>
                      <a:pt x="415" y="250"/>
                    </a:lnTo>
                    <a:lnTo>
                      <a:pt x="437" y="254"/>
                    </a:lnTo>
                    <a:lnTo>
                      <a:pt x="458" y="259"/>
                    </a:lnTo>
                    <a:lnTo>
                      <a:pt x="479" y="265"/>
                    </a:lnTo>
                    <a:lnTo>
                      <a:pt x="497" y="273"/>
                    </a:lnTo>
                    <a:lnTo>
                      <a:pt x="516" y="283"/>
                    </a:lnTo>
                    <a:lnTo>
                      <a:pt x="533" y="298"/>
                    </a:lnTo>
                    <a:lnTo>
                      <a:pt x="533" y="290"/>
                    </a:lnTo>
                    <a:lnTo>
                      <a:pt x="530" y="276"/>
                    </a:lnTo>
                    <a:lnTo>
                      <a:pt x="524" y="262"/>
                    </a:lnTo>
                    <a:lnTo>
                      <a:pt x="518" y="250"/>
                    </a:lnTo>
                    <a:lnTo>
                      <a:pt x="511" y="237"/>
                    </a:lnTo>
                    <a:lnTo>
                      <a:pt x="503" y="224"/>
                    </a:lnTo>
                    <a:lnTo>
                      <a:pt x="496" y="211"/>
                    </a:lnTo>
                    <a:lnTo>
                      <a:pt x="488" y="199"/>
                    </a:lnTo>
                    <a:lnTo>
                      <a:pt x="481" y="186"/>
                    </a:lnTo>
                    <a:lnTo>
                      <a:pt x="474" y="173"/>
                    </a:lnTo>
                    <a:lnTo>
                      <a:pt x="469" y="159"/>
                    </a:lnTo>
                    <a:lnTo>
                      <a:pt x="468" y="153"/>
                    </a:lnTo>
                    <a:lnTo>
                      <a:pt x="466" y="149"/>
                    </a:lnTo>
                    <a:lnTo>
                      <a:pt x="465" y="143"/>
                    </a:lnTo>
                    <a:lnTo>
                      <a:pt x="464" y="138"/>
                    </a:lnTo>
                    <a:lnTo>
                      <a:pt x="460" y="133"/>
                    </a:lnTo>
                    <a:lnTo>
                      <a:pt x="451" y="119"/>
                    </a:lnTo>
                    <a:lnTo>
                      <a:pt x="440" y="106"/>
                    </a:lnTo>
                    <a:lnTo>
                      <a:pt x="430" y="93"/>
                    </a:lnTo>
                    <a:lnTo>
                      <a:pt x="418" y="82"/>
                    </a:lnTo>
                    <a:lnTo>
                      <a:pt x="403" y="74"/>
                    </a:lnTo>
                    <a:lnTo>
                      <a:pt x="388" y="70"/>
                    </a:lnTo>
                    <a:lnTo>
                      <a:pt x="376" y="67"/>
                    </a:lnTo>
                    <a:lnTo>
                      <a:pt x="366" y="65"/>
                    </a:lnTo>
                    <a:lnTo>
                      <a:pt x="357" y="64"/>
                    </a:lnTo>
                    <a:lnTo>
                      <a:pt x="347" y="61"/>
                    </a:lnTo>
                    <a:lnTo>
                      <a:pt x="338" y="57"/>
                    </a:lnTo>
                    <a:lnTo>
                      <a:pt x="326" y="51"/>
                    </a:lnTo>
                    <a:lnTo>
                      <a:pt x="311" y="40"/>
                    </a:lnTo>
                    <a:lnTo>
                      <a:pt x="294" y="28"/>
                    </a:lnTo>
                    <a:lnTo>
                      <a:pt x="271" y="9"/>
                    </a:lnTo>
                    <a:lnTo>
                      <a:pt x="254" y="0"/>
                    </a:lnTo>
                    <a:lnTo>
                      <a:pt x="240" y="0"/>
                    </a:lnTo>
                    <a:lnTo>
                      <a:pt x="226" y="4"/>
                    </a:lnTo>
                    <a:lnTo>
                      <a:pt x="216" y="14"/>
                    </a:lnTo>
                    <a:lnTo>
                      <a:pt x="208" y="22"/>
                    </a:lnTo>
                    <a:lnTo>
                      <a:pt x="194" y="38"/>
                    </a:lnTo>
                    <a:lnTo>
                      <a:pt x="178" y="49"/>
                    </a:lnTo>
                    <a:lnTo>
                      <a:pt x="160" y="57"/>
                    </a:lnTo>
                    <a:lnTo>
                      <a:pt x="142" y="61"/>
                    </a:lnTo>
                    <a:lnTo>
                      <a:pt x="123" y="63"/>
                    </a:lnTo>
                    <a:lnTo>
                      <a:pt x="103" y="63"/>
                    </a:lnTo>
                    <a:lnTo>
                      <a:pt x="84" y="60"/>
                    </a:lnTo>
                    <a:lnTo>
                      <a:pt x="64" y="57"/>
                    </a:lnTo>
                    <a:lnTo>
                      <a:pt x="43" y="53"/>
                    </a:lnTo>
                    <a:lnTo>
                      <a:pt x="23" y="49"/>
                    </a:lnTo>
                    <a:lnTo>
                      <a:pt x="18" y="47"/>
                    </a:lnTo>
                    <a:lnTo>
                      <a:pt x="14" y="49"/>
                    </a:lnTo>
                    <a:lnTo>
                      <a:pt x="8" y="51"/>
                    </a:lnTo>
                    <a:lnTo>
                      <a:pt x="3" y="53"/>
                    </a:lnTo>
                    <a:lnTo>
                      <a:pt x="0" y="58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B100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83" name="Freeform 549">
                <a:extLst>
                  <a:ext uri="{FF2B5EF4-FFF2-40B4-BE49-F238E27FC236}">
                    <a16:creationId xmlns:a16="http://schemas.microsoft.com/office/drawing/2014/main" id="{D4C24677-F8B1-48E5-ABD0-E8C179720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0" y="2497"/>
                <a:ext cx="533" cy="298"/>
              </a:xfrm>
              <a:custGeom>
                <a:avLst/>
                <a:gdLst>
                  <a:gd name="T0" fmla="*/ 3 w 533"/>
                  <a:gd name="T1" fmla="*/ 59 h 298"/>
                  <a:gd name="T2" fmla="*/ 10 w 533"/>
                  <a:gd name="T3" fmla="*/ 59 h 298"/>
                  <a:gd name="T4" fmla="*/ 18 w 533"/>
                  <a:gd name="T5" fmla="*/ 61 h 298"/>
                  <a:gd name="T6" fmla="*/ 39 w 533"/>
                  <a:gd name="T7" fmla="*/ 71 h 298"/>
                  <a:gd name="T8" fmla="*/ 77 w 533"/>
                  <a:gd name="T9" fmla="*/ 90 h 298"/>
                  <a:gd name="T10" fmla="*/ 111 w 533"/>
                  <a:gd name="T11" fmla="*/ 113 h 298"/>
                  <a:gd name="T12" fmla="*/ 144 w 533"/>
                  <a:gd name="T13" fmla="*/ 135 h 298"/>
                  <a:gd name="T14" fmla="*/ 177 w 533"/>
                  <a:gd name="T15" fmla="*/ 154 h 298"/>
                  <a:gd name="T16" fmla="*/ 194 w 533"/>
                  <a:gd name="T17" fmla="*/ 162 h 298"/>
                  <a:gd name="T18" fmla="*/ 224 w 533"/>
                  <a:gd name="T19" fmla="*/ 173 h 298"/>
                  <a:gd name="T20" fmla="*/ 254 w 533"/>
                  <a:gd name="T21" fmla="*/ 179 h 298"/>
                  <a:gd name="T22" fmla="*/ 273 w 533"/>
                  <a:gd name="T23" fmla="*/ 182 h 298"/>
                  <a:gd name="T24" fmla="*/ 296 w 533"/>
                  <a:gd name="T25" fmla="*/ 195 h 298"/>
                  <a:gd name="T26" fmla="*/ 316 w 533"/>
                  <a:gd name="T27" fmla="*/ 215 h 298"/>
                  <a:gd name="T28" fmla="*/ 326 w 533"/>
                  <a:gd name="T29" fmla="*/ 222 h 298"/>
                  <a:gd name="T30" fmla="*/ 371 w 533"/>
                  <a:gd name="T31" fmla="*/ 239 h 298"/>
                  <a:gd name="T32" fmla="*/ 415 w 533"/>
                  <a:gd name="T33" fmla="*/ 250 h 298"/>
                  <a:gd name="T34" fmla="*/ 458 w 533"/>
                  <a:gd name="T35" fmla="*/ 259 h 298"/>
                  <a:gd name="T36" fmla="*/ 497 w 533"/>
                  <a:gd name="T37" fmla="*/ 273 h 298"/>
                  <a:gd name="T38" fmla="*/ 533 w 533"/>
                  <a:gd name="T39" fmla="*/ 298 h 298"/>
                  <a:gd name="T40" fmla="*/ 533 w 533"/>
                  <a:gd name="T41" fmla="*/ 290 h 298"/>
                  <a:gd name="T42" fmla="*/ 524 w 533"/>
                  <a:gd name="T43" fmla="*/ 262 h 298"/>
                  <a:gd name="T44" fmla="*/ 511 w 533"/>
                  <a:gd name="T45" fmla="*/ 237 h 298"/>
                  <a:gd name="T46" fmla="*/ 496 w 533"/>
                  <a:gd name="T47" fmla="*/ 211 h 298"/>
                  <a:gd name="T48" fmla="*/ 481 w 533"/>
                  <a:gd name="T49" fmla="*/ 186 h 298"/>
                  <a:gd name="T50" fmla="*/ 469 w 533"/>
                  <a:gd name="T51" fmla="*/ 159 h 298"/>
                  <a:gd name="T52" fmla="*/ 468 w 533"/>
                  <a:gd name="T53" fmla="*/ 153 h 298"/>
                  <a:gd name="T54" fmla="*/ 465 w 533"/>
                  <a:gd name="T55" fmla="*/ 143 h 298"/>
                  <a:gd name="T56" fmla="*/ 460 w 533"/>
                  <a:gd name="T57" fmla="*/ 133 h 298"/>
                  <a:gd name="T58" fmla="*/ 451 w 533"/>
                  <a:gd name="T59" fmla="*/ 119 h 298"/>
                  <a:gd name="T60" fmla="*/ 430 w 533"/>
                  <a:gd name="T61" fmla="*/ 93 h 298"/>
                  <a:gd name="T62" fmla="*/ 403 w 533"/>
                  <a:gd name="T63" fmla="*/ 74 h 298"/>
                  <a:gd name="T64" fmla="*/ 388 w 533"/>
                  <a:gd name="T65" fmla="*/ 70 h 298"/>
                  <a:gd name="T66" fmla="*/ 366 w 533"/>
                  <a:gd name="T67" fmla="*/ 65 h 298"/>
                  <a:gd name="T68" fmla="*/ 347 w 533"/>
                  <a:gd name="T69" fmla="*/ 61 h 298"/>
                  <a:gd name="T70" fmla="*/ 326 w 533"/>
                  <a:gd name="T71" fmla="*/ 51 h 298"/>
                  <a:gd name="T72" fmla="*/ 294 w 533"/>
                  <a:gd name="T73" fmla="*/ 28 h 298"/>
                  <a:gd name="T74" fmla="*/ 271 w 533"/>
                  <a:gd name="T75" fmla="*/ 9 h 298"/>
                  <a:gd name="T76" fmla="*/ 240 w 533"/>
                  <a:gd name="T77" fmla="*/ 0 h 298"/>
                  <a:gd name="T78" fmla="*/ 216 w 533"/>
                  <a:gd name="T79" fmla="*/ 14 h 298"/>
                  <a:gd name="T80" fmla="*/ 208 w 533"/>
                  <a:gd name="T81" fmla="*/ 22 h 298"/>
                  <a:gd name="T82" fmla="*/ 178 w 533"/>
                  <a:gd name="T83" fmla="*/ 49 h 298"/>
                  <a:gd name="T84" fmla="*/ 142 w 533"/>
                  <a:gd name="T85" fmla="*/ 61 h 298"/>
                  <a:gd name="T86" fmla="*/ 103 w 533"/>
                  <a:gd name="T87" fmla="*/ 63 h 298"/>
                  <a:gd name="T88" fmla="*/ 64 w 533"/>
                  <a:gd name="T89" fmla="*/ 57 h 298"/>
                  <a:gd name="T90" fmla="*/ 23 w 533"/>
                  <a:gd name="T91" fmla="*/ 49 h 298"/>
                  <a:gd name="T92" fmla="*/ 18 w 533"/>
                  <a:gd name="T93" fmla="*/ 47 h 298"/>
                  <a:gd name="T94" fmla="*/ 8 w 533"/>
                  <a:gd name="T95" fmla="*/ 51 h 298"/>
                  <a:gd name="T96" fmla="*/ 0 w 533"/>
                  <a:gd name="T97" fmla="*/ 58 h 298"/>
                  <a:gd name="T98" fmla="*/ 0 w 533"/>
                  <a:gd name="T99" fmla="*/ 60 h 29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33"/>
                  <a:gd name="T151" fmla="*/ 0 h 298"/>
                  <a:gd name="T152" fmla="*/ 533 w 533"/>
                  <a:gd name="T153" fmla="*/ 298 h 29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33" h="298">
                    <a:moveTo>
                      <a:pt x="0" y="60"/>
                    </a:moveTo>
                    <a:lnTo>
                      <a:pt x="3" y="59"/>
                    </a:lnTo>
                    <a:lnTo>
                      <a:pt x="7" y="59"/>
                    </a:lnTo>
                    <a:lnTo>
                      <a:pt x="10" y="59"/>
                    </a:lnTo>
                    <a:lnTo>
                      <a:pt x="14" y="60"/>
                    </a:lnTo>
                    <a:lnTo>
                      <a:pt x="18" y="61"/>
                    </a:lnTo>
                    <a:lnTo>
                      <a:pt x="39" y="71"/>
                    </a:lnTo>
                    <a:lnTo>
                      <a:pt x="59" y="80"/>
                    </a:lnTo>
                    <a:lnTo>
                      <a:pt x="77" y="90"/>
                    </a:lnTo>
                    <a:lnTo>
                      <a:pt x="95" y="102"/>
                    </a:lnTo>
                    <a:lnTo>
                      <a:pt x="111" y="113"/>
                    </a:lnTo>
                    <a:lnTo>
                      <a:pt x="128" y="124"/>
                    </a:lnTo>
                    <a:lnTo>
                      <a:pt x="144" y="135"/>
                    </a:lnTo>
                    <a:lnTo>
                      <a:pt x="160" y="145"/>
                    </a:lnTo>
                    <a:lnTo>
                      <a:pt x="177" y="154"/>
                    </a:lnTo>
                    <a:lnTo>
                      <a:pt x="194" y="162"/>
                    </a:lnTo>
                    <a:lnTo>
                      <a:pt x="209" y="169"/>
                    </a:lnTo>
                    <a:lnTo>
                      <a:pt x="224" y="173"/>
                    </a:lnTo>
                    <a:lnTo>
                      <a:pt x="239" y="176"/>
                    </a:lnTo>
                    <a:lnTo>
                      <a:pt x="254" y="179"/>
                    </a:lnTo>
                    <a:lnTo>
                      <a:pt x="273" y="182"/>
                    </a:lnTo>
                    <a:lnTo>
                      <a:pt x="285" y="187"/>
                    </a:lnTo>
                    <a:lnTo>
                      <a:pt x="296" y="195"/>
                    </a:lnTo>
                    <a:lnTo>
                      <a:pt x="305" y="204"/>
                    </a:lnTo>
                    <a:lnTo>
                      <a:pt x="316" y="215"/>
                    </a:lnTo>
                    <a:lnTo>
                      <a:pt x="326" y="222"/>
                    </a:lnTo>
                    <a:lnTo>
                      <a:pt x="348" y="232"/>
                    </a:lnTo>
                    <a:lnTo>
                      <a:pt x="371" y="239"/>
                    </a:lnTo>
                    <a:lnTo>
                      <a:pt x="393" y="245"/>
                    </a:lnTo>
                    <a:lnTo>
                      <a:pt x="415" y="250"/>
                    </a:lnTo>
                    <a:lnTo>
                      <a:pt x="437" y="254"/>
                    </a:lnTo>
                    <a:lnTo>
                      <a:pt x="458" y="259"/>
                    </a:lnTo>
                    <a:lnTo>
                      <a:pt x="479" y="265"/>
                    </a:lnTo>
                    <a:lnTo>
                      <a:pt x="497" y="273"/>
                    </a:lnTo>
                    <a:lnTo>
                      <a:pt x="516" y="283"/>
                    </a:lnTo>
                    <a:lnTo>
                      <a:pt x="533" y="298"/>
                    </a:lnTo>
                    <a:lnTo>
                      <a:pt x="533" y="290"/>
                    </a:lnTo>
                    <a:lnTo>
                      <a:pt x="530" y="276"/>
                    </a:lnTo>
                    <a:lnTo>
                      <a:pt x="524" y="262"/>
                    </a:lnTo>
                    <a:lnTo>
                      <a:pt x="518" y="250"/>
                    </a:lnTo>
                    <a:lnTo>
                      <a:pt x="511" y="237"/>
                    </a:lnTo>
                    <a:lnTo>
                      <a:pt x="503" y="224"/>
                    </a:lnTo>
                    <a:lnTo>
                      <a:pt x="496" y="211"/>
                    </a:lnTo>
                    <a:lnTo>
                      <a:pt x="488" y="199"/>
                    </a:lnTo>
                    <a:lnTo>
                      <a:pt x="481" y="186"/>
                    </a:lnTo>
                    <a:lnTo>
                      <a:pt x="474" y="173"/>
                    </a:lnTo>
                    <a:lnTo>
                      <a:pt x="469" y="159"/>
                    </a:lnTo>
                    <a:lnTo>
                      <a:pt x="468" y="153"/>
                    </a:lnTo>
                    <a:lnTo>
                      <a:pt x="466" y="149"/>
                    </a:lnTo>
                    <a:lnTo>
                      <a:pt x="465" y="143"/>
                    </a:lnTo>
                    <a:lnTo>
                      <a:pt x="464" y="138"/>
                    </a:lnTo>
                    <a:lnTo>
                      <a:pt x="460" y="133"/>
                    </a:lnTo>
                    <a:lnTo>
                      <a:pt x="451" y="119"/>
                    </a:lnTo>
                    <a:lnTo>
                      <a:pt x="440" y="106"/>
                    </a:lnTo>
                    <a:lnTo>
                      <a:pt x="430" y="93"/>
                    </a:lnTo>
                    <a:lnTo>
                      <a:pt x="418" y="82"/>
                    </a:lnTo>
                    <a:lnTo>
                      <a:pt x="403" y="74"/>
                    </a:lnTo>
                    <a:lnTo>
                      <a:pt x="388" y="70"/>
                    </a:lnTo>
                    <a:lnTo>
                      <a:pt x="376" y="67"/>
                    </a:lnTo>
                    <a:lnTo>
                      <a:pt x="366" y="65"/>
                    </a:lnTo>
                    <a:lnTo>
                      <a:pt x="357" y="64"/>
                    </a:lnTo>
                    <a:lnTo>
                      <a:pt x="347" y="61"/>
                    </a:lnTo>
                    <a:lnTo>
                      <a:pt x="338" y="57"/>
                    </a:lnTo>
                    <a:lnTo>
                      <a:pt x="326" y="51"/>
                    </a:lnTo>
                    <a:lnTo>
                      <a:pt x="311" y="40"/>
                    </a:lnTo>
                    <a:lnTo>
                      <a:pt x="294" y="28"/>
                    </a:lnTo>
                    <a:lnTo>
                      <a:pt x="271" y="9"/>
                    </a:lnTo>
                    <a:lnTo>
                      <a:pt x="254" y="0"/>
                    </a:lnTo>
                    <a:lnTo>
                      <a:pt x="240" y="0"/>
                    </a:lnTo>
                    <a:lnTo>
                      <a:pt x="226" y="4"/>
                    </a:lnTo>
                    <a:lnTo>
                      <a:pt x="216" y="14"/>
                    </a:lnTo>
                    <a:lnTo>
                      <a:pt x="208" y="22"/>
                    </a:lnTo>
                    <a:lnTo>
                      <a:pt x="194" y="38"/>
                    </a:lnTo>
                    <a:lnTo>
                      <a:pt x="178" y="49"/>
                    </a:lnTo>
                    <a:lnTo>
                      <a:pt x="160" y="57"/>
                    </a:lnTo>
                    <a:lnTo>
                      <a:pt x="142" y="61"/>
                    </a:lnTo>
                    <a:lnTo>
                      <a:pt x="123" y="63"/>
                    </a:lnTo>
                    <a:lnTo>
                      <a:pt x="103" y="63"/>
                    </a:lnTo>
                    <a:lnTo>
                      <a:pt x="84" y="60"/>
                    </a:lnTo>
                    <a:lnTo>
                      <a:pt x="64" y="57"/>
                    </a:lnTo>
                    <a:lnTo>
                      <a:pt x="43" y="53"/>
                    </a:lnTo>
                    <a:lnTo>
                      <a:pt x="23" y="49"/>
                    </a:lnTo>
                    <a:lnTo>
                      <a:pt x="18" y="47"/>
                    </a:lnTo>
                    <a:lnTo>
                      <a:pt x="14" y="49"/>
                    </a:lnTo>
                    <a:lnTo>
                      <a:pt x="8" y="51"/>
                    </a:lnTo>
                    <a:lnTo>
                      <a:pt x="3" y="53"/>
                    </a:lnTo>
                    <a:lnTo>
                      <a:pt x="0" y="58"/>
                    </a:lnTo>
                    <a:lnTo>
                      <a:pt x="0" y="6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84" name="Freeform 550">
                <a:extLst>
                  <a:ext uri="{FF2B5EF4-FFF2-40B4-BE49-F238E27FC236}">
                    <a16:creationId xmlns:a16="http://schemas.microsoft.com/office/drawing/2014/main" id="{4B50B514-A7A6-4050-95AF-126D0344CA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7" y="2550"/>
                <a:ext cx="68" cy="99"/>
              </a:xfrm>
              <a:custGeom>
                <a:avLst/>
                <a:gdLst>
                  <a:gd name="T0" fmla="*/ 68 w 68"/>
                  <a:gd name="T1" fmla="*/ 91 h 99"/>
                  <a:gd name="T2" fmla="*/ 65 w 68"/>
                  <a:gd name="T3" fmla="*/ 92 h 99"/>
                  <a:gd name="T4" fmla="*/ 58 w 68"/>
                  <a:gd name="T5" fmla="*/ 94 h 99"/>
                  <a:gd name="T6" fmla="*/ 48 w 68"/>
                  <a:gd name="T7" fmla="*/ 98 h 99"/>
                  <a:gd name="T8" fmla="*/ 39 w 68"/>
                  <a:gd name="T9" fmla="*/ 99 h 99"/>
                  <a:gd name="T10" fmla="*/ 30 w 68"/>
                  <a:gd name="T11" fmla="*/ 98 h 99"/>
                  <a:gd name="T12" fmla="*/ 30 w 68"/>
                  <a:gd name="T13" fmla="*/ 98 h 99"/>
                  <a:gd name="T14" fmla="*/ 18 w 68"/>
                  <a:gd name="T15" fmla="*/ 93 h 99"/>
                  <a:gd name="T16" fmla="*/ 11 w 68"/>
                  <a:gd name="T17" fmla="*/ 89 h 99"/>
                  <a:gd name="T18" fmla="*/ 7 w 68"/>
                  <a:gd name="T19" fmla="*/ 85 h 99"/>
                  <a:gd name="T20" fmla="*/ 3 w 68"/>
                  <a:gd name="T21" fmla="*/ 83 h 99"/>
                  <a:gd name="T22" fmla="*/ 0 w 68"/>
                  <a:gd name="T23" fmla="*/ 79 h 99"/>
                  <a:gd name="T24" fmla="*/ 29 w 68"/>
                  <a:gd name="T25" fmla="*/ 0 h 99"/>
                  <a:gd name="T26" fmla="*/ 58 w 68"/>
                  <a:gd name="T27" fmla="*/ 61 h 99"/>
                  <a:gd name="T28" fmla="*/ 68 w 68"/>
                  <a:gd name="T29" fmla="*/ 91 h 99"/>
                  <a:gd name="T30" fmla="*/ 68 w 68"/>
                  <a:gd name="T31" fmla="*/ 91 h 9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8"/>
                  <a:gd name="T49" fmla="*/ 0 h 99"/>
                  <a:gd name="T50" fmla="*/ 68 w 68"/>
                  <a:gd name="T51" fmla="*/ 99 h 9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8" h="99">
                    <a:moveTo>
                      <a:pt x="68" y="91"/>
                    </a:moveTo>
                    <a:lnTo>
                      <a:pt x="65" y="92"/>
                    </a:lnTo>
                    <a:lnTo>
                      <a:pt x="58" y="94"/>
                    </a:lnTo>
                    <a:lnTo>
                      <a:pt x="48" y="98"/>
                    </a:lnTo>
                    <a:lnTo>
                      <a:pt x="39" y="99"/>
                    </a:lnTo>
                    <a:lnTo>
                      <a:pt x="30" y="98"/>
                    </a:lnTo>
                    <a:lnTo>
                      <a:pt x="18" y="93"/>
                    </a:lnTo>
                    <a:lnTo>
                      <a:pt x="11" y="89"/>
                    </a:lnTo>
                    <a:lnTo>
                      <a:pt x="7" y="85"/>
                    </a:lnTo>
                    <a:lnTo>
                      <a:pt x="3" y="83"/>
                    </a:lnTo>
                    <a:lnTo>
                      <a:pt x="0" y="79"/>
                    </a:lnTo>
                    <a:lnTo>
                      <a:pt x="29" y="0"/>
                    </a:lnTo>
                    <a:lnTo>
                      <a:pt x="58" y="61"/>
                    </a:lnTo>
                    <a:lnTo>
                      <a:pt x="68" y="91"/>
                    </a:lnTo>
                    <a:close/>
                  </a:path>
                </a:pathLst>
              </a:custGeom>
              <a:solidFill>
                <a:srgbClr val="004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85" name="Freeform 551">
                <a:extLst>
                  <a:ext uri="{FF2B5EF4-FFF2-40B4-BE49-F238E27FC236}">
                    <a16:creationId xmlns:a16="http://schemas.microsoft.com/office/drawing/2014/main" id="{B31BCF50-1134-4114-977C-C79AEC63F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7" y="2550"/>
                <a:ext cx="68" cy="99"/>
              </a:xfrm>
              <a:custGeom>
                <a:avLst/>
                <a:gdLst>
                  <a:gd name="T0" fmla="*/ 68 w 68"/>
                  <a:gd name="T1" fmla="*/ 91 h 99"/>
                  <a:gd name="T2" fmla="*/ 65 w 68"/>
                  <a:gd name="T3" fmla="*/ 92 h 99"/>
                  <a:gd name="T4" fmla="*/ 58 w 68"/>
                  <a:gd name="T5" fmla="*/ 94 h 99"/>
                  <a:gd name="T6" fmla="*/ 48 w 68"/>
                  <a:gd name="T7" fmla="*/ 98 h 99"/>
                  <a:gd name="T8" fmla="*/ 39 w 68"/>
                  <a:gd name="T9" fmla="*/ 99 h 99"/>
                  <a:gd name="T10" fmla="*/ 30 w 68"/>
                  <a:gd name="T11" fmla="*/ 98 h 99"/>
                  <a:gd name="T12" fmla="*/ 30 w 68"/>
                  <a:gd name="T13" fmla="*/ 98 h 99"/>
                  <a:gd name="T14" fmla="*/ 18 w 68"/>
                  <a:gd name="T15" fmla="*/ 93 h 99"/>
                  <a:gd name="T16" fmla="*/ 11 w 68"/>
                  <a:gd name="T17" fmla="*/ 89 h 99"/>
                  <a:gd name="T18" fmla="*/ 7 w 68"/>
                  <a:gd name="T19" fmla="*/ 85 h 99"/>
                  <a:gd name="T20" fmla="*/ 3 w 68"/>
                  <a:gd name="T21" fmla="*/ 83 h 99"/>
                  <a:gd name="T22" fmla="*/ 0 w 68"/>
                  <a:gd name="T23" fmla="*/ 79 h 99"/>
                  <a:gd name="T24" fmla="*/ 29 w 68"/>
                  <a:gd name="T25" fmla="*/ 0 h 99"/>
                  <a:gd name="T26" fmla="*/ 58 w 68"/>
                  <a:gd name="T27" fmla="*/ 61 h 99"/>
                  <a:gd name="T28" fmla="*/ 68 w 68"/>
                  <a:gd name="T29" fmla="*/ 91 h 99"/>
                  <a:gd name="T30" fmla="*/ 68 w 68"/>
                  <a:gd name="T31" fmla="*/ 91 h 99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68"/>
                  <a:gd name="T49" fmla="*/ 0 h 99"/>
                  <a:gd name="T50" fmla="*/ 68 w 68"/>
                  <a:gd name="T51" fmla="*/ 99 h 99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68" h="99">
                    <a:moveTo>
                      <a:pt x="68" y="91"/>
                    </a:moveTo>
                    <a:lnTo>
                      <a:pt x="65" y="92"/>
                    </a:lnTo>
                    <a:lnTo>
                      <a:pt x="58" y="94"/>
                    </a:lnTo>
                    <a:lnTo>
                      <a:pt x="48" y="98"/>
                    </a:lnTo>
                    <a:lnTo>
                      <a:pt x="39" y="99"/>
                    </a:lnTo>
                    <a:lnTo>
                      <a:pt x="30" y="98"/>
                    </a:lnTo>
                    <a:lnTo>
                      <a:pt x="18" y="93"/>
                    </a:lnTo>
                    <a:lnTo>
                      <a:pt x="11" y="89"/>
                    </a:lnTo>
                    <a:lnTo>
                      <a:pt x="7" y="85"/>
                    </a:lnTo>
                    <a:lnTo>
                      <a:pt x="3" y="83"/>
                    </a:lnTo>
                    <a:lnTo>
                      <a:pt x="0" y="79"/>
                    </a:lnTo>
                    <a:lnTo>
                      <a:pt x="29" y="0"/>
                    </a:lnTo>
                    <a:lnTo>
                      <a:pt x="58" y="61"/>
                    </a:lnTo>
                    <a:lnTo>
                      <a:pt x="68" y="91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86" name="Freeform 552">
                <a:extLst>
                  <a:ext uri="{FF2B5EF4-FFF2-40B4-BE49-F238E27FC236}">
                    <a16:creationId xmlns:a16="http://schemas.microsoft.com/office/drawing/2014/main" id="{139C9995-0203-453A-AD90-1252CE636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9" y="2526"/>
                <a:ext cx="65" cy="96"/>
              </a:xfrm>
              <a:custGeom>
                <a:avLst/>
                <a:gdLst>
                  <a:gd name="T0" fmla="*/ 25 w 65"/>
                  <a:gd name="T1" fmla="*/ 59 h 96"/>
                  <a:gd name="T2" fmla="*/ 0 w 65"/>
                  <a:gd name="T3" fmla="*/ 17 h 96"/>
                  <a:gd name="T4" fmla="*/ 0 w 65"/>
                  <a:gd name="T5" fmla="*/ 17 h 96"/>
                  <a:gd name="T6" fmla="*/ 1 w 65"/>
                  <a:gd name="T7" fmla="*/ 14 h 96"/>
                  <a:gd name="T8" fmla="*/ 4 w 65"/>
                  <a:gd name="T9" fmla="*/ 6 h 96"/>
                  <a:gd name="T10" fmla="*/ 10 w 65"/>
                  <a:gd name="T11" fmla="*/ 0 h 96"/>
                  <a:gd name="T12" fmla="*/ 22 w 65"/>
                  <a:gd name="T13" fmla="*/ 1 h 96"/>
                  <a:gd name="T14" fmla="*/ 38 w 65"/>
                  <a:gd name="T15" fmla="*/ 15 h 96"/>
                  <a:gd name="T16" fmla="*/ 38 w 65"/>
                  <a:gd name="T17" fmla="*/ 15 h 96"/>
                  <a:gd name="T18" fmla="*/ 52 w 65"/>
                  <a:gd name="T19" fmla="*/ 35 h 96"/>
                  <a:gd name="T20" fmla="*/ 59 w 65"/>
                  <a:gd name="T21" fmla="*/ 50 h 96"/>
                  <a:gd name="T22" fmla="*/ 62 w 65"/>
                  <a:gd name="T23" fmla="*/ 60 h 96"/>
                  <a:gd name="T24" fmla="*/ 63 w 65"/>
                  <a:gd name="T25" fmla="*/ 66 h 96"/>
                  <a:gd name="T26" fmla="*/ 65 w 65"/>
                  <a:gd name="T27" fmla="*/ 68 h 96"/>
                  <a:gd name="T28" fmla="*/ 65 w 65"/>
                  <a:gd name="T29" fmla="*/ 68 h 96"/>
                  <a:gd name="T30" fmla="*/ 58 w 65"/>
                  <a:gd name="T31" fmla="*/ 70 h 96"/>
                  <a:gd name="T32" fmla="*/ 55 w 65"/>
                  <a:gd name="T33" fmla="*/ 71 h 96"/>
                  <a:gd name="T34" fmla="*/ 54 w 65"/>
                  <a:gd name="T35" fmla="*/ 71 h 96"/>
                  <a:gd name="T36" fmla="*/ 53 w 65"/>
                  <a:gd name="T37" fmla="*/ 72 h 96"/>
                  <a:gd name="T38" fmla="*/ 48 w 65"/>
                  <a:gd name="T39" fmla="*/ 74 h 96"/>
                  <a:gd name="T40" fmla="*/ 48 w 65"/>
                  <a:gd name="T41" fmla="*/ 74 h 96"/>
                  <a:gd name="T42" fmla="*/ 43 w 65"/>
                  <a:gd name="T43" fmla="*/ 78 h 96"/>
                  <a:gd name="T44" fmla="*/ 38 w 65"/>
                  <a:gd name="T45" fmla="*/ 81 h 96"/>
                  <a:gd name="T46" fmla="*/ 34 w 65"/>
                  <a:gd name="T47" fmla="*/ 85 h 96"/>
                  <a:gd name="T48" fmla="*/ 31 w 65"/>
                  <a:gd name="T49" fmla="*/ 89 h 96"/>
                  <a:gd name="T50" fmla="*/ 24 w 65"/>
                  <a:gd name="T51" fmla="*/ 96 h 96"/>
                  <a:gd name="T52" fmla="*/ 25 w 65"/>
                  <a:gd name="T53" fmla="*/ 59 h 96"/>
                  <a:gd name="T54" fmla="*/ 25 w 65"/>
                  <a:gd name="T55" fmla="*/ 59 h 9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5"/>
                  <a:gd name="T85" fmla="*/ 0 h 96"/>
                  <a:gd name="T86" fmla="*/ 65 w 65"/>
                  <a:gd name="T87" fmla="*/ 96 h 9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5" h="96">
                    <a:moveTo>
                      <a:pt x="25" y="59"/>
                    </a:moveTo>
                    <a:lnTo>
                      <a:pt x="0" y="17"/>
                    </a:lnTo>
                    <a:lnTo>
                      <a:pt x="1" y="14"/>
                    </a:lnTo>
                    <a:lnTo>
                      <a:pt x="4" y="6"/>
                    </a:lnTo>
                    <a:lnTo>
                      <a:pt x="10" y="0"/>
                    </a:lnTo>
                    <a:lnTo>
                      <a:pt x="22" y="1"/>
                    </a:lnTo>
                    <a:lnTo>
                      <a:pt x="38" y="15"/>
                    </a:lnTo>
                    <a:lnTo>
                      <a:pt x="52" y="35"/>
                    </a:lnTo>
                    <a:lnTo>
                      <a:pt x="59" y="50"/>
                    </a:lnTo>
                    <a:lnTo>
                      <a:pt x="62" y="60"/>
                    </a:lnTo>
                    <a:lnTo>
                      <a:pt x="63" y="66"/>
                    </a:lnTo>
                    <a:lnTo>
                      <a:pt x="65" y="68"/>
                    </a:lnTo>
                    <a:lnTo>
                      <a:pt x="58" y="70"/>
                    </a:lnTo>
                    <a:lnTo>
                      <a:pt x="55" y="71"/>
                    </a:lnTo>
                    <a:lnTo>
                      <a:pt x="54" y="71"/>
                    </a:lnTo>
                    <a:lnTo>
                      <a:pt x="53" y="72"/>
                    </a:lnTo>
                    <a:lnTo>
                      <a:pt x="48" y="74"/>
                    </a:lnTo>
                    <a:lnTo>
                      <a:pt x="43" y="78"/>
                    </a:lnTo>
                    <a:lnTo>
                      <a:pt x="38" y="81"/>
                    </a:lnTo>
                    <a:lnTo>
                      <a:pt x="34" y="85"/>
                    </a:lnTo>
                    <a:lnTo>
                      <a:pt x="31" y="89"/>
                    </a:lnTo>
                    <a:lnTo>
                      <a:pt x="24" y="96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87" name="Freeform 553">
                <a:extLst>
                  <a:ext uri="{FF2B5EF4-FFF2-40B4-BE49-F238E27FC236}">
                    <a16:creationId xmlns:a16="http://schemas.microsoft.com/office/drawing/2014/main" id="{A668C350-46B5-4246-ADA4-AD3B4193D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9" y="2526"/>
                <a:ext cx="65" cy="96"/>
              </a:xfrm>
              <a:custGeom>
                <a:avLst/>
                <a:gdLst>
                  <a:gd name="T0" fmla="*/ 25 w 65"/>
                  <a:gd name="T1" fmla="*/ 59 h 96"/>
                  <a:gd name="T2" fmla="*/ 0 w 65"/>
                  <a:gd name="T3" fmla="*/ 17 h 96"/>
                  <a:gd name="T4" fmla="*/ 0 w 65"/>
                  <a:gd name="T5" fmla="*/ 17 h 96"/>
                  <a:gd name="T6" fmla="*/ 1 w 65"/>
                  <a:gd name="T7" fmla="*/ 14 h 96"/>
                  <a:gd name="T8" fmla="*/ 4 w 65"/>
                  <a:gd name="T9" fmla="*/ 6 h 96"/>
                  <a:gd name="T10" fmla="*/ 10 w 65"/>
                  <a:gd name="T11" fmla="*/ 0 h 96"/>
                  <a:gd name="T12" fmla="*/ 22 w 65"/>
                  <a:gd name="T13" fmla="*/ 1 h 96"/>
                  <a:gd name="T14" fmla="*/ 38 w 65"/>
                  <a:gd name="T15" fmla="*/ 15 h 96"/>
                  <a:gd name="T16" fmla="*/ 38 w 65"/>
                  <a:gd name="T17" fmla="*/ 15 h 96"/>
                  <a:gd name="T18" fmla="*/ 52 w 65"/>
                  <a:gd name="T19" fmla="*/ 35 h 96"/>
                  <a:gd name="T20" fmla="*/ 59 w 65"/>
                  <a:gd name="T21" fmla="*/ 50 h 96"/>
                  <a:gd name="T22" fmla="*/ 62 w 65"/>
                  <a:gd name="T23" fmla="*/ 60 h 96"/>
                  <a:gd name="T24" fmla="*/ 63 w 65"/>
                  <a:gd name="T25" fmla="*/ 66 h 96"/>
                  <a:gd name="T26" fmla="*/ 65 w 65"/>
                  <a:gd name="T27" fmla="*/ 68 h 96"/>
                  <a:gd name="T28" fmla="*/ 65 w 65"/>
                  <a:gd name="T29" fmla="*/ 68 h 96"/>
                  <a:gd name="T30" fmla="*/ 58 w 65"/>
                  <a:gd name="T31" fmla="*/ 70 h 96"/>
                  <a:gd name="T32" fmla="*/ 55 w 65"/>
                  <a:gd name="T33" fmla="*/ 71 h 96"/>
                  <a:gd name="T34" fmla="*/ 54 w 65"/>
                  <a:gd name="T35" fmla="*/ 71 h 96"/>
                  <a:gd name="T36" fmla="*/ 53 w 65"/>
                  <a:gd name="T37" fmla="*/ 72 h 96"/>
                  <a:gd name="T38" fmla="*/ 48 w 65"/>
                  <a:gd name="T39" fmla="*/ 74 h 96"/>
                  <a:gd name="T40" fmla="*/ 48 w 65"/>
                  <a:gd name="T41" fmla="*/ 74 h 96"/>
                  <a:gd name="T42" fmla="*/ 43 w 65"/>
                  <a:gd name="T43" fmla="*/ 78 h 96"/>
                  <a:gd name="T44" fmla="*/ 38 w 65"/>
                  <a:gd name="T45" fmla="*/ 81 h 96"/>
                  <a:gd name="T46" fmla="*/ 34 w 65"/>
                  <a:gd name="T47" fmla="*/ 85 h 96"/>
                  <a:gd name="T48" fmla="*/ 31 w 65"/>
                  <a:gd name="T49" fmla="*/ 89 h 96"/>
                  <a:gd name="T50" fmla="*/ 24 w 65"/>
                  <a:gd name="T51" fmla="*/ 96 h 96"/>
                  <a:gd name="T52" fmla="*/ 25 w 65"/>
                  <a:gd name="T53" fmla="*/ 59 h 96"/>
                  <a:gd name="T54" fmla="*/ 25 w 65"/>
                  <a:gd name="T55" fmla="*/ 59 h 9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65"/>
                  <a:gd name="T85" fmla="*/ 0 h 96"/>
                  <a:gd name="T86" fmla="*/ 65 w 65"/>
                  <a:gd name="T87" fmla="*/ 96 h 9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65" h="96">
                    <a:moveTo>
                      <a:pt x="25" y="59"/>
                    </a:moveTo>
                    <a:lnTo>
                      <a:pt x="0" y="17"/>
                    </a:lnTo>
                    <a:lnTo>
                      <a:pt x="1" y="14"/>
                    </a:lnTo>
                    <a:lnTo>
                      <a:pt x="4" y="6"/>
                    </a:lnTo>
                    <a:lnTo>
                      <a:pt x="10" y="0"/>
                    </a:lnTo>
                    <a:lnTo>
                      <a:pt x="22" y="1"/>
                    </a:lnTo>
                    <a:lnTo>
                      <a:pt x="38" y="15"/>
                    </a:lnTo>
                    <a:lnTo>
                      <a:pt x="52" y="35"/>
                    </a:lnTo>
                    <a:lnTo>
                      <a:pt x="59" y="50"/>
                    </a:lnTo>
                    <a:lnTo>
                      <a:pt x="62" y="60"/>
                    </a:lnTo>
                    <a:lnTo>
                      <a:pt x="63" y="66"/>
                    </a:lnTo>
                    <a:lnTo>
                      <a:pt x="65" y="68"/>
                    </a:lnTo>
                    <a:lnTo>
                      <a:pt x="58" y="70"/>
                    </a:lnTo>
                    <a:lnTo>
                      <a:pt x="55" y="71"/>
                    </a:lnTo>
                    <a:lnTo>
                      <a:pt x="54" y="71"/>
                    </a:lnTo>
                    <a:lnTo>
                      <a:pt x="53" y="72"/>
                    </a:lnTo>
                    <a:lnTo>
                      <a:pt x="48" y="74"/>
                    </a:lnTo>
                    <a:lnTo>
                      <a:pt x="43" y="78"/>
                    </a:lnTo>
                    <a:lnTo>
                      <a:pt x="38" y="81"/>
                    </a:lnTo>
                    <a:lnTo>
                      <a:pt x="34" y="85"/>
                    </a:lnTo>
                    <a:lnTo>
                      <a:pt x="31" y="89"/>
                    </a:lnTo>
                    <a:lnTo>
                      <a:pt x="24" y="96"/>
                    </a:lnTo>
                    <a:lnTo>
                      <a:pt x="25" y="5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88" name="Freeform 554">
                <a:extLst>
                  <a:ext uri="{FF2B5EF4-FFF2-40B4-BE49-F238E27FC236}">
                    <a16:creationId xmlns:a16="http://schemas.microsoft.com/office/drawing/2014/main" id="{C16EE532-47AB-474E-ACA6-2D4692294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7" y="2628"/>
                <a:ext cx="94" cy="101"/>
              </a:xfrm>
              <a:custGeom>
                <a:avLst/>
                <a:gdLst>
                  <a:gd name="T0" fmla="*/ 94 w 94"/>
                  <a:gd name="T1" fmla="*/ 87 h 101"/>
                  <a:gd name="T2" fmla="*/ 91 w 94"/>
                  <a:gd name="T3" fmla="*/ 90 h 101"/>
                  <a:gd name="T4" fmla="*/ 83 w 94"/>
                  <a:gd name="T5" fmla="*/ 93 h 101"/>
                  <a:gd name="T6" fmla="*/ 70 w 94"/>
                  <a:gd name="T7" fmla="*/ 98 h 101"/>
                  <a:gd name="T8" fmla="*/ 58 w 94"/>
                  <a:gd name="T9" fmla="*/ 101 h 101"/>
                  <a:gd name="T10" fmla="*/ 49 w 94"/>
                  <a:gd name="T11" fmla="*/ 101 h 101"/>
                  <a:gd name="T12" fmla="*/ 49 w 94"/>
                  <a:gd name="T13" fmla="*/ 101 h 101"/>
                  <a:gd name="T14" fmla="*/ 36 w 94"/>
                  <a:gd name="T15" fmla="*/ 94 h 101"/>
                  <a:gd name="T16" fmla="*/ 26 w 94"/>
                  <a:gd name="T17" fmla="*/ 86 h 101"/>
                  <a:gd name="T18" fmla="*/ 15 w 94"/>
                  <a:gd name="T19" fmla="*/ 77 h 101"/>
                  <a:gd name="T20" fmla="*/ 7 w 94"/>
                  <a:gd name="T21" fmla="*/ 65 h 101"/>
                  <a:gd name="T22" fmla="*/ 0 w 94"/>
                  <a:gd name="T23" fmla="*/ 54 h 101"/>
                  <a:gd name="T24" fmla="*/ 48 w 94"/>
                  <a:gd name="T25" fmla="*/ 0 h 101"/>
                  <a:gd name="T26" fmla="*/ 83 w 94"/>
                  <a:gd name="T27" fmla="*/ 57 h 101"/>
                  <a:gd name="T28" fmla="*/ 94 w 94"/>
                  <a:gd name="T29" fmla="*/ 87 h 101"/>
                  <a:gd name="T30" fmla="*/ 94 w 94"/>
                  <a:gd name="T31" fmla="*/ 87 h 1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4"/>
                  <a:gd name="T49" fmla="*/ 0 h 101"/>
                  <a:gd name="T50" fmla="*/ 94 w 94"/>
                  <a:gd name="T51" fmla="*/ 101 h 10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4" h="101">
                    <a:moveTo>
                      <a:pt x="94" y="87"/>
                    </a:moveTo>
                    <a:lnTo>
                      <a:pt x="91" y="90"/>
                    </a:lnTo>
                    <a:lnTo>
                      <a:pt x="83" y="93"/>
                    </a:lnTo>
                    <a:lnTo>
                      <a:pt x="70" y="98"/>
                    </a:lnTo>
                    <a:lnTo>
                      <a:pt x="58" y="101"/>
                    </a:lnTo>
                    <a:lnTo>
                      <a:pt x="49" y="101"/>
                    </a:lnTo>
                    <a:lnTo>
                      <a:pt x="36" y="94"/>
                    </a:lnTo>
                    <a:lnTo>
                      <a:pt x="26" y="86"/>
                    </a:lnTo>
                    <a:lnTo>
                      <a:pt x="15" y="77"/>
                    </a:lnTo>
                    <a:lnTo>
                      <a:pt x="7" y="65"/>
                    </a:lnTo>
                    <a:lnTo>
                      <a:pt x="0" y="54"/>
                    </a:lnTo>
                    <a:lnTo>
                      <a:pt x="48" y="0"/>
                    </a:lnTo>
                    <a:lnTo>
                      <a:pt x="83" y="57"/>
                    </a:lnTo>
                    <a:lnTo>
                      <a:pt x="94" y="87"/>
                    </a:lnTo>
                    <a:close/>
                  </a:path>
                </a:pathLst>
              </a:custGeom>
              <a:solidFill>
                <a:srgbClr val="004B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89" name="Freeform 555">
                <a:extLst>
                  <a:ext uri="{FF2B5EF4-FFF2-40B4-BE49-F238E27FC236}">
                    <a16:creationId xmlns:a16="http://schemas.microsoft.com/office/drawing/2014/main" id="{0B28B246-B5BA-44C0-A2EC-F9A23824C7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7" y="2628"/>
                <a:ext cx="94" cy="101"/>
              </a:xfrm>
              <a:custGeom>
                <a:avLst/>
                <a:gdLst>
                  <a:gd name="T0" fmla="*/ 94 w 94"/>
                  <a:gd name="T1" fmla="*/ 87 h 101"/>
                  <a:gd name="T2" fmla="*/ 91 w 94"/>
                  <a:gd name="T3" fmla="*/ 90 h 101"/>
                  <a:gd name="T4" fmla="*/ 83 w 94"/>
                  <a:gd name="T5" fmla="*/ 93 h 101"/>
                  <a:gd name="T6" fmla="*/ 70 w 94"/>
                  <a:gd name="T7" fmla="*/ 98 h 101"/>
                  <a:gd name="T8" fmla="*/ 58 w 94"/>
                  <a:gd name="T9" fmla="*/ 101 h 101"/>
                  <a:gd name="T10" fmla="*/ 49 w 94"/>
                  <a:gd name="T11" fmla="*/ 101 h 101"/>
                  <a:gd name="T12" fmla="*/ 49 w 94"/>
                  <a:gd name="T13" fmla="*/ 101 h 101"/>
                  <a:gd name="T14" fmla="*/ 36 w 94"/>
                  <a:gd name="T15" fmla="*/ 94 h 101"/>
                  <a:gd name="T16" fmla="*/ 26 w 94"/>
                  <a:gd name="T17" fmla="*/ 86 h 101"/>
                  <a:gd name="T18" fmla="*/ 15 w 94"/>
                  <a:gd name="T19" fmla="*/ 77 h 101"/>
                  <a:gd name="T20" fmla="*/ 7 w 94"/>
                  <a:gd name="T21" fmla="*/ 65 h 101"/>
                  <a:gd name="T22" fmla="*/ 0 w 94"/>
                  <a:gd name="T23" fmla="*/ 54 h 101"/>
                  <a:gd name="T24" fmla="*/ 48 w 94"/>
                  <a:gd name="T25" fmla="*/ 0 h 101"/>
                  <a:gd name="T26" fmla="*/ 83 w 94"/>
                  <a:gd name="T27" fmla="*/ 57 h 101"/>
                  <a:gd name="T28" fmla="*/ 94 w 94"/>
                  <a:gd name="T29" fmla="*/ 87 h 101"/>
                  <a:gd name="T30" fmla="*/ 94 w 94"/>
                  <a:gd name="T31" fmla="*/ 87 h 10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4"/>
                  <a:gd name="T49" fmla="*/ 0 h 101"/>
                  <a:gd name="T50" fmla="*/ 94 w 94"/>
                  <a:gd name="T51" fmla="*/ 101 h 10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4" h="101">
                    <a:moveTo>
                      <a:pt x="94" y="87"/>
                    </a:moveTo>
                    <a:lnTo>
                      <a:pt x="91" y="90"/>
                    </a:lnTo>
                    <a:lnTo>
                      <a:pt x="83" y="93"/>
                    </a:lnTo>
                    <a:lnTo>
                      <a:pt x="70" y="98"/>
                    </a:lnTo>
                    <a:lnTo>
                      <a:pt x="58" y="101"/>
                    </a:lnTo>
                    <a:lnTo>
                      <a:pt x="49" y="101"/>
                    </a:lnTo>
                    <a:lnTo>
                      <a:pt x="36" y="94"/>
                    </a:lnTo>
                    <a:lnTo>
                      <a:pt x="26" y="86"/>
                    </a:lnTo>
                    <a:lnTo>
                      <a:pt x="15" y="77"/>
                    </a:lnTo>
                    <a:lnTo>
                      <a:pt x="7" y="65"/>
                    </a:lnTo>
                    <a:lnTo>
                      <a:pt x="0" y="54"/>
                    </a:lnTo>
                    <a:lnTo>
                      <a:pt x="48" y="0"/>
                    </a:lnTo>
                    <a:lnTo>
                      <a:pt x="83" y="57"/>
                    </a:lnTo>
                    <a:lnTo>
                      <a:pt x="94" y="87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90" name="Freeform 556">
                <a:extLst>
                  <a:ext uri="{FF2B5EF4-FFF2-40B4-BE49-F238E27FC236}">
                    <a16:creationId xmlns:a16="http://schemas.microsoft.com/office/drawing/2014/main" id="{F1F39599-F8FF-44A5-AD27-432C5D2E9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" y="2647"/>
                <a:ext cx="61" cy="42"/>
              </a:xfrm>
              <a:custGeom>
                <a:avLst/>
                <a:gdLst>
                  <a:gd name="T0" fmla="*/ 54 w 61"/>
                  <a:gd name="T1" fmla="*/ 15 h 42"/>
                  <a:gd name="T2" fmla="*/ 58 w 61"/>
                  <a:gd name="T3" fmla="*/ 21 h 42"/>
                  <a:gd name="T4" fmla="*/ 61 w 61"/>
                  <a:gd name="T5" fmla="*/ 26 h 42"/>
                  <a:gd name="T6" fmla="*/ 58 w 61"/>
                  <a:gd name="T7" fmla="*/ 32 h 42"/>
                  <a:gd name="T8" fmla="*/ 54 w 61"/>
                  <a:gd name="T9" fmla="*/ 36 h 42"/>
                  <a:gd name="T10" fmla="*/ 45 w 61"/>
                  <a:gd name="T11" fmla="*/ 36 h 42"/>
                  <a:gd name="T12" fmla="*/ 45 w 61"/>
                  <a:gd name="T13" fmla="*/ 36 h 42"/>
                  <a:gd name="T14" fmla="*/ 36 w 61"/>
                  <a:gd name="T15" fmla="*/ 35 h 42"/>
                  <a:gd name="T16" fmla="*/ 28 w 61"/>
                  <a:gd name="T17" fmla="*/ 36 h 42"/>
                  <a:gd name="T18" fmla="*/ 20 w 61"/>
                  <a:gd name="T19" fmla="*/ 38 h 42"/>
                  <a:gd name="T20" fmla="*/ 12 w 61"/>
                  <a:gd name="T21" fmla="*/ 40 h 42"/>
                  <a:gd name="T22" fmla="*/ 0 w 61"/>
                  <a:gd name="T23" fmla="*/ 42 h 42"/>
                  <a:gd name="T24" fmla="*/ 32 w 61"/>
                  <a:gd name="T25" fmla="*/ 0 h 42"/>
                  <a:gd name="T26" fmla="*/ 32 w 61"/>
                  <a:gd name="T27" fmla="*/ 0 h 42"/>
                  <a:gd name="T28" fmla="*/ 33 w 61"/>
                  <a:gd name="T29" fmla="*/ 1 h 42"/>
                  <a:gd name="T30" fmla="*/ 36 w 61"/>
                  <a:gd name="T31" fmla="*/ 3 h 42"/>
                  <a:gd name="T32" fmla="*/ 41 w 61"/>
                  <a:gd name="T33" fmla="*/ 7 h 42"/>
                  <a:gd name="T34" fmla="*/ 47 w 61"/>
                  <a:gd name="T35" fmla="*/ 10 h 42"/>
                  <a:gd name="T36" fmla="*/ 54 w 61"/>
                  <a:gd name="T37" fmla="*/ 15 h 42"/>
                  <a:gd name="T38" fmla="*/ 54 w 61"/>
                  <a:gd name="T39" fmla="*/ 15 h 4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1"/>
                  <a:gd name="T61" fmla="*/ 0 h 42"/>
                  <a:gd name="T62" fmla="*/ 61 w 61"/>
                  <a:gd name="T63" fmla="*/ 42 h 4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1" h="42">
                    <a:moveTo>
                      <a:pt x="54" y="15"/>
                    </a:moveTo>
                    <a:lnTo>
                      <a:pt x="58" y="21"/>
                    </a:lnTo>
                    <a:lnTo>
                      <a:pt x="61" y="26"/>
                    </a:lnTo>
                    <a:lnTo>
                      <a:pt x="58" y="32"/>
                    </a:lnTo>
                    <a:lnTo>
                      <a:pt x="54" y="36"/>
                    </a:lnTo>
                    <a:lnTo>
                      <a:pt x="45" y="36"/>
                    </a:lnTo>
                    <a:lnTo>
                      <a:pt x="36" y="35"/>
                    </a:lnTo>
                    <a:lnTo>
                      <a:pt x="28" y="36"/>
                    </a:lnTo>
                    <a:lnTo>
                      <a:pt x="20" y="38"/>
                    </a:lnTo>
                    <a:lnTo>
                      <a:pt x="12" y="40"/>
                    </a:lnTo>
                    <a:lnTo>
                      <a:pt x="0" y="42"/>
                    </a:lnTo>
                    <a:lnTo>
                      <a:pt x="32" y="0"/>
                    </a:lnTo>
                    <a:lnTo>
                      <a:pt x="33" y="1"/>
                    </a:lnTo>
                    <a:lnTo>
                      <a:pt x="36" y="3"/>
                    </a:lnTo>
                    <a:lnTo>
                      <a:pt x="41" y="7"/>
                    </a:lnTo>
                    <a:lnTo>
                      <a:pt x="47" y="10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91" name="Freeform 557">
                <a:extLst>
                  <a:ext uri="{FF2B5EF4-FFF2-40B4-BE49-F238E27FC236}">
                    <a16:creationId xmlns:a16="http://schemas.microsoft.com/office/drawing/2014/main" id="{7B9D0A11-7970-4E27-96A0-7D2F4FFA3C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5" y="2647"/>
                <a:ext cx="61" cy="42"/>
              </a:xfrm>
              <a:custGeom>
                <a:avLst/>
                <a:gdLst>
                  <a:gd name="T0" fmla="*/ 54 w 61"/>
                  <a:gd name="T1" fmla="*/ 15 h 42"/>
                  <a:gd name="T2" fmla="*/ 58 w 61"/>
                  <a:gd name="T3" fmla="*/ 21 h 42"/>
                  <a:gd name="T4" fmla="*/ 61 w 61"/>
                  <a:gd name="T5" fmla="*/ 26 h 42"/>
                  <a:gd name="T6" fmla="*/ 58 w 61"/>
                  <a:gd name="T7" fmla="*/ 32 h 42"/>
                  <a:gd name="T8" fmla="*/ 54 w 61"/>
                  <a:gd name="T9" fmla="*/ 36 h 42"/>
                  <a:gd name="T10" fmla="*/ 45 w 61"/>
                  <a:gd name="T11" fmla="*/ 36 h 42"/>
                  <a:gd name="T12" fmla="*/ 45 w 61"/>
                  <a:gd name="T13" fmla="*/ 36 h 42"/>
                  <a:gd name="T14" fmla="*/ 36 w 61"/>
                  <a:gd name="T15" fmla="*/ 35 h 42"/>
                  <a:gd name="T16" fmla="*/ 28 w 61"/>
                  <a:gd name="T17" fmla="*/ 36 h 42"/>
                  <a:gd name="T18" fmla="*/ 20 w 61"/>
                  <a:gd name="T19" fmla="*/ 38 h 42"/>
                  <a:gd name="T20" fmla="*/ 12 w 61"/>
                  <a:gd name="T21" fmla="*/ 40 h 42"/>
                  <a:gd name="T22" fmla="*/ 0 w 61"/>
                  <a:gd name="T23" fmla="*/ 42 h 42"/>
                  <a:gd name="T24" fmla="*/ 32 w 61"/>
                  <a:gd name="T25" fmla="*/ 0 h 42"/>
                  <a:gd name="T26" fmla="*/ 32 w 61"/>
                  <a:gd name="T27" fmla="*/ 0 h 42"/>
                  <a:gd name="T28" fmla="*/ 33 w 61"/>
                  <a:gd name="T29" fmla="*/ 1 h 42"/>
                  <a:gd name="T30" fmla="*/ 36 w 61"/>
                  <a:gd name="T31" fmla="*/ 3 h 42"/>
                  <a:gd name="T32" fmla="*/ 41 w 61"/>
                  <a:gd name="T33" fmla="*/ 7 h 42"/>
                  <a:gd name="T34" fmla="*/ 47 w 61"/>
                  <a:gd name="T35" fmla="*/ 10 h 42"/>
                  <a:gd name="T36" fmla="*/ 54 w 61"/>
                  <a:gd name="T37" fmla="*/ 15 h 42"/>
                  <a:gd name="T38" fmla="*/ 54 w 61"/>
                  <a:gd name="T39" fmla="*/ 15 h 4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1"/>
                  <a:gd name="T61" fmla="*/ 0 h 42"/>
                  <a:gd name="T62" fmla="*/ 61 w 61"/>
                  <a:gd name="T63" fmla="*/ 42 h 4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1" h="42">
                    <a:moveTo>
                      <a:pt x="54" y="15"/>
                    </a:moveTo>
                    <a:lnTo>
                      <a:pt x="58" y="21"/>
                    </a:lnTo>
                    <a:lnTo>
                      <a:pt x="61" y="26"/>
                    </a:lnTo>
                    <a:lnTo>
                      <a:pt x="58" y="32"/>
                    </a:lnTo>
                    <a:lnTo>
                      <a:pt x="54" y="36"/>
                    </a:lnTo>
                    <a:lnTo>
                      <a:pt x="45" y="36"/>
                    </a:lnTo>
                    <a:lnTo>
                      <a:pt x="36" y="35"/>
                    </a:lnTo>
                    <a:lnTo>
                      <a:pt x="28" y="36"/>
                    </a:lnTo>
                    <a:lnTo>
                      <a:pt x="20" y="38"/>
                    </a:lnTo>
                    <a:lnTo>
                      <a:pt x="12" y="40"/>
                    </a:lnTo>
                    <a:lnTo>
                      <a:pt x="0" y="42"/>
                    </a:lnTo>
                    <a:lnTo>
                      <a:pt x="32" y="0"/>
                    </a:lnTo>
                    <a:lnTo>
                      <a:pt x="33" y="1"/>
                    </a:lnTo>
                    <a:lnTo>
                      <a:pt x="36" y="3"/>
                    </a:lnTo>
                    <a:lnTo>
                      <a:pt x="41" y="7"/>
                    </a:lnTo>
                    <a:lnTo>
                      <a:pt x="47" y="10"/>
                    </a:lnTo>
                    <a:lnTo>
                      <a:pt x="54" y="1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92" name="Freeform 558">
                <a:extLst>
                  <a:ext uri="{FF2B5EF4-FFF2-40B4-BE49-F238E27FC236}">
                    <a16:creationId xmlns:a16="http://schemas.microsoft.com/office/drawing/2014/main" id="{7005568C-48BA-4130-A6BC-BC073E4A98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3" y="2500"/>
                <a:ext cx="149" cy="154"/>
              </a:xfrm>
              <a:custGeom>
                <a:avLst/>
                <a:gdLst>
                  <a:gd name="T0" fmla="*/ 0 w 149"/>
                  <a:gd name="T1" fmla="*/ 20 h 154"/>
                  <a:gd name="T2" fmla="*/ 3 w 149"/>
                  <a:gd name="T3" fmla="*/ 21 h 154"/>
                  <a:gd name="T4" fmla="*/ 10 w 149"/>
                  <a:gd name="T5" fmla="*/ 24 h 154"/>
                  <a:gd name="T6" fmla="*/ 18 w 149"/>
                  <a:gd name="T7" fmla="*/ 28 h 154"/>
                  <a:gd name="T8" fmla="*/ 28 w 149"/>
                  <a:gd name="T9" fmla="*/ 36 h 154"/>
                  <a:gd name="T10" fmla="*/ 36 w 149"/>
                  <a:gd name="T11" fmla="*/ 46 h 154"/>
                  <a:gd name="T12" fmla="*/ 36 w 149"/>
                  <a:gd name="T13" fmla="*/ 46 h 154"/>
                  <a:gd name="T14" fmla="*/ 43 w 149"/>
                  <a:gd name="T15" fmla="*/ 56 h 154"/>
                  <a:gd name="T16" fmla="*/ 48 w 149"/>
                  <a:gd name="T17" fmla="*/ 67 h 154"/>
                  <a:gd name="T18" fmla="*/ 52 w 149"/>
                  <a:gd name="T19" fmla="*/ 76 h 154"/>
                  <a:gd name="T20" fmla="*/ 55 w 149"/>
                  <a:gd name="T21" fmla="*/ 85 h 154"/>
                  <a:gd name="T22" fmla="*/ 60 w 149"/>
                  <a:gd name="T23" fmla="*/ 93 h 154"/>
                  <a:gd name="T24" fmla="*/ 60 w 149"/>
                  <a:gd name="T25" fmla="*/ 93 h 154"/>
                  <a:gd name="T26" fmla="*/ 66 w 149"/>
                  <a:gd name="T27" fmla="*/ 103 h 154"/>
                  <a:gd name="T28" fmla="*/ 72 w 149"/>
                  <a:gd name="T29" fmla="*/ 116 h 154"/>
                  <a:gd name="T30" fmla="*/ 78 w 149"/>
                  <a:gd name="T31" fmla="*/ 132 h 154"/>
                  <a:gd name="T32" fmla="*/ 83 w 149"/>
                  <a:gd name="T33" fmla="*/ 144 h 154"/>
                  <a:gd name="T34" fmla="*/ 84 w 149"/>
                  <a:gd name="T35" fmla="*/ 154 h 154"/>
                  <a:gd name="T36" fmla="*/ 84 w 149"/>
                  <a:gd name="T37" fmla="*/ 154 h 154"/>
                  <a:gd name="T38" fmla="*/ 86 w 149"/>
                  <a:gd name="T39" fmla="*/ 153 h 154"/>
                  <a:gd name="T40" fmla="*/ 91 w 149"/>
                  <a:gd name="T41" fmla="*/ 149 h 154"/>
                  <a:gd name="T42" fmla="*/ 98 w 149"/>
                  <a:gd name="T43" fmla="*/ 143 h 154"/>
                  <a:gd name="T44" fmla="*/ 107 w 149"/>
                  <a:gd name="T45" fmla="*/ 136 h 154"/>
                  <a:gd name="T46" fmla="*/ 117 w 149"/>
                  <a:gd name="T47" fmla="*/ 127 h 154"/>
                  <a:gd name="T48" fmla="*/ 126 w 149"/>
                  <a:gd name="T49" fmla="*/ 115 h 154"/>
                  <a:gd name="T50" fmla="*/ 135 w 149"/>
                  <a:gd name="T51" fmla="*/ 103 h 154"/>
                  <a:gd name="T52" fmla="*/ 142 w 149"/>
                  <a:gd name="T53" fmla="*/ 89 h 154"/>
                  <a:gd name="T54" fmla="*/ 147 w 149"/>
                  <a:gd name="T55" fmla="*/ 75 h 154"/>
                  <a:gd name="T56" fmla="*/ 149 w 149"/>
                  <a:gd name="T57" fmla="*/ 58 h 154"/>
                  <a:gd name="T58" fmla="*/ 149 w 149"/>
                  <a:gd name="T59" fmla="*/ 58 h 154"/>
                  <a:gd name="T60" fmla="*/ 146 w 149"/>
                  <a:gd name="T61" fmla="*/ 57 h 154"/>
                  <a:gd name="T62" fmla="*/ 138 w 149"/>
                  <a:gd name="T63" fmla="*/ 56 h 154"/>
                  <a:gd name="T64" fmla="*/ 125 w 149"/>
                  <a:gd name="T65" fmla="*/ 53 h 154"/>
                  <a:gd name="T66" fmla="*/ 112 w 149"/>
                  <a:gd name="T67" fmla="*/ 47 h 154"/>
                  <a:gd name="T68" fmla="*/ 99 w 149"/>
                  <a:gd name="T69" fmla="*/ 39 h 154"/>
                  <a:gd name="T70" fmla="*/ 99 w 149"/>
                  <a:gd name="T71" fmla="*/ 39 h 154"/>
                  <a:gd name="T72" fmla="*/ 85 w 149"/>
                  <a:gd name="T73" fmla="*/ 28 h 154"/>
                  <a:gd name="T74" fmla="*/ 70 w 149"/>
                  <a:gd name="T75" fmla="*/ 18 h 154"/>
                  <a:gd name="T76" fmla="*/ 55 w 149"/>
                  <a:gd name="T77" fmla="*/ 10 h 154"/>
                  <a:gd name="T78" fmla="*/ 45 w 149"/>
                  <a:gd name="T79" fmla="*/ 3 h 154"/>
                  <a:gd name="T80" fmla="*/ 40 w 149"/>
                  <a:gd name="T81" fmla="*/ 0 h 154"/>
                  <a:gd name="T82" fmla="*/ 40 w 149"/>
                  <a:gd name="T83" fmla="*/ 0 h 154"/>
                  <a:gd name="T84" fmla="*/ 36 w 149"/>
                  <a:gd name="T85" fmla="*/ 0 h 154"/>
                  <a:gd name="T86" fmla="*/ 29 w 149"/>
                  <a:gd name="T87" fmla="*/ 3 h 154"/>
                  <a:gd name="T88" fmla="*/ 19 w 149"/>
                  <a:gd name="T89" fmla="*/ 6 h 154"/>
                  <a:gd name="T90" fmla="*/ 9 w 149"/>
                  <a:gd name="T91" fmla="*/ 12 h 154"/>
                  <a:gd name="T92" fmla="*/ 0 w 149"/>
                  <a:gd name="T93" fmla="*/ 20 h 154"/>
                  <a:gd name="T94" fmla="*/ 0 w 149"/>
                  <a:gd name="T95" fmla="*/ 20 h 15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49"/>
                  <a:gd name="T145" fmla="*/ 0 h 154"/>
                  <a:gd name="T146" fmla="*/ 149 w 149"/>
                  <a:gd name="T147" fmla="*/ 154 h 15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49" h="154">
                    <a:moveTo>
                      <a:pt x="0" y="20"/>
                    </a:moveTo>
                    <a:lnTo>
                      <a:pt x="3" y="21"/>
                    </a:lnTo>
                    <a:lnTo>
                      <a:pt x="10" y="24"/>
                    </a:lnTo>
                    <a:lnTo>
                      <a:pt x="18" y="28"/>
                    </a:lnTo>
                    <a:lnTo>
                      <a:pt x="28" y="36"/>
                    </a:lnTo>
                    <a:lnTo>
                      <a:pt x="36" y="46"/>
                    </a:lnTo>
                    <a:lnTo>
                      <a:pt x="43" y="56"/>
                    </a:lnTo>
                    <a:lnTo>
                      <a:pt x="48" y="67"/>
                    </a:lnTo>
                    <a:lnTo>
                      <a:pt x="52" y="76"/>
                    </a:lnTo>
                    <a:lnTo>
                      <a:pt x="55" y="85"/>
                    </a:lnTo>
                    <a:lnTo>
                      <a:pt x="60" y="93"/>
                    </a:lnTo>
                    <a:lnTo>
                      <a:pt x="66" y="103"/>
                    </a:lnTo>
                    <a:lnTo>
                      <a:pt x="72" y="116"/>
                    </a:lnTo>
                    <a:lnTo>
                      <a:pt x="78" y="132"/>
                    </a:lnTo>
                    <a:lnTo>
                      <a:pt x="83" y="144"/>
                    </a:lnTo>
                    <a:lnTo>
                      <a:pt x="84" y="154"/>
                    </a:lnTo>
                    <a:lnTo>
                      <a:pt x="86" y="153"/>
                    </a:lnTo>
                    <a:lnTo>
                      <a:pt x="91" y="149"/>
                    </a:lnTo>
                    <a:lnTo>
                      <a:pt x="98" y="143"/>
                    </a:lnTo>
                    <a:lnTo>
                      <a:pt x="107" y="136"/>
                    </a:lnTo>
                    <a:lnTo>
                      <a:pt x="117" y="127"/>
                    </a:lnTo>
                    <a:lnTo>
                      <a:pt x="126" y="115"/>
                    </a:lnTo>
                    <a:lnTo>
                      <a:pt x="135" y="103"/>
                    </a:lnTo>
                    <a:lnTo>
                      <a:pt x="142" y="89"/>
                    </a:lnTo>
                    <a:lnTo>
                      <a:pt x="147" y="75"/>
                    </a:lnTo>
                    <a:lnTo>
                      <a:pt x="149" y="58"/>
                    </a:lnTo>
                    <a:lnTo>
                      <a:pt x="146" y="57"/>
                    </a:lnTo>
                    <a:lnTo>
                      <a:pt x="138" y="56"/>
                    </a:lnTo>
                    <a:lnTo>
                      <a:pt x="125" y="53"/>
                    </a:lnTo>
                    <a:lnTo>
                      <a:pt x="112" y="47"/>
                    </a:lnTo>
                    <a:lnTo>
                      <a:pt x="99" y="39"/>
                    </a:lnTo>
                    <a:lnTo>
                      <a:pt x="85" y="28"/>
                    </a:lnTo>
                    <a:lnTo>
                      <a:pt x="70" y="18"/>
                    </a:lnTo>
                    <a:lnTo>
                      <a:pt x="55" y="10"/>
                    </a:lnTo>
                    <a:lnTo>
                      <a:pt x="45" y="3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19" y="6"/>
                    </a:lnTo>
                    <a:lnTo>
                      <a:pt x="9" y="1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187E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93" name="Freeform 559">
                <a:extLst>
                  <a:ext uri="{FF2B5EF4-FFF2-40B4-BE49-F238E27FC236}">
                    <a16:creationId xmlns:a16="http://schemas.microsoft.com/office/drawing/2014/main" id="{32D1AAB0-142A-4F72-9EF4-2A9C0DF93F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3" y="2500"/>
                <a:ext cx="149" cy="154"/>
              </a:xfrm>
              <a:custGeom>
                <a:avLst/>
                <a:gdLst>
                  <a:gd name="T0" fmla="*/ 0 w 149"/>
                  <a:gd name="T1" fmla="*/ 20 h 154"/>
                  <a:gd name="T2" fmla="*/ 3 w 149"/>
                  <a:gd name="T3" fmla="*/ 21 h 154"/>
                  <a:gd name="T4" fmla="*/ 10 w 149"/>
                  <a:gd name="T5" fmla="*/ 24 h 154"/>
                  <a:gd name="T6" fmla="*/ 18 w 149"/>
                  <a:gd name="T7" fmla="*/ 28 h 154"/>
                  <a:gd name="T8" fmla="*/ 28 w 149"/>
                  <a:gd name="T9" fmla="*/ 36 h 154"/>
                  <a:gd name="T10" fmla="*/ 36 w 149"/>
                  <a:gd name="T11" fmla="*/ 46 h 154"/>
                  <a:gd name="T12" fmla="*/ 36 w 149"/>
                  <a:gd name="T13" fmla="*/ 46 h 154"/>
                  <a:gd name="T14" fmla="*/ 43 w 149"/>
                  <a:gd name="T15" fmla="*/ 56 h 154"/>
                  <a:gd name="T16" fmla="*/ 48 w 149"/>
                  <a:gd name="T17" fmla="*/ 67 h 154"/>
                  <a:gd name="T18" fmla="*/ 52 w 149"/>
                  <a:gd name="T19" fmla="*/ 76 h 154"/>
                  <a:gd name="T20" fmla="*/ 55 w 149"/>
                  <a:gd name="T21" fmla="*/ 85 h 154"/>
                  <a:gd name="T22" fmla="*/ 60 w 149"/>
                  <a:gd name="T23" fmla="*/ 93 h 154"/>
                  <a:gd name="T24" fmla="*/ 60 w 149"/>
                  <a:gd name="T25" fmla="*/ 93 h 154"/>
                  <a:gd name="T26" fmla="*/ 66 w 149"/>
                  <a:gd name="T27" fmla="*/ 103 h 154"/>
                  <a:gd name="T28" fmla="*/ 72 w 149"/>
                  <a:gd name="T29" fmla="*/ 116 h 154"/>
                  <a:gd name="T30" fmla="*/ 78 w 149"/>
                  <a:gd name="T31" fmla="*/ 132 h 154"/>
                  <a:gd name="T32" fmla="*/ 83 w 149"/>
                  <a:gd name="T33" fmla="*/ 144 h 154"/>
                  <a:gd name="T34" fmla="*/ 84 w 149"/>
                  <a:gd name="T35" fmla="*/ 154 h 154"/>
                  <a:gd name="T36" fmla="*/ 84 w 149"/>
                  <a:gd name="T37" fmla="*/ 154 h 154"/>
                  <a:gd name="T38" fmla="*/ 86 w 149"/>
                  <a:gd name="T39" fmla="*/ 153 h 154"/>
                  <a:gd name="T40" fmla="*/ 91 w 149"/>
                  <a:gd name="T41" fmla="*/ 149 h 154"/>
                  <a:gd name="T42" fmla="*/ 98 w 149"/>
                  <a:gd name="T43" fmla="*/ 143 h 154"/>
                  <a:gd name="T44" fmla="*/ 107 w 149"/>
                  <a:gd name="T45" fmla="*/ 136 h 154"/>
                  <a:gd name="T46" fmla="*/ 117 w 149"/>
                  <a:gd name="T47" fmla="*/ 127 h 154"/>
                  <a:gd name="T48" fmla="*/ 126 w 149"/>
                  <a:gd name="T49" fmla="*/ 115 h 154"/>
                  <a:gd name="T50" fmla="*/ 135 w 149"/>
                  <a:gd name="T51" fmla="*/ 103 h 154"/>
                  <a:gd name="T52" fmla="*/ 142 w 149"/>
                  <a:gd name="T53" fmla="*/ 89 h 154"/>
                  <a:gd name="T54" fmla="*/ 147 w 149"/>
                  <a:gd name="T55" fmla="*/ 75 h 154"/>
                  <a:gd name="T56" fmla="*/ 149 w 149"/>
                  <a:gd name="T57" fmla="*/ 58 h 154"/>
                  <a:gd name="T58" fmla="*/ 149 w 149"/>
                  <a:gd name="T59" fmla="*/ 58 h 154"/>
                  <a:gd name="T60" fmla="*/ 146 w 149"/>
                  <a:gd name="T61" fmla="*/ 57 h 154"/>
                  <a:gd name="T62" fmla="*/ 138 w 149"/>
                  <a:gd name="T63" fmla="*/ 56 h 154"/>
                  <a:gd name="T64" fmla="*/ 125 w 149"/>
                  <a:gd name="T65" fmla="*/ 53 h 154"/>
                  <a:gd name="T66" fmla="*/ 112 w 149"/>
                  <a:gd name="T67" fmla="*/ 47 h 154"/>
                  <a:gd name="T68" fmla="*/ 99 w 149"/>
                  <a:gd name="T69" fmla="*/ 39 h 154"/>
                  <a:gd name="T70" fmla="*/ 99 w 149"/>
                  <a:gd name="T71" fmla="*/ 39 h 154"/>
                  <a:gd name="T72" fmla="*/ 85 w 149"/>
                  <a:gd name="T73" fmla="*/ 28 h 154"/>
                  <a:gd name="T74" fmla="*/ 70 w 149"/>
                  <a:gd name="T75" fmla="*/ 18 h 154"/>
                  <a:gd name="T76" fmla="*/ 55 w 149"/>
                  <a:gd name="T77" fmla="*/ 10 h 154"/>
                  <a:gd name="T78" fmla="*/ 45 w 149"/>
                  <a:gd name="T79" fmla="*/ 3 h 154"/>
                  <a:gd name="T80" fmla="*/ 40 w 149"/>
                  <a:gd name="T81" fmla="*/ 0 h 154"/>
                  <a:gd name="T82" fmla="*/ 40 w 149"/>
                  <a:gd name="T83" fmla="*/ 0 h 154"/>
                  <a:gd name="T84" fmla="*/ 36 w 149"/>
                  <a:gd name="T85" fmla="*/ 0 h 154"/>
                  <a:gd name="T86" fmla="*/ 29 w 149"/>
                  <a:gd name="T87" fmla="*/ 3 h 154"/>
                  <a:gd name="T88" fmla="*/ 19 w 149"/>
                  <a:gd name="T89" fmla="*/ 6 h 154"/>
                  <a:gd name="T90" fmla="*/ 9 w 149"/>
                  <a:gd name="T91" fmla="*/ 12 h 154"/>
                  <a:gd name="T92" fmla="*/ 0 w 149"/>
                  <a:gd name="T93" fmla="*/ 20 h 154"/>
                  <a:gd name="T94" fmla="*/ 0 w 149"/>
                  <a:gd name="T95" fmla="*/ 20 h 15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49"/>
                  <a:gd name="T145" fmla="*/ 0 h 154"/>
                  <a:gd name="T146" fmla="*/ 149 w 149"/>
                  <a:gd name="T147" fmla="*/ 154 h 15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49" h="154">
                    <a:moveTo>
                      <a:pt x="0" y="20"/>
                    </a:moveTo>
                    <a:lnTo>
                      <a:pt x="3" y="21"/>
                    </a:lnTo>
                    <a:lnTo>
                      <a:pt x="10" y="24"/>
                    </a:lnTo>
                    <a:lnTo>
                      <a:pt x="18" y="28"/>
                    </a:lnTo>
                    <a:lnTo>
                      <a:pt x="28" y="36"/>
                    </a:lnTo>
                    <a:lnTo>
                      <a:pt x="36" y="46"/>
                    </a:lnTo>
                    <a:lnTo>
                      <a:pt x="43" y="56"/>
                    </a:lnTo>
                    <a:lnTo>
                      <a:pt x="48" y="67"/>
                    </a:lnTo>
                    <a:lnTo>
                      <a:pt x="52" y="76"/>
                    </a:lnTo>
                    <a:lnTo>
                      <a:pt x="55" y="85"/>
                    </a:lnTo>
                    <a:lnTo>
                      <a:pt x="60" y="93"/>
                    </a:lnTo>
                    <a:lnTo>
                      <a:pt x="66" y="103"/>
                    </a:lnTo>
                    <a:lnTo>
                      <a:pt x="72" y="116"/>
                    </a:lnTo>
                    <a:lnTo>
                      <a:pt x="78" y="132"/>
                    </a:lnTo>
                    <a:lnTo>
                      <a:pt x="83" y="144"/>
                    </a:lnTo>
                    <a:lnTo>
                      <a:pt x="84" y="154"/>
                    </a:lnTo>
                    <a:lnTo>
                      <a:pt x="86" y="153"/>
                    </a:lnTo>
                    <a:lnTo>
                      <a:pt x="91" y="149"/>
                    </a:lnTo>
                    <a:lnTo>
                      <a:pt x="98" y="143"/>
                    </a:lnTo>
                    <a:lnTo>
                      <a:pt x="107" y="136"/>
                    </a:lnTo>
                    <a:lnTo>
                      <a:pt x="117" y="127"/>
                    </a:lnTo>
                    <a:lnTo>
                      <a:pt x="126" y="115"/>
                    </a:lnTo>
                    <a:lnTo>
                      <a:pt x="135" y="103"/>
                    </a:lnTo>
                    <a:lnTo>
                      <a:pt x="142" y="89"/>
                    </a:lnTo>
                    <a:lnTo>
                      <a:pt x="147" y="75"/>
                    </a:lnTo>
                    <a:lnTo>
                      <a:pt x="149" y="58"/>
                    </a:lnTo>
                    <a:lnTo>
                      <a:pt x="146" y="57"/>
                    </a:lnTo>
                    <a:lnTo>
                      <a:pt x="138" y="56"/>
                    </a:lnTo>
                    <a:lnTo>
                      <a:pt x="125" y="53"/>
                    </a:lnTo>
                    <a:lnTo>
                      <a:pt x="112" y="47"/>
                    </a:lnTo>
                    <a:lnTo>
                      <a:pt x="99" y="39"/>
                    </a:lnTo>
                    <a:lnTo>
                      <a:pt x="85" y="28"/>
                    </a:lnTo>
                    <a:lnTo>
                      <a:pt x="70" y="18"/>
                    </a:lnTo>
                    <a:lnTo>
                      <a:pt x="55" y="10"/>
                    </a:lnTo>
                    <a:lnTo>
                      <a:pt x="45" y="3"/>
                    </a:lnTo>
                    <a:lnTo>
                      <a:pt x="40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19" y="6"/>
                    </a:lnTo>
                    <a:lnTo>
                      <a:pt x="9" y="12"/>
                    </a:lnTo>
                    <a:lnTo>
                      <a:pt x="0" y="2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94" name="Freeform 560">
                <a:extLst>
                  <a:ext uri="{FF2B5EF4-FFF2-40B4-BE49-F238E27FC236}">
                    <a16:creationId xmlns:a16="http://schemas.microsoft.com/office/drawing/2014/main" id="{6CAE9C9F-14DF-4D86-863F-A302C23DCB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0" y="2018"/>
                <a:ext cx="1561" cy="769"/>
              </a:xfrm>
              <a:custGeom>
                <a:avLst/>
                <a:gdLst>
                  <a:gd name="T0" fmla="*/ 781 w 1561"/>
                  <a:gd name="T1" fmla="*/ 199 h 769"/>
                  <a:gd name="T2" fmla="*/ 822 w 1561"/>
                  <a:gd name="T3" fmla="*/ 159 h 769"/>
                  <a:gd name="T4" fmla="*/ 936 w 1561"/>
                  <a:gd name="T5" fmla="*/ 77 h 769"/>
                  <a:gd name="T6" fmla="*/ 1051 w 1561"/>
                  <a:gd name="T7" fmla="*/ 38 h 769"/>
                  <a:gd name="T8" fmla="*/ 1094 w 1561"/>
                  <a:gd name="T9" fmla="*/ 44 h 769"/>
                  <a:gd name="T10" fmla="*/ 1137 w 1561"/>
                  <a:gd name="T11" fmla="*/ 45 h 769"/>
                  <a:gd name="T12" fmla="*/ 1170 w 1561"/>
                  <a:gd name="T13" fmla="*/ 39 h 769"/>
                  <a:gd name="T14" fmla="*/ 1257 w 1561"/>
                  <a:gd name="T15" fmla="*/ 10 h 769"/>
                  <a:gd name="T16" fmla="*/ 1374 w 1561"/>
                  <a:gd name="T17" fmla="*/ 0 h 769"/>
                  <a:gd name="T18" fmla="*/ 1465 w 1561"/>
                  <a:gd name="T19" fmla="*/ 8 h 769"/>
                  <a:gd name="T20" fmla="*/ 1503 w 1561"/>
                  <a:gd name="T21" fmla="*/ 19 h 769"/>
                  <a:gd name="T22" fmla="*/ 1520 w 1561"/>
                  <a:gd name="T23" fmla="*/ 29 h 769"/>
                  <a:gd name="T24" fmla="*/ 1532 w 1561"/>
                  <a:gd name="T25" fmla="*/ 43 h 769"/>
                  <a:gd name="T26" fmla="*/ 1555 w 1561"/>
                  <a:gd name="T27" fmla="*/ 53 h 769"/>
                  <a:gd name="T28" fmla="*/ 1550 w 1561"/>
                  <a:gd name="T29" fmla="*/ 60 h 769"/>
                  <a:gd name="T30" fmla="*/ 1539 w 1561"/>
                  <a:gd name="T31" fmla="*/ 67 h 769"/>
                  <a:gd name="T32" fmla="*/ 1507 w 1561"/>
                  <a:gd name="T33" fmla="*/ 137 h 769"/>
                  <a:gd name="T34" fmla="*/ 1457 w 1561"/>
                  <a:gd name="T35" fmla="*/ 203 h 769"/>
                  <a:gd name="T36" fmla="*/ 1432 w 1561"/>
                  <a:gd name="T37" fmla="*/ 243 h 769"/>
                  <a:gd name="T38" fmla="*/ 1385 w 1561"/>
                  <a:gd name="T39" fmla="*/ 230 h 769"/>
                  <a:gd name="T40" fmla="*/ 1327 w 1561"/>
                  <a:gd name="T41" fmla="*/ 194 h 769"/>
                  <a:gd name="T42" fmla="*/ 1245 w 1561"/>
                  <a:gd name="T43" fmla="*/ 194 h 769"/>
                  <a:gd name="T44" fmla="*/ 1128 w 1561"/>
                  <a:gd name="T45" fmla="*/ 260 h 769"/>
                  <a:gd name="T46" fmla="*/ 1063 w 1561"/>
                  <a:gd name="T47" fmla="*/ 381 h 769"/>
                  <a:gd name="T48" fmla="*/ 1058 w 1561"/>
                  <a:gd name="T49" fmla="*/ 445 h 769"/>
                  <a:gd name="T50" fmla="*/ 1047 w 1561"/>
                  <a:gd name="T51" fmla="*/ 526 h 769"/>
                  <a:gd name="T52" fmla="*/ 1012 w 1561"/>
                  <a:gd name="T53" fmla="*/ 552 h 769"/>
                  <a:gd name="T54" fmla="*/ 951 w 1561"/>
                  <a:gd name="T55" fmla="*/ 566 h 769"/>
                  <a:gd name="T56" fmla="*/ 894 w 1561"/>
                  <a:gd name="T57" fmla="*/ 601 h 769"/>
                  <a:gd name="T58" fmla="*/ 852 w 1561"/>
                  <a:gd name="T59" fmla="*/ 631 h 769"/>
                  <a:gd name="T60" fmla="*/ 791 w 1561"/>
                  <a:gd name="T61" fmla="*/ 669 h 769"/>
                  <a:gd name="T62" fmla="*/ 712 w 1561"/>
                  <a:gd name="T63" fmla="*/ 687 h 769"/>
                  <a:gd name="T64" fmla="*/ 612 w 1561"/>
                  <a:gd name="T65" fmla="*/ 719 h 769"/>
                  <a:gd name="T66" fmla="*/ 553 w 1561"/>
                  <a:gd name="T67" fmla="*/ 769 h 769"/>
                  <a:gd name="T68" fmla="*/ 531 w 1561"/>
                  <a:gd name="T69" fmla="*/ 716 h 769"/>
                  <a:gd name="T70" fmla="*/ 501 w 1561"/>
                  <a:gd name="T71" fmla="*/ 665 h 769"/>
                  <a:gd name="T72" fmla="*/ 488 w 1561"/>
                  <a:gd name="T73" fmla="*/ 632 h 769"/>
                  <a:gd name="T74" fmla="*/ 480 w 1561"/>
                  <a:gd name="T75" fmla="*/ 612 h 769"/>
                  <a:gd name="T76" fmla="*/ 450 w 1561"/>
                  <a:gd name="T77" fmla="*/ 572 h 769"/>
                  <a:gd name="T78" fmla="*/ 408 w 1561"/>
                  <a:gd name="T79" fmla="*/ 549 h 769"/>
                  <a:gd name="T80" fmla="*/ 367 w 1561"/>
                  <a:gd name="T81" fmla="*/ 540 h 769"/>
                  <a:gd name="T82" fmla="*/ 314 w 1561"/>
                  <a:gd name="T83" fmla="*/ 507 h 769"/>
                  <a:gd name="T84" fmla="*/ 260 w 1561"/>
                  <a:gd name="T85" fmla="*/ 479 h 769"/>
                  <a:gd name="T86" fmla="*/ 228 w 1561"/>
                  <a:gd name="T87" fmla="*/ 501 h 769"/>
                  <a:gd name="T88" fmla="*/ 162 w 1561"/>
                  <a:gd name="T89" fmla="*/ 540 h 769"/>
                  <a:gd name="T90" fmla="*/ 84 w 1561"/>
                  <a:gd name="T91" fmla="*/ 536 h 769"/>
                  <a:gd name="T92" fmla="*/ 38 w 1561"/>
                  <a:gd name="T93" fmla="*/ 526 h 769"/>
                  <a:gd name="T94" fmla="*/ 19 w 1561"/>
                  <a:gd name="T95" fmla="*/ 538 h 769"/>
                  <a:gd name="T96" fmla="*/ 7 w 1561"/>
                  <a:gd name="T97" fmla="*/ 539 h 769"/>
                  <a:gd name="T98" fmla="*/ 37 w 1561"/>
                  <a:gd name="T99" fmla="*/ 501 h 769"/>
                  <a:gd name="T100" fmla="*/ 85 w 1561"/>
                  <a:gd name="T101" fmla="*/ 492 h 769"/>
                  <a:gd name="T102" fmla="*/ 130 w 1561"/>
                  <a:gd name="T103" fmla="*/ 474 h 769"/>
                  <a:gd name="T104" fmla="*/ 184 w 1561"/>
                  <a:gd name="T105" fmla="*/ 454 h 769"/>
                  <a:gd name="T106" fmla="*/ 240 w 1561"/>
                  <a:gd name="T107" fmla="*/ 439 h 769"/>
                  <a:gd name="T108" fmla="*/ 274 w 1561"/>
                  <a:gd name="T109" fmla="*/ 421 h 769"/>
                  <a:gd name="T110" fmla="*/ 759 w 1561"/>
                  <a:gd name="T111" fmla="*/ 228 h 76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61"/>
                  <a:gd name="T169" fmla="*/ 0 h 769"/>
                  <a:gd name="T170" fmla="*/ 1561 w 1561"/>
                  <a:gd name="T171" fmla="*/ 769 h 76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61" h="769">
                    <a:moveTo>
                      <a:pt x="759" y="228"/>
                    </a:moveTo>
                    <a:lnTo>
                      <a:pt x="768" y="220"/>
                    </a:lnTo>
                    <a:lnTo>
                      <a:pt x="775" y="209"/>
                    </a:lnTo>
                    <a:lnTo>
                      <a:pt x="781" y="199"/>
                    </a:lnTo>
                    <a:lnTo>
                      <a:pt x="787" y="189"/>
                    </a:lnTo>
                    <a:lnTo>
                      <a:pt x="795" y="181"/>
                    </a:lnTo>
                    <a:lnTo>
                      <a:pt x="822" y="159"/>
                    </a:lnTo>
                    <a:lnTo>
                      <a:pt x="850" y="137"/>
                    </a:lnTo>
                    <a:lnTo>
                      <a:pt x="877" y="116"/>
                    </a:lnTo>
                    <a:lnTo>
                      <a:pt x="906" y="95"/>
                    </a:lnTo>
                    <a:lnTo>
                      <a:pt x="936" y="77"/>
                    </a:lnTo>
                    <a:lnTo>
                      <a:pt x="965" y="62"/>
                    </a:lnTo>
                    <a:lnTo>
                      <a:pt x="994" y="49"/>
                    </a:lnTo>
                    <a:lnTo>
                      <a:pt x="1022" y="42"/>
                    </a:lnTo>
                    <a:lnTo>
                      <a:pt x="1051" y="38"/>
                    </a:lnTo>
                    <a:lnTo>
                      <a:pt x="1077" y="42"/>
                    </a:lnTo>
                    <a:lnTo>
                      <a:pt x="1085" y="43"/>
                    </a:lnTo>
                    <a:lnTo>
                      <a:pt x="1094" y="44"/>
                    </a:lnTo>
                    <a:lnTo>
                      <a:pt x="1104" y="45"/>
                    </a:lnTo>
                    <a:lnTo>
                      <a:pt x="1114" y="45"/>
                    </a:lnTo>
                    <a:lnTo>
                      <a:pt x="1126" y="45"/>
                    </a:lnTo>
                    <a:lnTo>
                      <a:pt x="1137" y="45"/>
                    </a:lnTo>
                    <a:lnTo>
                      <a:pt x="1147" y="45"/>
                    </a:lnTo>
                    <a:lnTo>
                      <a:pt x="1156" y="44"/>
                    </a:lnTo>
                    <a:lnTo>
                      <a:pt x="1164" y="42"/>
                    </a:lnTo>
                    <a:lnTo>
                      <a:pt x="1170" y="39"/>
                    </a:lnTo>
                    <a:lnTo>
                      <a:pt x="1199" y="27"/>
                    </a:lnTo>
                    <a:lnTo>
                      <a:pt x="1228" y="17"/>
                    </a:lnTo>
                    <a:lnTo>
                      <a:pt x="1257" y="10"/>
                    </a:lnTo>
                    <a:lnTo>
                      <a:pt x="1286" y="5"/>
                    </a:lnTo>
                    <a:lnTo>
                      <a:pt x="1315" y="1"/>
                    </a:lnTo>
                    <a:lnTo>
                      <a:pt x="1345" y="0"/>
                    </a:lnTo>
                    <a:lnTo>
                      <a:pt x="1374" y="0"/>
                    </a:lnTo>
                    <a:lnTo>
                      <a:pt x="1404" y="2"/>
                    </a:lnTo>
                    <a:lnTo>
                      <a:pt x="1434" y="5"/>
                    </a:lnTo>
                    <a:lnTo>
                      <a:pt x="1465" y="8"/>
                    </a:lnTo>
                    <a:lnTo>
                      <a:pt x="1472" y="9"/>
                    </a:lnTo>
                    <a:lnTo>
                      <a:pt x="1483" y="10"/>
                    </a:lnTo>
                    <a:lnTo>
                      <a:pt x="1494" y="14"/>
                    </a:lnTo>
                    <a:lnTo>
                      <a:pt x="1503" y="19"/>
                    </a:lnTo>
                    <a:lnTo>
                      <a:pt x="1507" y="25"/>
                    </a:lnTo>
                    <a:lnTo>
                      <a:pt x="1515" y="25"/>
                    </a:lnTo>
                    <a:lnTo>
                      <a:pt x="1520" y="29"/>
                    </a:lnTo>
                    <a:lnTo>
                      <a:pt x="1525" y="34"/>
                    </a:lnTo>
                    <a:lnTo>
                      <a:pt x="1528" y="39"/>
                    </a:lnTo>
                    <a:lnTo>
                      <a:pt x="1532" y="43"/>
                    </a:lnTo>
                    <a:lnTo>
                      <a:pt x="1537" y="46"/>
                    </a:lnTo>
                    <a:lnTo>
                      <a:pt x="1543" y="49"/>
                    </a:lnTo>
                    <a:lnTo>
                      <a:pt x="1549" y="51"/>
                    </a:lnTo>
                    <a:lnTo>
                      <a:pt x="1555" y="53"/>
                    </a:lnTo>
                    <a:lnTo>
                      <a:pt x="1561" y="57"/>
                    </a:lnTo>
                    <a:lnTo>
                      <a:pt x="1556" y="58"/>
                    </a:lnTo>
                    <a:lnTo>
                      <a:pt x="1550" y="60"/>
                    </a:lnTo>
                    <a:lnTo>
                      <a:pt x="1544" y="62"/>
                    </a:lnTo>
                    <a:lnTo>
                      <a:pt x="1540" y="64"/>
                    </a:lnTo>
                    <a:lnTo>
                      <a:pt x="1539" y="67"/>
                    </a:lnTo>
                    <a:lnTo>
                      <a:pt x="1535" y="86"/>
                    </a:lnTo>
                    <a:lnTo>
                      <a:pt x="1528" y="103"/>
                    </a:lnTo>
                    <a:lnTo>
                      <a:pt x="1519" y="121"/>
                    </a:lnTo>
                    <a:lnTo>
                      <a:pt x="1507" y="137"/>
                    </a:lnTo>
                    <a:lnTo>
                      <a:pt x="1494" y="154"/>
                    </a:lnTo>
                    <a:lnTo>
                      <a:pt x="1482" y="171"/>
                    </a:lnTo>
                    <a:lnTo>
                      <a:pt x="1469" y="187"/>
                    </a:lnTo>
                    <a:lnTo>
                      <a:pt x="1457" y="203"/>
                    </a:lnTo>
                    <a:lnTo>
                      <a:pt x="1447" y="218"/>
                    </a:lnTo>
                    <a:lnTo>
                      <a:pt x="1439" y="234"/>
                    </a:lnTo>
                    <a:lnTo>
                      <a:pt x="1432" y="243"/>
                    </a:lnTo>
                    <a:lnTo>
                      <a:pt x="1422" y="246"/>
                    </a:lnTo>
                    <a:lnTo>
                      <a:pt x="1411" y="244"/>
                    </a:lnTo>
                    <a:lnTo>
                      <a:pt x="1399" y="238"/>
                    </a:lnTo>
                    <a:lnTo>
                      <a:pt x="1385" y="230"/>
                    </a:lnTo>
                    <a:lnTo>
                      <a:pt x="1371" y="220"/>
                    </a:lnTo>
                    <a:lnTo>
                      <a:pt x="1356" y="210"/>
                    </a:lnTo>
                    <a:lnTo>
                      <a:pt x="1341" y="201"/>
                    </a:lnTo>
                    <a:lnTo>
                      <a:pt x="1327" y="194"/>
                    </a:lnTo>
                    <a:lnTo>
                      <a:pt x="1312" y="191"/>
                    </a:lnTo>
                    <a:lnTo>
                      <a:pt x="1277" y="189"/>
                    </a:lnTo>
                    <a:lnTo>
                      <a:pt x="1245" y="194"/>
                    </a:lnTo>
                    <a:lnTo>
                      <a:pt x="1212" y="204"/>
                    </a:lnTo>
                    <a:lnTo>
                      <a:pt x="1182" y="218"/>
                    </a:lnTo>
                    <a:lnTo>
                      <a:pt x="1154" y="238"/>
                    </a:lnTo>
                    <a:lnTo>
                      <a:pt x="1128" y="260"/>
                    </a:lnTo>
                    <a:lnTo>
                      <a:pt x="1106" y="287"/>
                    </a:lnTo>
                    <a:lnTo>
                      <a:pt x="1088" y="316"/>
                    </a:lnTo>
                    <a:lnTo>
                      <a:pt x="1073" y="347"/>
                    </a:lnTo>
                    <a:lnTo>
                      <a:pt x="1063" y="381"/>
                    </a:lnTo>
                    <a:lnTo>
                      <a:pt x="1060" y="401"/>
                    </a:lnTo>
                    <a:lnTo>
                      <a:pt x="1058" y="422"/>
                    </a:lnTo>
                    <a:lnTo>
                      <a:pt x="1058" y="445"/>
                    </a:lnTo>
                    <a:lnTo>
                      <a:pt x="1056" y="468"/>
                    </a:lnTo>
                    <a:lnTo>
                      <a:pt x="1055" y="489"/>
                    </a:lnTo>
                    <a:lnTo>
                      <a:pt x="1052" y="510"/>
                    </a:lnTo>
                    <a:lnTo>
                      <a:pt x="1047" y="526"/>
                    </a:lnTo>
                    <a:lnTo>
                      <a:pt x="1039" y="540"/>
                    </a:lnTo>
                    <a:lnTo>
                      <a:pt x="1027" y="549"/>
                    </a:lnTo>
                    <a:lnTo>
                      <a:pt x="1012" y="552"/>
                    </a:lnTo>
                    <a:lnTo>
                      <a:pt x="996" y="552"/>
                    </a:lnTo>
                    <a:lnTo>
                      <a:pt x="981" y="555"/>
                    </a:lnTo>
                    <a:lnTo>
                      <a:pt x="966" y="560"/>
                    </a:lnTo>
                    <a:lnTo>
                      <a:pt x="951" y="566"/>
                    </a:lnTo>
                    <a:lnTo>
                      <a:pt x="936" y="573"/>
                    </a:lnTo>
                    <a:lnTo>
                      <a:pt x="922" y="582"/>
                    </a:lnTo>
                    <a:lnTo>
                      <a:pt x="908" y="592"/>
                    </a:lnTo>
                    <a:lnTo>
                      <a:pt x="894" y="601"/>
                    </a:lnTo>
                    <a:lnTo>
                      <a:pt x="881" y="610"/>
                    </a:lnTo>
                    <a:lnTo>
                      <a:pt x="867" y="621"/>
                    </a:lnTo>
                    <a:lnTo>
                      <a:pt x="852" y="631"/>
                    </a:lnTo>
                    <a:lnTo>
                      <a:pt x="838" y="643"/>
                    </a:lnTo>
                    <a:lnTo>
                      <a:pt x="824" y="654"/>
                    </a:lnTo>
                    <a:lnTo>
                      <a:pt x="809" y="662"/>
                    </a:lnTo>
                    <a:lnTo>
                      <a:pt x="791" y="669"/>
                    </a:lnTo>
                    <a:lnTo>
                      <a:pt x="766" y="675"/>
                    </a:lnTo>
                    <a:lnTo>
                      <a:pt x="739" y="681"/>
                    </a:lnTo>
                    <a:lnTo>
                      <a:pt x="712" y="687"/>
                    </a:lnTo>
                    <a:lnTo>
                      <a:pt x="687" y="693"/>
                    </a:lnTo>
                    <a:lnTo>
                      <a:pt x="661" y="700"/>
                    </a:lnTo>
                    <a:lnTo>
                      <a:pt x="636" y="708"/>
                    </a:lnTo>
                    <a:lnTo>
                      <a:pt x="612" y="719"/>
                    </a:lnTo>
                    <a:lnTo>
                      <a:pt x="590" y="732"/>
                    </a:lnTo>
                    <a:lnTo>
                      <a:pt x="571" y="750"/>
                    </a:lnTo>
                    <a:lnTo>
                      <a:pt x="553" y="769"/>
                    </a:lnTo>
                    <a:lnTo>
                      <a:pt x="550" y="755"/>
                    </a:lnTo>
                    <a:lnTo>
                      <a:pt x="544" y="741"/>
                    </a:lnTo>
                    <a:lnTo>
                      <a:pt x="538" y="729"/>
                    </a:lnTo>
                    <a:lnTo>
                      <a:pt x="531" y="716"/>
                    </a:lnTo>
                    <a:lnTo>
                      <a:pt x="523" y="703"/>
                    </a:lnTo>
                    <a:lnTo>
                      <a:pt x="516" y="690"/>
                    </a:lnTo>
                    <a:lnTo>
                      <a:pt x="508" y="678"/>
                    </a:lnTo>
                    <a:lnTo>
                      <a:pt x="501" y="665"/>
                    </a:lnTo>
                    <a:lnTo>
                      <a:pt x="494" y="652"/>
                    </a:lnTo>
                    <a:lnTo>
                      <a:pt x="489" y="638"/>
                    </a:lnTo>
                    <a:lnTo>
                      <a:pt x="488" y="632"/>
                    </a:lnTo>
                    <a:lnTo>
                      <a:pt x="486" y="628"/>
                    </a:lnTo>
                    <a:lnTo>
                      <a:pt x="485" y="622"/>
                    </a:lnTo>
                    <a:lnTo>
                      <a:pt x="484" y="617"/>
                    </a:lnTo>
                    <a:lnTo>
                      <a:pt x="480" y="612"/>
                    </a:lnTo>
                    <a:lnTo>
                      <a:pt x="471" y="598"/>
                    </a:lnTo>
                    <a:lnTo>
                      <a:pt x="460" y="585"/>
                    </a:lnTo>
                    <a:lnTo>
                      <a:pt x="450" y="572"/>
                    </a:lnTo>
                    <a:lnTo>
                      <a:pt x="438" y="561"/>
                    </a:lnTo>
                    <a:lnTo>
                      <a:pt x="423" y="553"/>
                    </a:lnTo>
                    <a:lnTo>
                      <a:pt x="408" y="549"/>
                    </a:lnTo>
                    <a:lnTo>
                      <a:pt x="396" y="546"/>
                    </a:lnTo>
                    <a:lnTo>
                      <a:pt x="386" y="544"/>
                    </a:lnTo>
                    <a:lnTo>
                      <a:pt x="377" y="543"/>
                    </a:lnTo>
                    <a:lnTo>
                      <a:pt x="367" y="540"/>
                    </a:lnTo>
                    <a:lnTo>
                      <a:pt x="358" y="536"/>
                    </a:lnTo>
                    <a:lnTo>
                      <a:pt x="346" y="530"/>
                    </a:lnTo>
                    <a:lnTo>
                      <a:pt x="331" y="519"/>
                    </a:lnTo>
                    <a:lnTo>
                      <a:pt x="314" y="507"/>
                    </a:lnTo>
                    <a:lnTo>
                      <a:pt x="291" y="488"/>
                    </a:lnTo>
                    <a:lnTo>
                      <a:pt x="274" y="479"/>
                    </a:lnTo>
                    <a:lnTo>
                      <a:pt x="260" y="479"/>
                    </a:lnTo>
                    <a:lnTo>
                      <a:pt x="246" y="483"/>
                    </a:lnTo>
                    <a:lnTo>
                      <a:pt x="236" y="493"/>
                    </a:lnTo>
                    <a:lnTo>
                      <a:pt x="228" y="501"/>
                    </a:lnTo>
                    <a:lnTo>
                      <a:pt x="214" y="517"/>
                    </a:lnTo>
                    <a:lnTo>
                      <a:pt x="198" y="528"/>
                    </a:lnTo>
                    <a:lnTo>
                      <a:pt x="180" y="536"/>
                    </a:lnTo>
                    <a:lnTo>
                      <a:pt x="162" y="540"/>
                    </a:lnTo>
                    <a:lnTo>
                      <a:pt x="143" y="542"/>
                    </a:lnTo>
                    <a:lnTo>
                      <a:pt x="123" y="542"/>
                    </a:lnTo>
                    <a:lnTo>
                      <a:pt x="104" y="539"/>
                    </a:lnTo>
                    <a:lnTo>
                      <a:pt x="84" y="536"/>
                    </a:lnTo>
                    <a:lnTo>
                      <a:pt x="63" y="532"/>
                    </a:lnTo>
                    <a:lnTo>
                      <a:pt x="43" y="528"/>
                    </a:lnTo>
                    <a:lnTo>
                      <a:pt x="38" y="526"/>
                    </a:lnTo>
                    <a:lnTo>
                      <a:pt x="33" y="528"/>
                    </a:lnTo>
                    <a:lnTo>
                      <a:pt x="28" y="530"/>
                    </a:lnTo>
                    <a:lnTo>
                      <a:pt x="23" y="533"/>
                    </a:lnTo>
                    <a:lnTo>
                      <a:pt x="19" y="538"/>
                    </a:lnTo>
                    <a:lnTo>
                      <a:pt x="0" y="574"/>
                    </a:lnTo>
                    <a:lnTo>
                      <a:pt x="4" y="557"/>
                    </a:lnTo>
                    <a:lnTo>
                      <a:pt x="7" y="539"/>
                    </a:lnTo>
                    <a:lnTo>
                      <a:pt x="13" y="522"/>
                    </a:lnTo>
                    <a:lnTo>
                      <a:pt x="21" y="509"/>
                    </a:lnTo>
                    <a:lnTo>
                      <a:pt x="37" y="501"/>
                    </a:lnTo>
                    <a:lnTo>
                      <a:pt x="49" y="499"/>
                    </a:lnTo>
                    <a:lnTo>
                      <a:pt x="62" y="496"/>
                    </a:lnTo>
                    <a:lnTo>
                      <a:pt x="73" y="494"/>
                    </a:lnTo>
                    <a:lnTo>
                      <a:pt x="85" y="492"/>
                    </a:lnTo>
                    <a:lnTo>
                      <a:pt x="97" y="487"/>
                    </a:lnTo>
                    <a:lnTo>
                      <a:pt x="114" y="481"/>
                    </a:lnTo>
                    <a:lnTo>
                      <a:pt x="130" y="474"/>
                    </a:lnTo>
                    <a:lnTo>
                      <a:pt x="144" y="468"/>
                    </a:lnTo>
                    <a:lnTo>
                      <a:pt x="158" y="464"/>
                    </a:lnTo>
                    <a:lnTo>
                      <a:pt x="171" y="459"/>
                    </a:lnTo>
                    <a:lnTo>
                      <a:pt x="184" y="454"/>
                    </a:lnTo>
                    <a:lnTo>
                      <a:pt x="197" y="450"/>
                    </a:lnTo>
                    <a:lnTo>
                      <a:pt x="210" y="446"/>
                    </a:lnTo>
                    <a:lnTo>
                      <a:pt x="224" y="443"/>
                    </a:lnTo>
                    <a:lnTo>
                      <a:pt x="240" y="439"/>
                    </a:lnTo>
                    <a:lnTo>
                      <a:pt x="252" y="435"/>
                    </a:lnTo>
                    <a:lnTo>
                      <a:pt x="263" y="428"/>
                    </a:lnTo>
                    <a:lnTo>
                      <a:pt x="274" y="421"/>
                    </a:lnTo>
                    <a:lnTo>
                      <a:pt x="292" y="414"/>
                    </a:lnTo>
                    <a:lnTo>
                      <a:pt x="322" y="407"/>
                    </a:lnTo>
                    <a:lnTo>
                      <a:pt x="759" y="2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95" name="Freeform 561">
                <a:extLst>
                  <a:ext uri="{FF2B5EF4-FFF2-40B4-BE49-F238E27FC236}">
                    <a16:creationId xmlns:a16="http://schemas.microsoft.com/office/drawing/2014/main" id="{2ECD0AD4-6D73-41A8-A121-A2E4A6D0B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0" y="2018"/>
                <a:ext cx="1561" cy="769"/>
              </a:xfrm>
              <a:custGeom>
                <a:avLst/>
                <a:gdLst>
                  <a:gd name="T0" fmla="*/ 781 w 1561"/>
                  <a:gd name="T1" fmla="*/ 199 h 769"/>
                  <a:gd name="T2" fmla="*/ 822 w 1561"/>
                  <a:gd name="T3" fmla="*/ 159 h 769"/>
                  <a:gd name="T4" fmla="*/ 936 w 1561"/>
                  <a:gd name="T5" fmla="*/ 77 h 769"/>
                  <a:gd name="T6" fmla="*/ 1051 w 1561"/>
                  <a:gd name="T7" fmla="*/ 38 h 769"/>
                  <a:gd name="T8" fmla="*/ 1094 w 1561"/>
                  <a:gd name="T9" fmla="*/ 44 h 769"/>
                  <a:gd name="T10" fmla="*/ 1137 w 1561"/>
                  <a:gd name="T11" fmla="*/ 45 h 769"/>
                  <a:gd name="T12" fmla="*/ 1170 w 1561"/>
                  <a:gd name="T13" fmla="*/ 39 h 769"/>
                  <a:gd name="T14" fmla="*/ 1257 w 1561"/>
                  <a:gd name="T15" fmla="*/ 10 h 769"/>
                  <a:gd name="T16" fmla="*/ 1374 w 1561"/>
                  <a:gd name="T17" fmla="*/ 0 h 769"/>
                  <a:gd name="T18" fmla="*/ 1465 w 1561"/>
                  <a:gd name="T19" fmla="*/ 8 h 769"/>
                  <a:gd name="T20" fmla="*/ 1503 w 1561"/>
                  <a:gd name="T21" fmla="*/ 19 h 769"/>
                  <a:gd name="T22" fmla="*/ 1520 w 1561"/>
                  <a:gd name="T23" fmla="*/ 29 h 769"/>
                  <a:gd name="T24" fmla="*/ 1532 w 1561"/>
                  <a:gd name="T25" fmla="*/ 43 h 769"/>
                  <a:gd name="T26" fmla="*/ 1555 w 1561"/>
                  <a:gd name="T27" fmla="*/ 53 h 769"/>
                  <a:gd name="T28" fmla="*/ 1550 w 1561"/>
                  <a:gd name="T29" fmla="*/ 60 h 769"/>
                  <a:gd name="T30" fmla="*/ 1539 w 1561"/>
                  <a:gd name="T31" fmla="*/ 67 h 769"/>
                  <a:gd name="T32" fmla="*/ 1507 w 1561"/>
                  <a:gd name="T33" fmla="*/ 137 h 769"/>
                  <a:gd name="T34" fmla="*/ 1457 w 1561"/>
                  <a:gd name="T35" fmla="*/ 203 h 769"/>
                  <a:gd name="T36" fmla="*/ 1432 w 1561"/>
                  <a:gd name="T37" fmla="*/ 243 h 769"/>
                  <a:gd name="T38" fmla="*/ 1385 w 1561"/>
                  <a:gd name="T39" fmla="*/ 230 h 769"/>
                  <a:gd name="T40" fmla="*/ 1327 w 1561"/>
                  <a:gd name="T41" fmla="*/ 194 h 769"/>
                  <a:gd name="T42" fmla="*/ 1245 w 1561"/>
                  <a:gd name="T43" fmla="*/ 194 h 769"/>
                  <a:gd name="T44" fmla="*/ 1128 w 1561"/>
                  <a:gd name="T45" fmla="*/ 260 h 769"/>
                  <a:gd name="T46" fmla="*/ 1063 w 1561"/>
                  <a:gd name="T47" fmla="*/ 381 h 769"/>
                  <a:gd name="T48" fmla="*/ 1058 w 1561"/>
                  <a:gd name="T49" fmla="*/ 445 h 769"/>
                  <a:gd name="T50" fmla="*/ 1047 w 1561"/>
                  <a:gd name="T51" fmla="*/ 526 h 769"/>
                  <a:gd name="T52" fmla="*/ 1012 w 1561"/>
                  <a:gd name="T53" fmla="*/ 552 h 769"/>
                  <a:gd name="T54" fmla="*/ 951 w 1561"/>
                  <a:gd name="T55" fmla="*/ 566 h 769"/>
                  <a:gd name="T56" fmla="*/ 894 w 1561"/>
                  <a:gd name="T57" fmla="*/ 601 h 769"/>
                  <a:gd name="T58" fmla="*/ 852 w 1561"/>
                  <a:gd name="T59" fmla="*/ 631 h 769"/>
                  <a:gd name="T60" fmla="*/ 791 w 1561"/>
                  <a:gd name="T61" fmla="*/ 669 h 769"/>
                  <a:gd name="T62" fmla="*/ 712 w 1561"/>
                  <a:gd name="T63" fmla="*/ 687 h 769"/>
                  <a:gd name="T64" fmla="*/ 612 w 1561"/>
                  <a:gd name="T65" fmla="*/ 719 h 769"/>
                  <a:gd name="T66" fmla="*/ 553 w 1561"/>
                  <a:gd name="T67" fmla="*/ 769 h 769"/>
                  <a:gd name="T68" fmla="*/ 531 w 1561"/>
                  <a:gd name="T69" fmla="*/ 716 h 769"/>
                  <a:gd name="T70" fmla="*/ 501 w 1561"/>
                  <a:gd name="T71" fmla="*/ 665 h 769"/>
                  <a:gd name="T72" fmla="*/ 488 w 1561"/>
                  <a:gd name="T73" fmla="*/ 632 h 769"/>
                  <a:gd name="T74" fmla="*/ 480 w 1561"/>
                  <a:gd name="T75" fmla="*/ 612 h 769"/>
                  <a:gd name="T76" fmla="*/ 450 w 1561"/>
                  <a:gd name="T77" fmla="*/ 572 h 769"/>
                  <a:gd name="T78" fmla="*/ 408 w 1561"/>
                  <a:gd name="T79" fmla="*/ 549 h 769"/>
                  <a:gd name="T80" fmla="*/ 367 w 1561"/>
                  <a:gd name="T81" fmla="*/ 540 h 769"/>
                  <a:gd name="T82" fmla="*/ 314 w 1561"/>
                  <a:gd name="T83" fmla="*/ 507 h 769"/>
                  <a:gd name="T84" fmla="*/ 260 w 1561"/>
                  <a:gd name="T85" fmla="*/ 479 h 769"/>
                  <a:gd name="T86" fmla="*/ 228 w 1561"/>
                  <a:gd name="T87" fmla="*/ 501 h 769"/>
                  <a:gd name="T88" fmla="*/ 162 w 1561"/>
                  <a:gd name="T89" fmla="*/ 540 h 769"/>
                  <a:gd name="T90" fmla="*/ 84 w 1561"/>
                  <a:gd name="T91" fmla="*/ 536 h 769"/>
                  <a:gd name="T92" fmla="*/ 38 w 1561"/>
                  <a:gd name="T93" fmla="*/ 526 h 769"/>
                  <a:gd name="T94" fmla="*/ 19 w 1561"/>
                  <a:gd name="T95" fmla="*/ 538 h 769"/>
                  <a:gd name="T96" fmla="*/ 7 w 1561"/>
                  <a:gd name="T97" fmla="*/ 539 h 769"/>
                  <a:gd name="T98" fmla="*/ 37 w 1561"/>
                  <a:gd name="T99" fmla="*/ 501 h 769"/>
                  <a:gd name="T100" fmla="*/ 85 w 1561"/>
                  <a:gd name="T101" fmla="*/ 492 h 769"/>
                  <a:gd name="T102" fmla="*/ 130 w 1561"/>
                  <a:gd name="T103" fmla="*/ 474 h 769"/>
                  <a:gd name="T104" fmla="*/ 184 w 1561"/>
                  <a:gd name="T105" fmla="*/ 454 h 769"/>
                  <a:gd name="T106" fmla="*/ 240 w 1561"/>
                  <a:gd name="T107" fmla="*/ 439 h 769"/>
                  <a:gd name="T108" fmla="*/ 274 w 1561"/>
                  <a:gd name="T109" fmla="*/ 421 h 769"/>
                  <a:gd name="T110" fmla="*/ 759 w 1561"/>
                  <a:gd name="T111" fmla="*/ 228 h 76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561"/>
                  <a:gd name="T169" fmla="*/ 0 h 769"/>
                  <a:gd name="T170" fmla="*/ 1561 w 1561"/>
                  <a:gd name="T171" fmla="*/ 769 h 76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561" h="769">
                    <a:moveTo>
                      <a:pt x="759" y="228"/>
                    </a:moveTo>
                    <a:lnTo>
                      <a:pt x="768" y="220"/>
                    </a:lnTo>
                    <a:lnTo>
                      <a:pt x="775" y="209"/>
                    </a:lnTo>
                    <a:lnTo>
                      <a:pt x="781" y="199"/>
                    </a:lnTo>
                    <a:lnTo>
                      <a:pt x="787" y="189"/>
                    </a:lnTo>
                    <a:lnTo>
                      <a:pt x="795" y="181"/>
                    </a:lnTo>
                    <a:lnTo>
                      <a:pt x="822" y="159"/>
                    </a:lnTo>
                    <a:lnTo>
                      <a:pt x="850" y="137"/>
                    </a:lnTo>
                    <a:lnTo>
                      <a:pt x="877" y="116"/>
                    </a:lnTo>
                    <a:lnTo>
                      <a:pt x="906" y="95"/>
                    </a:lnTo>
                    <a:lnTo>
                      <a:pt x="936" y="77"/>
                    </a:lnTo>
                    <a:lnTo>
                      <a:pt x="965" y="62"/>
                    </a:lnTo>
                    <a:lnTo>
                      <a:pt x="994" y="49"/>
                    </a:lnTo>
                    <a:lnTo>
                      <a:pt x="1022" y="42"/>
                    </a:lnTo>
                    <a:lnTo>
                      <a:pt x="1051" y="38"/>
                    </a:lnTo>
                    <a:lnTo>
                      <a:pt x="1077" y="42"/>
                    </a:lnTo>
                    <a:lnTo>
                      <a:pt x="1085" y="43"/>
                    </a:lnTo>
                    <a:lnTo>
                      <a:pt x="1094" y="44"/>
                    </a:lnTo>
                    <a:lnTo>
                      <a:pt x="1104" y="45"/>
                    </a:lnTo>
                    <a:lnTo>
                      <a:pt x="1114" y="45"/>
                    </a:lnTo>
                    <a:lnTo>
                      <a:pt x="1126" y="45"/>
                    </a:lnTo>
                    <a:lnTo>
                      <a:pt x="1137" y="45"/>
                    </a:lnTo>
                    <a:lnTo>
                      <a:pt x="1147" y="45"/>
                    </a:lnTo>
                    <a:lnTo>
                      <a:pt x="1156" y="44"/>
                    </a:lnTo>
                    <a:lnTo>
                      <a:pt x="1164" y="42"/>
                    </a:lnTo>
                    <a:lnTo>
                      <a:pt x="1170" y="39"/>
                    </a:lnTo>
                    <a:lnTo>
                      <a:pt x="1199" y="27"/>
                    </a:lnTo>
                    <a:lnTo>
                      <a:pt x="1228" y="17"/>
                    </a:lnTo>
                    <a:lnTo>
                      <a:pt x="1257" y="10"/>
                    </a:lnTo>
                    <a:lnTo>
                      <a:pt x="1286" y="5"/>
                    </a:lnTo>
                    <a:lnTo>
                      <a:pt x="1315" y="1"/>
                    </a:lnTo>
                    <a:lnTo>
                      <a:pt x="1345" y="0"/>
                    </a:lnTo>
                    <a:lnTo>
                      <a:pt x="1374" y="0"/>
                    </a:lnTo>
                    <a:lnTo>
                      <a:pt x="1404" y="2"/>
                    </a:lnTo>
                    <a:lnTo>
                      <a:pt x="1434" y="5"/>
                    </a:lnTo>
                    <a:lnTo>
                      <a:pt x="1465" y="8"/>
                    </a:lnTo>
                    <a:lnTo>
                      <a:pt x="1472" y="9"/>
                    </a:lnTo>
                    <a:lnTo>
                      <a:pt x="1483" y="10"/>
                    </a:lnTo>
                    <a:lnTo>
                      <a:pt x="1494" y="14"/>
                    </a:lnTo>
                    <a:lnTo>
                      <a:pt x="1503" y="19"/>
                    </a:lnTo>
                    <a:lnTo>
                      <a:pt x="1507" y="25"/>
                    </a:lnTo>
                    <a:lnTo>
                      <a:pt x="1515" y="25"/>
                    </a:lnTo>
                    <a:lnTo>
                      <a:pt x="1520" y="29"/>
                    </a:lnTo>
                    <a:lnTo>
                      <a:pt x="1525" y="34"/>
                    </a:lnTo>
                    <a:lnTo>
                      <a:pt x="1528" y="39"/>
                    </a:lnTo>
                    <a:lnTo>
                      <a:pt x="1532" y="43"/>
                    </a:lnTo>
                    <a:lnTo>
                      <a:pt x="1537" y="46"/>
                    </a:lnTo>
                    <a:lnTo>
                      <a:pt x="1543" y="49"/>
                    </a:lnTo>
                    <a:lnTo>
                      <a:pt x="1549" y="51"/>
                    </a:lnTo>
                    <a:lnTo>
                      <a:pt x="1555" y="53"/>
                    </a:lnTo>
                    <a:lnTo>
                      <a:pt x="1561" y="57"/>
                    </a:lnTo>
                    <a:lnTo>
                      <a:pt x="1556" y="58"/>
                    </a:lnTo>
                    <a:lnTo>
                      <a:pt x="1550" y="60"/>
                    </a:lnTo>
                    <a:lnTo>
                      <a:pt x="1544" y="62"/>
                    </a:lnTo>
                    <a:lnTo>
                      <a:pt x="1540" y="64"/>
                    </a:lnTo>
                    <a:lnTo>
                      <a:pt x="1539" y="67"/>
                    </a:lnTo>
                    <a:lnTo>
                      <a:pt x="1535" y="86"/>
                    </a:lnTo>
                    <a:lnTo>
                      <a:pt x="1528" y="103"/>
                    </a:lnTo>
                    <a:lnTo>
                      <a:pt x="1519" y="121"/>
                    </a:lnTo>
                    <a:lnTo>
                      <a:pt x="1507" y="137"/>
                    </a:lnTo>
                    <a:lnTo>
                      <a:pt x="1494" y="154"/>
                    </a:lnTo>
                    <a:lnTo>
                      <a:pt x="1482" y="171"/>
                    </a:lnTo>
                    <a:lnTo>
                      <a:pt x="1469" y="187"/>
                    </a:lnTo>
                    <a:lnTo>
                      <a:pt x="1457" y="203"/>
                    </a:lnTo>
                    <a:lnTo>
                      <a:pt x="1447" y="218"/>
                    </a:lnTo>
                    <a:lnTo>
                      <a:pt x="1439" y="234"/>
                    </a:lnTo>
                    <a:lnTo>
                      <a:pt x="1432" y="243"/>
                    </a:lnTo>
                    <a:lnTo>
                      <a:pt x="1422" y="246"/>
                    </a:lnTo>
                    <a:lnTo>
                      <a:pt x="1411" y="244"/>
                    </a:lnTo>
                    <a:lnTo>
                      <a:pt x="1399" y="238"/>
                    </a:lnTo>
                    <a:lnTo>
                      <a:pt x="1385" y="230"/>
                    </a:lnTo>
                    <a:lnTo>
                      <a:pt x="1371" y="220"/>
                    </a:lnTo>
                    <a:lnTo>
                      <a:pt x="1356" y="210"/>
                    </a:lnTo>
                    <a:lnTo>
                      <a:pt x="1341" y="201"/>
                    </a:lnTo>
                    <a:lnTo>
                      <a:pt x="1327" y="194"/>
                    </a:lnTo>
                    <a:lnTo>
                      <a:pt x="1312" y="191"/>
                    </a:lnTo>
                    <a:lnTo>
                      <a:pt x="1277" y="189"/>
                    </a:lnTo>
                    <a:lnTo>
                      <a:pt x="1245" y="194"/>
                    </a:lnTo>
                    <a:lnTo>
                      <a:pt x="1212" y="204"/>
                    </a:lnTo>
                    <a:lnTo>
                      <a:pt x="1182" y="218"/>
                    </a:lnTo>
                    <a:lnTo>
                      <a:pt x="1154" y="238"/>
                    </a:lnTo>
                    <a:lnTo>
                      <a:pt x="1128" y="260"/>
                    </a:lnTo>
                    <a:lnTo>
                      <a:pt x="1106" y="287"/>
                    </a:lnTo>
                    <a:lnTo>
                      <a:pt x="1088" y="316"/>
                    </a:lnTo>
                    <a:lnTo>
                      <a:pt x="1073" y="347"/>
                    </a:lnTo>
                    <a:lnTo>
                      <a:pt x="1063" y="381"/>
                    </a:lnTo>
                    <a:lnTo>
                      <a:pt x="1060" y="401"/>
                    </a:lnTo>
                    <a:lnTo>
                      <a:pt x="1058" y="422"/>
                    </a:lnTo>
                    <a:lnTo>
                      <a:pt x="1058" y="445"/>
                    </a:lnTo>
                    <a:lnTo>
                      <a:pt x="1056" y="468"/>
                    </a:lnTo>
                    <a:lnTo>
                      <a:pt x="1055" y="489"/>
                    </a:lnTo>
                    <a:lnTo>
                      <a:pt x="1052" y="510"/>
                    </a:lnTo>
                    <a:lnTo>
                      <a:pt x="1047" y="526"/>
                    </a:lnTo>
                    <a:lnTo>
                      <a:pt x="1039" y="540"/>
                    </a:lnTo>
                    <a:lnTo>
                      <a:pt x="1027" y="549"/>
                    </a:lnTo>
                    <a:lnTo>
                      <a:pt x="1012" y="552"/>
                    </a:lnTo>
                    <a:lnTo>
                      <a:pt x="996" y="552"/>
                    </a:lnTo>
                    <a:lnTo>
                      <a:pt x="981" y="555"/>
                    </a:lnTo>
                    <a:lnTo>
                      <a:pt x="966" y="560"/>
                    </a:lnTo>
                    <a:lnTo>
                      <a:pt x="951" y="566"/>
                    </a:lnTo>
                    <a:lnTo>
                      <a:pt x="936" y="573"/>
                    </a:lnTo>
                    <a:lnTo>
                      <a:pt x="922" y="582"/>
                    </a:lnTo>
                    <a:lnTo>
                      <a:pt x="908" y="592"/>
                    </a:lnTo>
                    <a:lnTo>
                      <a:pt x="894" y="601"/>
                    </a:lnTo>
                    <a:lnTo>
                      <a:pt x="881" y="610"/>
                    </a:lnTo>
                    <a:lnTo>
                      <a:pt x="867" y="621"/>
                    </a:lnTo>
                    <a:lnTo>
                      <a:pt x="852" y="631"/>
                    </a:lnTo>
                    <a:lnTo>
                      <a:pt x="838" y="643"/>
                    </a:lnTo>
                    <a:lnTo>
                      <a:pt x="824" y="654"/>
                    </a:lnTo>
                    <a:lnTo>
                      <a:pt x="809" y="662"/>
                    </a:lnTo>
                    <a:lnTo>
                      <a:pt x="791" y="669"/>
                    </a:lnTo>
                    <a:lnTo>
                      <a:pt x="766" y="675"/>
                    </a:lnTo>
                    <a:lnTo>
                      <a:pt x="739" y="681"/>
                    </a:lnTo>
                    <a:lnTo>
                      <a:pt x="712" y="687"/>
                    </a:lnTo>
                    <a:lnTo>
                      <a:pt x="687" y="693"/>
                    </a:lnTo>
                    <a:lnTo>
                      <a:pt x="661" y="700"/>
                    </a:lnTo>
                    <a:lnTo>
                      <a:pt x="636" y="708"/>
                    </a:lnTo>
                    <a:lnTo>
                      <a:pt x="612" y="719"/>
                    </a:lnTo>
                    <a:lnTo>
                      <a:pt x="590" y="732"/>
                    </a:lnTo>
                    <a:lnTo>
                      <a:pt x="571" y="750"/>
                    </a:lnTo>
                    <a:lnTo>
                      <a:pt x="553" y="769"/>
                    </a:lnTo>
                    <a:lnTo>
                      <a:pt x="550" y="755"/>
                    </a:lnTo>
                    <a:lnTo>
                      <a:pt x="544" y="741"/>
                    </a:lnTo>
                    <a:lnTo>
                      <a:pt x="538" y="729"/>
                    </a:lnTo>
                    <a:lnTo>
                      <a:pt x="531" y="716"/>
                    </a:lnTo>
                    <a:lnTo>
                      <a:pt x="523" y="703"/>
                    </a:lnTo>
                    <a:lnTo>
                      <a:pt x="516" y="690"/>
                    </a:lnTo>
                    <a:lnTo>
                      <a:pt x="508" y="678"/>
                    </a:lnTo>
                    <a:lnTo>
                      <a:pt x="501" y="665"/>
                    </a:lnTo>
                    <a:lnTo>
                      <a:pt x="494" y="652"/>
                    </a:lnTo>
                    <a:lnTo>
                      <a:pt x="489" y="638"/>
                    </a:lnTo>
                    <a:lnTo>
                      <a:pt x="488" y="632"/>
                    </a:lnTo>
                    <a:lnTo>
                      <a:pt x="486" y="628"/>
                    </a:lnTo>
                    <a:lnTo>
                      <a:pt x="485" y="622"/>
                    </a:lnTo>
                    <a:lnTo>
                      <a:pt x="484" y="617"/>
                    </a:lnTo>
                    <a:lnTo>
                      <a:pt x="480" y="612"/>
                    </a:lnTo>
                    <a:lnTo>
                      <a:pt x="471" y="598"/>
                    </a:lnTo>
                    <a:lnTo>
                      <a:pt x="460" y="585"/>
                    </a:lnTo>
                    <a:lnTo>
                      <a:pt x="450" y="572"/>
                    </a:lnTo>
                    <a:lnTo>
                      <a:pt x="438" y="561"/>
                    </a:lnTo>
                    <a:lnTo>
                      <a:pt x="423" y="553"/>
                    </a:lnTo>
                    <a:lnTo>
                      <a:pt x="408" y="549"/>
                    </a:lnTo>
                    <a:lnTo>
                      <a:pt x="396" y="546"/>
                    </a:lnTo>
                    <a:lnTo>
                      <a:pt x="386" y="544"/>
                    </a:lnTo>
                    <a:lnTo>
                      <a:pt x="377" y="543"/>
                    </a:lnTo>
                    <a:lnTo>
                      <a:pt x="367" y="540"/>
                    </a:lnTo>
                    <a:lnTo>
                      <a:pt x="358" y="536"/>
                    </a:lnTo>
                    <a:lnTo>
                      <a:pt x="346" y="530"/>
                    </a:lnTo>
                    <a:lnTo>
                      <a:pt x="331" y="519"/>
                    </a:lnTo>
                    <a:lnTo>
                      <a:pt x="314" y="507"/>
                    </a:lnTo>
                    <a:lnTo>
                      <a:pt x="291" y="488"/>
                    </a:lnTo>
                    <a:lnTo>
                      <a:pt x="274" y="479"/>
                    </a:lnTo>
                    <a:lnTo>
                      <a:pt x="260" y="479"/>
                    </a:lnTo>
                    <a:lnTo>
                      <a:pt x="246" y="483"/>
                    </a:lnTo>
                    <a:lnTo>
                      <a:pt x="236" y="493"/>
                    </a:lnTo>
                    <a:lnTo>
                      <a:pt x="228" y="501"/>
                    </a:lnTo>
                    <a:lnTo>
                      <a:pt x="214" y="517"/>
                    </a:lnTo>
                    <a:lnTo>
                      <a:pt x="198" y="528"/>
                    </a:lnTo>
                    <a:lnTo>
                      <a:pt x="180" y="536"/>
                    </a:lnTo>
                    <a:lnTo>
                      <a:pt x="162" y="540"/>
                    </a:lnTo>
                    <a:lnTo>
                      <a:pt x="143" y="542"/>
                    </a:lnTo>
                    <a:lnTo>
                      <a:pt x="123" y="542"/>
                    </a:lnTo>
                    <a:lnTo>
                      <a:pt x="104" y="539"/>
                    </a:lnTo>
                    <a:lnTo>
                      <a:pt x="84" y="536"/>
                    </a:lnTo>
                    <a:lnTo>
                      <a:pt x="63" y="532"/>
                    </a:lnTo>
                    <a:lnTo>
                      <a:pt x="43" y="528"/>
                    </a:lnTo>
                    <a:lnTo>
                      <a:pt x="38" y="526"/>
                    </a:lnTo>
                    <a:lnTo>
                      <a:pt x="33" y="528"/>
                    </a:lnTo>
                    <a:lnTo>
                      <a:pt x="28" y="530"/>
                    </a:lnTo>
                    <a:lnTo>
                      <a:pt x="23" y="533"/>
                    </a:lnTo>
                    <a:lnTo>
                      <a:pt x="19" y="538"/>
                    </a:lnTo>
                    <a:lnTo>
                      <a:pt x="0" y="574"/>
                    </a:lnTo>
                    <a:lnTo>
                      <a:pt x="4" y="557"/>
                    </a:lnTo>
                    <a:lnTo>
                      <a:pt x="7" y="539"/>
                    </a:lnTo>
                    <a:lnTo>
                      <a:pt x="13" y="522"/>
                    </a:lnTo>
                    <a:lnTo>
                      <a:pt x="21" y="509"/>
                    </a:lnTo>
                    <a:lnTo>
                      <a:pt x="37" y="501"/>
                    </a:lnTo>
                    <a:lnTo>
                      <a:pt x="49" y="499"/>
                    </a:lnTo>
                    <a:lnTo>
                      <a:pt x="62" y="496"/>
                    </a:lnTo>
                    <a:lnTo>
                      <a:pt x="73" y="494"/>
                    </a:lnTo>
                    <a:lnTo>
                      <a:pt x="85" y="492"/>
                    </a:lnTo>
                    <a:lnTo>
                      <a:pt x="97" y="487"/>
                    </a:lnTo>
                    <a:lnTo>
                      <a:pt x="114" y="481"/>
                    </a:lnTo>
                    <a:lnTo>
                      <a:pt x="130" y="474"/>
                    </a:lnTo>
                    <a:lnTo>
                      <a:pt x="144" y="468"/>
                    </a:lnTo>
                    <a:lnTo>
                      <a:pt x="158" y="464"/>
                    </a:lnTo>
                    <a:lnTo>
                      <a:pt x="171" y="459"/>
                    </a:lnTo>
                    <a:lnTo>
                      <a:pt x="184" y="454"/>
                    </a:lnTo>
                    <a:lnTo>
                      <a:pt x="197" y="450"/>
                    </a:lnTo>
                    <a:lnTo>
                      <a:pt x="210" y="446"/>
                    </a:lnTo>
                    <a:lnTo>
                      <a:pt x="224" y="443"/>
                    </a:lnTo>
                    <a:lnTo>
                      <a:pt x="240" y="439"/>
                    </a:lnTo>
                    <a:lnTo>
                      <a:pt x="252" y="435"/>
                    </a:lnTo>
                    <a:lnTo>
                      <a:pt x="263" y="428"/>
                    </a:lnTo>
                    <a:lnTo>
                      <a:pt x="274" y="421"/>
                    </a:lnTo>
                    <a:lnTo>
                      <a:pt x="292" y="414"/>
                    </a:lnTo>
                    <a:lnTo>
                      <a:pt x="322" y="407"/>
                    </a:lnTo>
                    <a:lnTo>
                      <a:pt x="759" y="228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96" name="Freeform 562">
                <a:extLst>
                  <a:ext uri="{FF2B5EF4-FFF2-40B4-BE49-F238E27FC236}">
                    <a16:creationId xmlns:a16="http://schemas.microsoft.com/office/drawing/2014/main" id="{3BE976F4-D49E-4828-895C-F9EBE7D3DC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2347"/>
                <a:ext cx="166" cy="309"/>
              </a:xfrm>
              <a:custGeom>
                <a:avLst/>
                <a:gdLst>
                  <a:gd name="T0" fmla="*/ 34 w 166"/>
                  <a:gd name="T1" fmla="*/ 3 h 309"/>
                  <a:gd name="T2" fmla="*/ 14 w 166"/>
                  <a:gd name="T3" fmla="*/ 23 h 309"/>
                  <a:gd name="T4" fmla="*/ 2 w 166"/>
                  <a:gd name="T5" fmla="*/ 52 h 309"/>
                  <a:gd name="T6" fmla="*/ 0 w 166"/>
                  <a:gd name="T7" fmla="*/ 73 h 309"/>
                  <a:gd name="T8" fmla="*/ 2 w 166"/>
                  <a:gd name="T9" fmla="*/ 110 h 309"/>
                  <a:gd name="T10" fmla="*/ 11 w 166"/>
                  <a:gd name="T11" fmla="*/ 139 h 309"/>
                  <a:gd name="T12" fmla="*/ 16 w 166"/>
                  <a:gd name="T13" fmla="*/ 152 h 309"/>
                  <a:gd name="T14" fmla="*/ 31 w 166"/>
                  <a:gd name="T15" fmla="*/ 177 h 309"/>
                  <a:gd name="T16" fmla="*/ 45 w 166"/>
                  <a:gd name="T17" fmla="*/ 196 h 309"/>
                  <a:gd name="T18" fmla="*/ 52 w 166"/>
                  <a:gd name="T19" fmla="*/ 208 h 309"/>
                  <a:gd name="T20" fmla="*/ 64 w 166"/>
                  <a:gd name="T21" fmla="*/ 231 h 309"/>
                  <a:gd name="T22" fmla="*/ 76 w 166"/>
                  <a:gd name="T23" fmla="*/ 256 h 309"/>
                  <a:gd name="T24" fmla="*/ 87 w 166"/>
                  <a:gd name="T25" fmla="*/ 278 h 309"/>
                  <a:gd name="T26" fmla="*/ 104 w 166"/>
                  <a:gd name="T27" fmla="*/ 297 h 309"/>
                  <a:gd name="T28" fmla="*/ 114 w 166"/>
                  <a:gd name="T29" fmla="*/ 304 h 309"/>
                  <a:gd name="T30" fmla="*/ 145 w 166"/>
                  <a:gd name="T31" fmla="*/ 306 h 309"/>
                  <a:gd name="T32" fmla="*/ 165 w 166"/>
                  <a:gd name="T33" fmla="*/ 279 h 309"/>
                  <a:gd name="T34" fmla="*/ 166 w 166"/>
                  <a:gd name="T35" fmla="*/ 261 h 309"/>
                  <a:gd name="T36" fmla="*/ 162 w 166"/>
                  <a:gd name="T37" fmla="*/ 243 h 309"/>
                  <a:gd name="T38" fmla="*/ 150 w 166"/>
                  <a:gd name="T39" fmla="*/ 223 h 309"/>
                  <a:gd name="T40" fmla="*/ 136 w 166"/>
                  <a:gd name="T41" fmla="*/ 202 h 309"/>
                  <a:gd name="T42" fmla="*/ 122 w 166"/>
                  <a:gd name="T43" fmla="*/ 183 h 309"/>
                  <a:gd name="T44" fmla="*/ 110 w 166"/>
                  <a:gd name="T45" fmla="*/ 166 h 309"/>
                  <a:gd name="T46" fmla="*/ 106 w 166"/>
                  <a:gd name="T47" fmla="*/ 158 h 309"/>
                  <a:gd name="T48" fmla="*/ 101 w 166"/>
                  <a:gd name="T49" fmla="*/ 140 h 309"/>
                  <a:gd name="T50" fmla="*/ 100 w 166"/>
                  <a:gd name="T51" fmla="*/ 123 h 309"/>
                  <a:gd name="T52" fmla="*/ 100 w 166"/>
                  <a:gd name="T53" fmla="*/ 103 h 309"/>
                  <a:gd name="T54" fmla="*/ 98 w 166"/>
                  <a:gd name="T55" fmla="*/ 82 h 309"/>
                  <a:gd name="T56" fmla="*/ 97 w 166"/>
                  <a:gd name="T57" fmla="*/ 72 h 309"/>
                  <a:gd name="T58" fmla="*/ 80 w 166"/>
                  <a:gd name="T59" fmla="*/ 30 h 309"/>
                  <a:gd name="T60" fmla="*/ 57 w 166"/>
                  <a:gd name="T61" fmla="*/ 3 h 309"/>
                  <a:gd name="T62" fmla="*/ 44 w 166"/>
                  <a:gd name="T63" fmla="*/ 0 h 30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6"/>
                  <a:gd name="T97" fmla="*/ 0 h 309"/>
                  <a:gd name="T98" fmla="*/ 166 w 166"/>
                  <a:gd name="T99" fmla="*/ 309 h 30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6" h="309">
                    <a:moveTo>
                      <a:pt x="44" y="0"/>
                    </a:moveTo>
                    <a:lnTo>
                      <a:pt x="34" y="3"/>
                    </a:lnTo>
                    <a:lnTo>
                      <a:pt x="23" y="11"/>
                    </a:lnTo>
                    <a:lnTo>
                      <a:pt x="14" y="23"/>
                    </a:lnTo>
                    <a:lnTo>
                      <a:pt x="7" y="37"/>
                    </a:lnTo>
                    <a:lnTo>
                      <a:pt x="2" y="52"/>
                    </a:lnTo>
                    <a:lnTo>
                      <a:pt x="0" y="73"/>
                    </a:lnTo>
                    <a:lnTo>
                      <a:pt x="0" y="93"/>
                    </a:lnTo>
                    <a:lnTo>
                      <a:pt x="2" y="110"/>
                    </a:lnTo>
                    <a:lnTo>
                      <a:pt x="6" y="127"/>
                    </a:lnTo>
                    <a:lnTo>
                      <a:pt x="11" y="139"/>
                    </a:lnTo>
                    <a:lnTo>
                      <a:pt x="16" y="152"/>
                    </a:lnTo>
                    <a:lnTo>
                      <a:pt x="25" y="165"/>
                    </a:lnTo>
                    <a:lnTo>
                      <a:pt x="31" y="177"/>
                    </a:lnTo>
                    <a:lnTo>
                      <a:pt x="40" y="188"/>
                    </a:lnTo>
                    <a:lnTo>
                      <a:pt x="45" y="196"/>
                    </a:lnTo>
                    <a:lnTo>
                      <a:pt x="52" y="208"/>
                    </a:lnTo>
                    <a:lnTo>
                      <a:pt x="58" y="220"/>
                    </a:lnTo>
                    <a:lnTo>
                      <a:pt x="64" y="231"/>
                    </a:lnTo>
                    <a:lnTo>
                      <a:pt x="70" y="244"/>
                    </a:lnTo>
                    <a:lnTo>
                      <a:pt x="76" y="256"/>
                    </a:lnTo>
                    <a:lnTo>
                      <a:pt x="81" y="267"/>
                    </a:lnTo>
                    <a:lnTo>
                      <a:pt x="87" y="278"/>
                    </a:lnTo>
                    <a:lnTo>
                      <a:pt x="95" y="288"/>
                    </a:lnTo>
                    <a:lnTo>
                      <a:pt x="104" y="297"/>
                    </a:lnTo>
                    <a:lnTo>
                      <a:pt x="114" y="304"/>
                    </a:lnTo>
                    <a:lnTo>
                      <a:pt x="130" y="309"/>
                    </a:lnTo>
                    <a:lnTo>
                      <a:pt x="145" y="306"/>
                    </a:lnTo>
                    <a:lnTo>
                      <a:pt x="157" y="294"/>
                    </a:lnTo>
                    <a:lnTo>
                      <a:pt x="165" y="279"/>
                    </a:lnTo>
                    <a:lnTo>
                      <a:pt x="166" y="261"/>
                    </a:lnTo>
                    <a:lnTo>
                      <a:pt x="165" y="252"/>
                    </a:lnTo>
                    <a:lnTo>
                      <a:pt x="162" y="243"/>
                    </a:lnTo>
                    <a:lnTo>
                      <a:pt x="157" y="232"/>
                    </a:lnTo>
                    <a:lnTo>
                      <a:pt x="150" y="223"/>
                    </a:lnTo>
                    <a:lnTo>
                      <a:pt x="144" y="213"/>
                    </a:lnTo>
                    <a:lnTo>
                      <a:pt x="136" y="202"/>
                    </a:lnTo>
                    <a:lnTo>
                      <a:pt x="129" y="193"/>
                    </a:lnTo>
                    <a:lnTo>
                      <a:pt x="122" y="183"/>
                    </a:lnTo>
                    <a:lnTo>
                      <a:pt x="116" y="174"/>
                    </a:lnTo>
                    <a:lnTo>
                      <a:pt x="110" y="166"/>
                    </a:lnTo>
                    <a:lnTo>
                      <a:pt x="106" y="158"/>
                    </a:lnTo>
                    <a:lnTo>
                      <a:pt x="104" y="150"/>
                    </a:lnTo>
                    <a:lnTo>
                      <a:pt x="101" y="140"/>
                    </a:lnTo>
                    <a:lnTo>
                      <a:pt x="100" y="132"/>
                    </a:lnTo>
                    <a:lnTo>
                      <a:pt x="100" y="123"/>
                    </a:lnTo>
                    <a:lnTo>
                      <a:pt x="100" y="114"/>
                    </a:lnTo>
                    <a:lnTo>
                      <a:pt x="100" y="103"/>
                    </a:lnTo>
                    <a:lnTo>
                      <a:pt x="99" y="94"/>
                    </a:lnTo>
                    <a:lnTo>
                      <a:pt x="98" y="82"/>
                    </a:lnTo>
                    <a:lnTo>
                      <a:pt x="97" y="72"/>
                    </a:lnTo>
                    <a:lnTo>
                      <a:pt x="90" y="50"/>
                    </a:lnTo>
                    <a:lnTo>
                      <a:pt x="80" y="30"/>
                    </a:lnTo>
                    <a:lnTo>
                      <a:pt x="69" y="14"/>
                    </a:lnTo>
                    <a:lnTo>
                      <a:pt x="57" y="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97" name="Freeform 563">
                <a:extLst>
                  <a:ext uri="{FF2B5EF4-FFF2-40B4-BE49-F238E27FC236}">
                    <a16:creationId xmlns:a16="http://schemas.microsoft.com/office/drawing/2014/main" id="{007F49A3-FEBD-4375-8604-ACC787B85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2347"/>
                <a:ext cx="166" cy="309"/>
              </a:xfrm>
              <a:custGeom>
                <a:avLst/>
                <a:gdLst>
                  <a:gd name="T0" fmla="*/ 34 w 166"/>
                  <a:gd name="T1" fmla="*/ 3 h 309"/>
                  <a:gd name="T2" fmla="*/ 14 w 166"/>
                  <a:gd name="T3" fmla="*/ 23 h 309"/>
                  <a:gd name="T4" fmla="*/ 2 w 166"/>
                  <a:gd name="T5" fmla="*/ 52 h 309"/>
                  <a:gd name="T6" fmla="*/ 0 w 166"/>
                  <a:gd name="T7" fmla="*/ 73 h 309"/>
                  <a:gd name="T8" fmla="*/ 2 w 166"/>
                  <a:gd name="T9" fmla="*/ 110 h 309"/>
                  <a:gd name="T10" fmla="*/ 11 w 166"/>
                  <a:gd name="T11" fmla="*/ 139 h 309"/>
                  <a:gd name="T12" fmla="*/ 16 w 166"/>
                  <a:gd name="T13" fmla="*/ 152 h 309"/>
                  <a:gd name="T14" fmla="*/ 31 w 166"/>
                  <a:gd name="T15" fmla="*/ 177 h 309"/>
                  <a:gd name="T16" fmla="*/ 45 w 166"/>
                  <a:gd name="T17" fmla="*/ 196 h 309"/>
                  <a:gd name="T18" fmla="*/ 52 w 166"/>
                  <a:gd name="T19" fmla="*/ 208 h 309"/>
                  <a:gd name="T20" fmla="*/ 64 w 166"/>
                  <a:gd name="T21" fmla="*/ 231 h 309"/>
                  <a:gd name="T22" fmla="*/ 76 w 166"/>
                  <a:gd name="T23" fmla="*/ 256 h 309"/>
                  <a:gd name="T24" fmla="*/ 87 w 166"/>
                  <a:gd name="T25" fmla="*/ 278 h 309"/>
                  <a:gd name="T26" fmla="*/ 104 w 166"/>
                  <a:gd name="T27" fmla="*/ 297 h 309"/>
                  <a:gd name="T28" fmla="*/ 114 w 166"/>
                  <a:gd name="T29" fmla="*/ 304 h 309"/>
                  <a:gd name="T30" fmla="*/ 145 w 166"/>
                  <a:gd name="T31" fmla="*/ 306 h 309"/>
                  <a:gd name="T32" fmla="*/ 165 w 166"/>
                  <a:gd name="T33" fmla="*/ 279 h 309"/>
                  <a:gd name="T34" fmla="*/ 166 w 166"/>
                  <a:gd name="T35" fmla="*/ 261 h 309"/>
                  <a:gd name="T36" fmla="*/ 162 w 166"/>
                  <a:gd name="T37" fmla="*/ 243 h 309"/>
                  <a:gd name="T38" fmla="*/ 150 w 166"/>
                  <a:gd name="T39" fmla="*/ 223 h 309"/>
                  <a:gd name="T40" fmla="*/ 136 w 166"/>
                  <a:gd name="T41" fmla="*/ 202 h 309"/>
                  <a:gd name="T42" fmla="*/ 122 w 166"/>
                  <a:gd name="T43" fmla="*/ 183 h 309"/>
                  <a:gd name="T44" fmla="*/ 110 w 166"/>
                  <a:gd name="T45" fmla="*/ 166 h 309"/>
                  <a:gd name="T46" fmla="*/ 106 w 166"/>
                  <a:gd name="T47" fmla="*/ 158 h 309"/>
                  <a:gd name="T48" fmla="*/ 101 w 166"/>
                  <a:gd name="T49" fmla="*/ 140 h 309"/>
                  <a:gd name="T50" fmla="*/ 100 w 166"/>
                  <a:gd name="T51" fmla="*/ 123 h 309"/>
                  <a:gd name="T52" fmla="*/ 100 w 166"/>
                  <a:gd name="T53" fmla="*/ 103 h 309"/>
                  <a:gd name="T54" fmla="*/ 98 w 166"/>
                  <a:gd name="T55" fmla="*/ 82 h 309"/>
                  <a:gd name="T56" fmla="*/ 97 w 166"/>
                  <a:gd name="T57" fmla="*/ 72 h 309"/>
                  <a:gd name="T58" fmla="*/ 80 w 166"/>
                  <a:gd name="T59" fmla="*/ 30 h 309"/>
                  <a:gd name="T60" fmla="*/ 57 w 166"/>
                  <a:gd name="T61" fmla="*/ 3 h 309"/>
                  <a:gd name="T62" fmla="*/ 44 w 166"/>
                  <a:gd name="T63" fmla="*/ 0 h 30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66"/>
                  <a:gd name="T97" fmla="*/ 0 h 309"/>
                  <a:gd name="T98" fmla="*/ 166 w 166"/>
                  <a:gd name="T99" fmla="*/ 309 h 30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66" h="309">
                    <a:moveTo>
                      <a:pt x="44" y="0"/>
                    </a:moveTo>
                    <a:lnTo>
                      <a:pt x="34" y="3"/>
                    </a:lnTo>
                    <a:lnTo>
                      <a:pt x="23" y="11"/>
                    </a:lnTo>
                    <a:lnTo>
                      <a:pt x="14" y="23"/>
                    </a:lnTo>
                    <a:lnTo>
                      <a:pt x="7" y="37"/>
                    </a:lnTo>
                    <a:lnTo>
                      <a:pt x="2" y="52"/>
                    </a:lnTo>
                    <a:lnTo>
                      <a:pt x="0" y="73"/>
                    </a:lnTo>
                    <a:lnTo>
                      <a:pt x="0" y="93"/>
                    </a:lnTo>
                    <a:lnTo>
                      <a:pt x="2" y="110"/>
                    </a:lnTo>
                    <a:lnTo>
                      <a:pt x="6" y="127"/>
                    </a:lnTo>
                    <a:lnTo>
                      <a:pt x="11" y="139"/>
                    </a:lnTo>
                    <a:lnTo>
                      <a:pt x="16" y="152"/>
                    </a:lnTo>
                    <a:lnTo>
                      <a:pt x="25" y="165"/>
                    </a:lnTo>
                    <a:lnTo>
                      <a:pt x="31" y="177"/>
                    </a:lnTo>
                    <a:lnTo>
                      <a:pt x="40" y="188"/>
                    </a:lnTo>
                    <a:lnTo>
                      <a:pt x="45" y="196"/>
                    </a:lnTo>
                    <a:lnTo>
                      <a:pt x="52" y="208"/>
                    </a:lnTo>
                    <a:lnTo>
                      <a:pt x="58" y="220"/>
                    </a:lnTo>
                    <a:lnTo>
                      <a:pt x="64" y="231"/>
                    </a:lnTo>
                    <a:lnTo>
                      <a:pt x="70" y="244"/>
                    </a:lnTo>
                    <a:lnTo>
                      <a:pt x="76" y="256"/>
                    </a:lnTo>
                    <a:lnTo>
                      <a:pt x="81" y="267"/>
                    </a:lnTo>
                    <a:lnTo>
                      <a:pt x="87" y="278"/>
                    </a:lnTo>
                    <a:lnTo>
                      <a:pt x="95" y="288"/>
                    </a:lnTo>
                    <a:lnTo>
                      <a:pt x="104" y="297"/>
                    </a:lnTo>
                    <a:lnTo>
                      <a:pt x="114" y="304"/>
                    </a:lnTo>
                    <a:lnTo>
                      <a:pt x="130" y="309"/>
                    </a:lnTo>
                    <a:lnTo>
                      <a:pt x="145" y="306"/>
                    </a:lnTo>
                    <a:lnTo>
                      <a:pt x="157" y="294"/>
                    </a:lnTo>
                    <a:lnTo>
                      <a:pt x="165" y="279"/>
                    </a:lnTo>
                    <a:lnTo>
                      <a:pt x="166" y="261"/>
                    </a:lnTo>
                    <a:lnTo>
                      <a:pt x="165" y="252"/>
                    </a:lnTo>
                    <a:lnTo>
                      <a:pt x="162" y="243"/>
                    </a:lnTo>
                    <a:lnTo>
                      <a:pt x="157" y="232"/>
                    </a:lnTo>
                    <a:lnTo>
                      <a:pt x="150" y="223"/>
                    </a:lnTo>
                    <a:lnTo>
                      <a:pt x="144" y="213"/>
                    </a:lnTo>
                    <a:lnTo>
                      <a:pt x="136" y="202"/>
                    </a:lnTo>
                    <a:lnTo>
                      <a:pt x="129" y="193"/>
                    </a:lnTo>
                    <a:lnTo>
                      <a:pt x="122" y="183"/>
                    </a:lnTo>
                    <a:lnTo>
                      <a:pt x="116" y="174"/>
                    </a:lnTo>
                    <a:lnTo>
                      <a:pt x="110" y="166"/>
                    </a:lnTo>
                    <a:lnTo>
                      <a:pt x="106" y="158"/>
                    </a:lnTo>
                    <a:lnTo>
                      <a:pt x="104" y="150"/>
                    </a:lnTo>
                    <a:lnTo>
                      <a:pt x="101" y="140"/>
                    </a:lnTo>
                    <a:lnTo>
                      <a:pt x="100" y="132"/>
                    </a:lnTo>
                    <a:lnTo>
                      <a:pt x="100" y="123"/>
                    </a:lnTo>
                    <a:lnTo>
                      <a:pt x="100" y="114"/>
                    </a:lnTo>
                    <a:lnTo>
                      <a:pt x="100" y="103"/>
                    </a:lnTo>
                    <a:lnTo>
                      <a:pt x="99" y="94"/>
                    </a:lnTo>
                    <a:lnTo>
                      <a:pt x="98" y="82"/>
                    </a:lnTo>
                    <a:lnTo>
                      <a:pt x="97" y="72"/>
                    </a:lnTo>
                    <a:lnTo>
                      <a:pt x="90" y="50"/>
                    </a:lnTo>
                    <a:lnTo>
                      <a:pt x="80" y="30"/>
                    </a:lnTo>
                    <a:lnTo>
                      <a:pt x="69" y="14"/>
                    </a:lnTo>
                    <a:lnTo>
                      <a:pt x="57" y="3"/>
                    </a:lnTo>
                    <a:lnTo>
                      <a:pt x="44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98" name="Freeform 564">
                <a:extLst>
                  <a:ext uri="{FF2B5EF4-FFF2-40B4-BE49-F238E27FC236}">
                    <a16:creationId xmlns:a16="http://schemas.microsoft.com/office/drawing/2014/main" id="{918E1F76-8AA9-40FD-BA91-A5CF85126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7" y="2347"/>
                <a:ext cx="162" cy="306"/>
              </a:xfrm>
              <a:custGeom>
                <a:avLst/>
                <a:gdLst>
                  <a:gd name="T0" fmla="*/ 109 w 162"/>
                  <a:gd name="T1" fmla="*/ 300 h 306"/>
                  <a:gd name="T2" fmla="*/ 120 w 162"/>
                  <a:gd name="T3" fmla="*/ 282 h 306"/>
                  <a:gd name="T4" fmla="*/ 122 w 162"/>
                  <a:gd name="T5" fmla="*/ 261 h 306"/>
                  <a:gd name="T6" fmla="*/ 121 w 162"/>
                  <a:gd name="T7" fmla="*/ 252 h 306"/>
                  <a:gd name="T8" fmla="*/ 113 w 162"/>
                  <a:gd name="T9" fmla="*/ 232 h 306"/>
                  <a:gd name="T10" fmla="*/ 100 w 162"/>
                  <a:gd name="T11" fmla="*/ 213 h 306"/>
                  <a:gd name="T12" fmla="*/ 85 w 162"/>
                  <a:gd name="T13" fmla="*/ 193 h 306"/>
                  <a:gd name="T14" fmla="*/ 72 w 162"/>
                  <a:gd name="T15" fmla="*/ 174 h 306"/>
                  <a:gd name="T16" fmla="*/ 66 w 162"/>
                  <a:gd name="T17" fmla="*/ 166 h 306"/>
                  <a:gd name="T18" fmla="*/ 60 w 162"/>
                  <a:gd name="T19" fmla="*/ 150 h 306"/>
                  <a:gd name="T20" fmla="*/ 56 w 162"/>
                  <a:gd name="T21" fmla="*/ 132 h 306"/>
                  <a:gd name="T22" fmla="*/ 56 w 162"/>
                  <a:gd name="T23" fmla="*/ 114 h 306"/>
                  <a:gd name="T24" fmla="*/ 55 w 162"/>
                  <a:gd name="T25" fmla="*/ 94 h 306"/>
                  <a:gd name="T26" fmla="*/ 53 w 162"/>
                  <a:gd name="T27" fmla="*/ 72 h 306"/>
                  <a:gd name="T28" fmla="*/ 47 w 162"/>
                  <a:gd name="T29" fmla="*/ 53 h 306"/>
                  <a:gd name="T30" fmla="*/ 32 w 162"/>
                  <a:gd name="T31" fmla="*/ 22 h 306"/>
                  <a:gd name="T32" fmla="*/ 18 w 162"/>
                  <a:gd name="T33" fmla="*/ 6 h 306"/>
                  <a:gd name="T34" fmla="*/ 12 w 162"/>
                  <a:gd name="T35" fmla="*/ 3 h 306"/>
                  <a:gd name="T36" fmla="*/ 4 w 162"/>
                  <a:gd name="T37" fmla="*/ 1 h 306"/>
                  <a:gd name="T38" fmla="*/ 0 w 162"/>
                  <a:gd name="T39" fmla="*/ 0 h 306"/>
                  <a:gd name="T40" fmla="*/ 22 w 162"/>
                  <a:gd name="T41" fmla="*/ 3 h 306"/>
                  <a:gd name="T42" fmla="*/ 28 w 162"/>
                  <a:gd name="T43" fmla="*/ 6 h 306"/>
                  <a:gd name="T44" fmla="*/ 40 w 162"/>
                  <a:gd name="T45" fmla="*/ 14 h 306"/>
                  <a:gd name="T46" fmla="*/ 44 w 162"/>
                  <a:gd name="T47" fmla="*/ 18 h 306"/>
                  <a:gd name="T48" fmla="*/ 55 w 162"/>
                  <a:gd name="T49" fmla="*/ 39 h 306"/>
                  <a:gd name="T50" fmla="*/ 69 w 162"/>
                  <a:gd name="T51" fmla="*/ 64 h 306"/>
                  <a:gd name="T52" fmla="*/ 73 w 162"/>
                  <a:gd name="T53" fmla="*/ 71 h 306"/>
                  <a:gd name="T54" fmla="*/ 86 w 162"/>
                  <a:gd name="T55" fmla="*/ 92 h 306"/>
                  <a:gd name="T56" fmla="*/ 105 w 162"/>
                  <a:gd name="T57" fmla="*/ 120 h 306"/>
                  <a:gd name="T58" fmla="*/ 111 w 162"/>
                  <a:gd name="T59" fmla="*/ 130 h 306"/>
                  <a:gd name="T60" fmla="*/ 119 w 162"/>
                  <a:gd name="T61" fmla="*/ 152 h 306"/>
                  <a:gd name="T62" fmla="*/ 128 w 162"/>
                  <a:gd name="T63" fmla="*/ 178 h 306"/>
                  <a:gd name="T64" fmla="*/ 132 w 162"/>
                  <a:gd name="T65" fmla="*/ 187 h 306"/>
                  <a:gd name="T66" fmla="*/ 145 w 162"/>
                  <a:gd name="T67" fmla="*/ 211 h 306"/>
                  <a:gd name="T68" fmla="*/ 159 w 162"/>
                  <a:gd name="T69" fmla="*/ 242 h 306"/>
                  <a:gd name="T70" fmla="*/ 162 w 162"/>
                  <a:gd name="T71" fmla="*/ 252 h 306"/>
                  <a:gd name="T72" fmla="*/ 158 w 162"/>
                  <a:gd name="T73" fmla="*/ 269 h 306"/>
                  <a:gd name="T74" fmla="*/ 151 w 162"/>
                  <a:gd name="T75" fmla="*/ 286 h 306"/>
                  <a:gd name="T76" fmla="*/ 147 w 162"/>
                  <a:gd name="T77" fmla="*/ 292 h 306"/>
                  <a:gd name="T78" fmla="*/ 134 w 162"/>
                  <a:gd name="T79" fmla="*/ 300 h 306"/>
                  <a:gd name="T80" fmla="*/ 113 w 162"/>
                  <a:gd name="T81" fmla="*/ 304 h 306"/>
                  <a:gd name="T82" fmla="*/ 101 w 162"/>
                  <a:gd name="T83" fmla="*/ 306 h 30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62"/>
                  <a:gd name="T127" fmla="*/ 0 h 306"/>
                  <a:gd name="T128" fmla="*/ 162 w 162"/>
                  <a:gd name="T129" fmla="*/ 306 h 30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62" h="306">
                    <a:moveTo>
                      <a:pt x="101" y="306"/>
                    </a:moveTo>
                    <a:lnTo>
                      <a:pt x="109" y="300"/>
                    </a:lnTo>
                    <a:lnTo>
                      <a:pt x="115" y="292"/>
                    </a:lnTo>
                    <a:lnTo>
                      <a:pt x="120" y="282"/>
                    </a:lnTo>
                    <a:lnTo>
                      <a:pt x="122" y="272"/>
                    </a:lnTo>
                    <a:lnTo>
                      <a:pt x="122" y="261"/>
                    </a:lnTo>
                    <a:lnTo>
                      <a:pt x="121" y="252"/>
                    </a:lnTo>
                    <a:lnTo>
                      <a:pt x="118" y="243"/>
                    </a:lnTo>
                    <a:lnTo>
                      <a:pt x="113" y="232"/>
                    </a:lnTo>
                    <a:lnTo>
                      <a:pt x="106" y="223"/>
                    </a:lnTo>
                    <a:lnTo>
                      <a:pt x="100" y="213"/>
                    </a:lnTo>
                    <a:lnTo>
                      <a:pt x="92" y="202"/>
                    </a:lnTo>
                    <a:lnTo>
                      <a:pt x="85" y="193"/>
                    </a:lnTo>
                    <a:lnTo>
                      <a:pt x="78" y="183"/>
                    </a:lnTo>
                    <a:lnTo>
                      <a:pt x="72" y="174"/>
                    </a:lnTo>
                    <a:lnTo>
                      <a:pt x="66" y="166"/>
                    </a:lnTo>
                    <a:lnTo>
                      <a:pt x="62" y="158"/>
                    </a:lnTo>
                    <a:lnTo>
                      <a:pt x="60" y="150"/>
                    </a:lnTo>
                    <a:lnTo>
                      <a:pt x="57" y="140"/>
                    </a:lnTo>
                    <a:lnTo>
                      <a:pt x="56" y="132"/>
                    </a:lnTo>
                    <a:lnTo>
                      <a:pt x="56" y="123"/>
                    </a:lnTo>
                    <a:lnTo>
                      <a:pt x="56" y="114"/>
                    </a:lnTo>
                    <a:lnTo>
                      <a:pt x="56" y="103"/>
                    </a:lnTo>
                    <a:lnTo>
                      <a:pt x="55" y="94"/>
                    </a:lnTo>
                    <a:lnTo>
                      <a:pt x="54" y="82"/>
                    </a:lnTo>
                    <a:lnTo>
                      <a:pt x="53" y="72"/>
                    </a:lnTo>
                    <a:lnTo>
                      <a:pt x="47" y="53"/>
                    </a:lnTo>
                    <a:lnTo>
                      <a:pt x="40" y="37"/>
                    </a:lnTo>
                    <a:lnTo>
                      <a:pt x="32" y="22"/>
                    </a:lnTo>
                    <a:lnTo>
                      <a:pt x="23" y="11"/>
                    </a:lnTo>
                    <a:lnTo>
                      <a:pt x="18" y="6"/>
                    </a:lnTo>
                    <a:lnTo>
                      <a:pt x="12" y="3"/>
                    </a:lnTo>
                    <a:lnTo>
                      <a:pt x="7" y="1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8" y="6"/>
                    </a:lnTo>
                    <a:lnTo>
                      <a:pt x="34" y="9"/>
                    </a:lnTo>
                    <a:lnTo>
                      <a:pt x="40" y="14"/>
                    </a:lnTo>
                    <a:lnTo>
                      <a:pt x="44" y="18"/>
                    </a:lnTo>
                    <a:lnTo>
                      <a:pt x="49" y="27"/>
                    </a:lnTo>
                    <a:lnTo>
                      <a:pt x="55" y="39"/>
                    </a:lnTo>
                    <a:lnTo>
                      <a:pt x="63" y="52"/>
                    </a:lnTo>
                    <a:lnTo>
                      <a:pt x="69" y="64"/>
                    </a:lnTo>
                    <a:lnTo>
                      <a:pt x="73" y="71"/>
                    </a:lnTo>
                    <a:lnTo>
                      <a:pt x="78" y="79"/>
                    </a:lnTo>
                    <a:lnTo>
                      <a:pt x="86" y="92"/>
                    </a:lnTo>
                    <a:lnTo>
                      <a:pt x="96" y="106"/>
                    </a:lnTo>
                    <a:lnTo>
                      <a:pt x="105" y="120"/>
                    </a:lnTo>
                    <a:lnTo>
                      <a:pt x="111" y="130"/>
                    </a:lnTo>
                    <a:lnTo>
                      <a:pt x="114" y="139"/>
                    </a:lnTo>
                    <a:lnTo>
                      <a:pt x="119" y="152"/>
                    </a:lnTo>
                    <a:lnTo>
                      <a:pt x="123" y="166"/>
                    </a:lnTo>
                    <a:lnTo>
                      <a:pt x="128" y="178"/>
                    </a:lnTo>
                    <a:lnTo>
                      <a:pt x="132" y="187"/>
                    </a:lnTo>
                    <a:lnTo>
                      <a:pt x="137" y="197"/>
                    </a:lnTo>
                    <a:lnTo>
                      <a:pt x="145" y="211"/>
                    </a:lnTo>
                    <a:lnTo>
                      <a:pt x="154" y="226"/>
                    </a:lnTo>
                    <a:lnTo>
                      <a:pt x="159" y="242"/>
                    </a:lnTo>
                    <a:lnTo>
                      <a:pt x="162" y="252"/>
                    </a:lnTo>
                    <a:lnTo>
                      <a:pt x="161" y="261"/>
                    </a:lnTo>
                    <a:lnTo>
                      <a:pt x="158" y="269"/>
                    </a:lnTo>
                    <a:lnTo>
                      <a:pt x="155" y="279"/>
                    </a:lnTo>
                    <a:lnTo>
                      <a:pt x="151" y="286"/>
                    </a:lnTo>
                    <a:lnTo>
                      <a:pt x="147" y="292"/>
                    </a:lnTo>
                    <a:lnTo>
                      <a:pt x="142" y="296"/>
                    </a:lnTo>
                    <a:lnTo>
                      <a:pt x="134" y="300"/>
                    </a:lnTo>
                    <a:lnTo>
                      <a:pt x="125" y="302"/>
                    </a:lnTo>
                    <a:lnTo>
                      <a:pt x="113" y="304"/>
                    </a:lnTo>
                    <a:lnTo>
                      <a:pt x="103" y="304"/>
                    </a:lnTo>
                    <a:lnTo>
                      <a:pt x="101" y="30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99" name="Freeform 565">
                <a:extLst>
                  <a:ext uri="{FF2B5EF4-FFF2-40B4-BE49-F238E27FC236}">
                    <a16:creationId xmlns:a16="http://schemas.microsoft.com/office/drawing/2014/main" id="{69C5BF55-162D-4CAF-B51A-386E71B99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97" y="2347"/>
                <a:ext cx="162" cy="306"/>
              </a:xfrm>
              <a:custGeom>
                <a:avLst/>
                <a:gdLst>
                  <a:gd name="T0" fmla="*/ 109 w 162"/>
                  <a:gd name="T1" fmla="*/ 300 h 306"/>
                  <a:gd name="T2" fmla="*/ 120 w 162"/>
                  <a:gd name="T3" fmla="*/ 282 h 306"/>
                  <a:gd name="T4" fmla="*/ 122 w 162"/>
                  <a:gd name="T5" fmla="*/ 261 h 306"/>
                  <a:gd name="T6" fmla="*/ 121 w 162"/>
                  <a:gd name="T7" fmla="*/ 252 h 306"/>
                  <a:gd name="T8" fmla="*/ 113 w 162"/>
                  <a:gd name="T9" fmla="*/ 232 h 306"/>
                  <a:gd name="T10" fmla="*/ 100 w 162"/>
                  <a:gd name="T11" fmla="*/ 213 h 306"/>
                  <a:gd name="T12" fmla="*/ 85 w 162"/>
                  <a:gd name="T13" fmla="*/ 193 h 306"/>
                  <a:gd name="T14" fmla="*/ 72 w 162"/>
                  <a:gd name="T15" fmla="*/ 174 h 306"/>
                  <a:gd name="T16" fmla="*/ 66 w 162"/>
                  <a:gd name="T17" fmla="*/ 166 h 306"/>
                  <a:gd name="T18" fmla="*/ 60 w 162"/>
                  <a:gd name="T19" fmla="*/ 150 h 306"/>
                  <a:gd name="T20" fmla="*/ 56 w 162"/>
                  <a:gd name="T21" fmla="*/ 132 h 306"/>
                  <a:gd name="T22" fmla="*/ 56 w 162"/>
                  <a:gd name="T23" fmla="*/ 114 h 306"/>
                  <a:gd name="T24" fmla="*/ 55 w 162"/>
                  <a:gd name="T25" fmla="*/ 94 h 306"/>
                  <a:gd name="T26" fmla="*/ 53 w 162"/>
                  <a:gd name="T27" fmla="*/ 72 h 306"/>
                  <a:gd name="T28" fmla="*/ 47 w 162"/>
                  <a:gd name="T29" fmla="*/ 53 h 306"/>
                  <a:gd name="T30" fmla="*/ 32 w 162"/>
                  <a:gd name="T31" fmla="*/ 22 h 306"/>
                  <a:gd name="T32" fmla="*/ 18 w 162"/>
                  <a:gd name="T33" fmla="*/ 6 h 306"/>
                  <a:gd name="T34" fmla="*/ 12 w 162"/>
                  <a:gd name="T35" fmla="*/ 3 h 306"/>
                  <a:gd name="T36" fmla="*/ 4 w 162"/>
                  <a:gd name="T37" fmla="*/ 1 h 306"/>
                  <a:gd name="T38" fmla="*/ 0 w 162"/>
                  <a:gd name="T39" fmla="*/ 0 h 306"/>
                  <a:gd name="T40" fmla="*/ 22 w 162"/>
                  <a:gd name="T41" fmla="*/ 3 h 306"/>
                  <a:gd name="T42" fmla="*/ 28 w 162"/>
                  <a:gd name="T43" fmla="*/ 6 h 306"/>
                  <a:gd name="T44" fmla="*/ 40 w 162"/>
                  <a:gd name="T45" fmla="*/ 14 h 306"/>
                  <a:gd name="T46" fmla="*/ 44 w 162"/>
                  <a:gd name="T47" fmla="*/ 18 h 306"/>
                  <a:gd name="T48" fmla="*/ 55 w 162"/>
                  <a:gd name="T49" fmla="*/ 39 h 306"/>
                  <a:gd name="T50" fmla="*/ 69 w 162"/>
                  <a:gd name="T51" fmla="*/ 64 h 306"/>
                  <a:gd name="T52" fmla="*/ 73 w 162"/>
                  <a:gd name="T53" fmla="*/ 71 h 306"/>
                  <a:gd name="T54" fmla="*/ 86 w 162"/>
                  <a:gd name="T55" fmla="*/ 92 h 306"/>
                  <a:gd name="T56" fmla="*/ 105 w 162"/>
                  <a:gd name="T57" fmla="*/ 120 h 306"/>
                  <a:gd name="T58" fmla="*/ 111 w 162"/>
                  <a:gd name="T59" fmla="*/ 130 h 306"/>
                  <a:gd name="T60" fmla="*/ 119 w 162"/>
                  <a:gd name="T61" fmla="*/ 152 h 306"/>
                  <a:gd name="T62" fmla="*/ 128 w 162"/>
                  <a:gd name="T63" fmla="*/ 178 h 306"/>
                  <a:gd name="T64" fmla="*/ 132 w 162"/>
                  <a:gd name="T65" fmla="*/ 187 h 306"/>
                  <a:gd name="T66" fmla="*/ 145 w 162"/>
                  <a:gd name="T67" fmla="*/ 211 h 306"/>
                  <a:gd name="T68" fmla="*/ 159 w 162"/>
                  <a:gd name="T69" fmla="*/ 242 h 306"/>
                  <a:gd name="T70" fmla="*/ 162 w 162"/>
                  <a:gd name="T71" fmla="*/ 252 h 306"/>
                  <a:gd name="T72" fmla="*/ 158 w 162"/>
                  <a:gd name="T73" fmla="*/ 269 h 306"/>
                  <a:gd name="T74" fmla="*/ 151 w 162"/>
                  <a:gd name="T75" fmla="*/ 286 h 306"/>
                  <a:gd name="T76" fmla="*/ 147 w 162"/>
                  <a:gd name="T77" fmla="*/ 292 h 306"/>
                  <a:gd name="T78" fmla="*/ 134 w 162"/>
                  <a:gd name="T79" fmla="*/ 300 h 306"/>
                  <a:gd name="T80" fmla="*/ 113 w 162"/>
                  <a:gd name="T81" fmla="*/ 304 h 306"/>
                  <a:gd name="T82" fmla="*/ 101 w 162"/>
                  <a:gd name="T83" fmla="*/ 306 h 30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62"/>
                  <a:gd name="T127" fmla="*/ 0 h 306"/>
                  <a:gd name="T128" fmla="*/ 162 w 162"/>
                  <a:gd name="T129" fmla="*/ 306 h 30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62" h="306">
                    <a:moveTo>
                      <a:pt x="101" y="306"/>
                    </a:moveTo>
                    <a:lnTo>
                      <a:pt x="109" y="300"/>
                    </a:lnTo>
                    <a:lnTo>
                      <a:pt x="115" y="292"/>
                    </a:lnTo>
                    <a:lnTo>
                      <a:pt x="120" y="282"/>
                    </a:lnTo>
                    <a:lnTo>
                      <a:pt x="122" y="272"/>
                    </a:lnTo>
                    <a:lnTo>
                      <a:pt x="122" y="261"/>
                    </a:lnTo>
                    <a:lnTo>
                      <a:pt x="121" y="252"/>
                    </a:lnTo>
                    <a:lnTo>
                      <a:pt x="118" y="243"/>
                    </a:lnTo>
                    <a:lnTo>
                      <a:pt x="113" y="232"/>
                    </a:lnTo>
                    <a:lnTo>
                      <a:pt x="106" y="223"/>
                    </a:lnTo>
                    <a:lnTo>
                      <a:pt x="100" y="213"/>
                    </a:lnTo>
                    <a:lnTo>
                      <a:pt x="92" y="202"/>
                    </a:lnTo>
                    <a:lnTo>
                      <a:pt x="85" y="193"/>
                    </a:lnTo>
                    <a:lnTo>
                      <a:pt x="78" y="183"/>
                    </a:lnTo>
                    <a:lnTo>
                      <a:pt x="72" y="174"/>
                    </a:lnTo>
                    <a:lnTo>
                      <a:pt x="66" y="166"/>
                    </a:lnTo>
                    <a:lnTo>
                      <a:pt x="62" y="158"/>
                    </a:lnTo>
                    <a:lnTo>
                      <a:pt x="60" y="150"/>
                    </a:lnTo>
                    <a:lnTo>
                      <a:pt x="57" y="140"/>
                    </a:lnTo>
                    <a:lnTo>
                      <a:pt x="56" y="132"/>
                    </a:lnTo>
                    <a:lnTo>
                      <a:pt x="56" y="123"/>
                    </a:lnTo>
                    <a:lnTo>
                      <a:pt x="56" y="114"/>
                    </a:lnTo>
                    <a:lnTo>
                      <a:pt x="56" y="103"/>
                    </a:lnTo>
                    <a:lnTo>
                      <a:pt x="55" y="94"/>
                    </a:lnTo>
                    <a:lnTo>
                      <a:pt x="54" y="82"/>
                    </a:lnTo>
                    <a:lnTo>
                      <a:pt x="53" y="72"/>
                    </a:lnTo>
                    <a:lnTo>
                      <a:pt x="47" y="53"/>
                    </a:lnTo>
                    <a:lnTo>
                      <a:pt x="40" y="37"/>
                    </a:lnTo>
                    <a:lnTo>
                      <a:pt x="32" y="22"/>
                    </a:lnTo>
                    <a:lnTo>
                      <a:pt x="23" y="11"/>
                    </a:lnTo>
                    <a:lnTo>
                      <a:pt x="18" y="6"/>
                    </a:lnTo>
                    <a:lnTo>
                      <a:pt x="12" y="3"/>
                    </a:lnTo>
                    <a:lnTo>
                      <a:pt x="7" y="1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22" y="3"/>
                    </a:lnTo>
                    <a:lnTo>
                      <a:pt x="25" y="4"/>
                    </a:lnTo>
                    <a:lnTo>
                      <a:pt x="28" y="6"/>
                    </a:lnTo>
                    <a:lnTo>
                      <a:pt x="34" y="9"/>
                    </a:lnTo>
                    <a:lnTo>
                      <a:pt x="40" y="14"/>
                    </a:lnTo>
                    <a:lnTo>
                      <a:pt x="44" y="18"/>
                    </a:lnTo>
                    <a:lnTo>
                      <a:pt x="49" y="27"/>
                    </a:lnTo>
                    <a:lnTo>
                      <a:pt x="55" y="39"/>
                    </a:lnTo>
                    <a:lnTo>
                      <a:pt x="63" y="52"/>
                    </a:lnTo>
                    <a:lnTo>
                      <a:pt x="69" y="64"/>
                    </a:lnTo>
                    <a:lnTo>
                      <a:pt x="73" y="71"/>
                    </a:lnTo>
                    <a:lnTo>
                      <a:pt x="78" y="79"/>
                    </a:lnTo>
                    <a:lnTo>
                      <a:pt x="86" y="92"/>
                    </a:lnTo>
                    <a:lnTo>
                      <a:pt x="96" y="106"/>
                    </a:lnTo>
                    <a:lnTo>
                      <a:pt x="105" y="120"/>
                    </a:lnTo>
                    <a:lnTo>
                      <a:pt x="111" y="130"/>
                    </a:lnTo>
                    <a:lnTo>
                      <a:pt x="114" y="139"/>
                    </a:lnTo>
                    <a:lnTo>
                      <a:pt x="119" y="152"/>
                    </a:lnTo>
                    <a:lnTo>
                      <a:pt x="123" y="166"/>
                    </a:lnTo>
                    <a:lnTo>
                      <a:pt x="128" y="178"/>
                    </a:lnTo>
                    <a:lnTo>
                      <a:pt x="132" y="187"/>
                    </a:lnTo>
                    <a:lnTo>
                      <a:pt x="137" y="197"/>
                    </a:lnTo>
                    <a:lnTo>
                      <a:pt x="145" y="211"/>
                    </a:lnTo>
                    <a:lnTo>
                      <a:pt x="154" y="226"/>
                    </a:lnTo>
                    <a:lnTo>
                      <a:pt x="159" y="242"/>
                    </a:lnTo>
                    <a:lnTo>
                      <a:pt x="162" y="252"/>
                    </a:lnTo>
                    <a:lnTo>
                      <a:pt x="161" y="261"/>
                    </a:lnTo>
                    <a:lnTo>
                      <a:pt x="158" y="269"/>
                    </a:lnTo>
                    <a:lnTo>
                      <a:pt x="155" y="279"/>
                    </a:lnTo>
                    <a:lnTo>
                      <a:pt x="151" y="286"/>
                    </a:lnTo>
                    <a:lnTo>
                      <a:pt x="147" y="292"/>
                    </a:lnTo>
                    <a:lnTo>
                      <a:pt x="142" y="296"/>
                    </a:lnTo>
                    <a:lnTo>
                      <a:pt x="134" y="300"/>
                    </a:lnTo>
                    <a:lnTo>
                      <a:pt x="125" y="302"/>
                    </a:lnTo>
                    <a:lnTo>
                      <a:pt x="113" y="304"/>
                    </a:lnTo>
                    <a:lnTo>
                      <a:pt x="103" y="304"/>
                    </a:lnTo>
                    <a:lnTo>
                      <a:pt x="101" y="30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00" name="Freeform 566">
                <a:extLst>
                  <a:ext uri="{FF2B5EF4-FFF2-40B4-BE49-F238E27FC236}">
                    <a16:creationId xmlns:a16="http://schemas.microsoft.com/office/drawing/2014/main" id="{0DA39F68-BF31-44D6-A49C-783172EDD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7" y="2427"/>
                <a:ext cx="7" cy="58"/>
              </a:xfrm>
              <a:custGeom>
                <a:avLst/>
                <a:gdLst>
                  <a:gd name="T0" fmla="*/ 5 w 7"/>
                  <a:gd name="T1" fmla="*/ 0 h 58"/>
                  <a:gd name="T2" fmla="*/ 6 w 7"/>
                  <a:gd name="T3" fmla="*/ 2 h 58"/>
                  <a:gd name="T4" fmla="*/ 7 w 7"/>
                  <a:gd name="T5" fmla="*/ 8 h 58"/>
                  <a:gd name="T6" fmla="*/ 7 w 7"/>
                  <a:gd name="T7" fmla="*/ 19 h 58"/>
                  <a:gd name="T8" fmla="*/ 6 w 7"/>
                  <a:gd name="T9" fmla="*/ 35 h 58"/>
                  <a:gd name="T10" fmla="*/ 0 w 7"/>
                  <a:gd name="T11" fmla="*/ 58 h 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58"/>
                  <a:gd name="T20" fmla="*/ 7 w 7"/>
                  <a:gd name="T21" fmla="*/ 58 h 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58">
                    <a:moveTo>
                      <a:pt x="5" y="0"/>
                    </a:moveTo>
                    <a:lnTo>
                      <a:pt x="6" y="2"/>
                    </a:lnTo>
                    <a:lnTo>
                      <a:pt x="7" y="8"/>
                    </a:lnTo>
                    <a:lnTo>
                      <a:pt x="7" y="19"/>
                    </a:lnTo>
                    <a:lnTo>
                      <a:pt x="6" y="35"/>
                    </a:lnTo>
                    <a:lnTo>
                      <a:pt x="0" y="58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01" name="Freeform 567">
                <a:extLst>
                  <a:ext uri="{FF2B5EF4-FFF2-40B4-BE49-F238E27FC236}">
                    <a16:creationId xmlns:a16="http://schemas.microsoft.com/office/drawing/2014/main" id="{FA61AE5C-9A0D-46AD-825F-3FCE80C48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" y="2546"/>
                <a:ext cx="55" cy="59"/>
              </a:xfrm>
              <a:custGeom>
                <a:avLst/>
                <a:gdLst>
                  <a:gd name="T0" fmla="*/ 55 w 55"/>
                  <a:gd name="T1" fmla="*/ 59 h 59"/>
                  <a:gd name="T2" fmla="*/ 55 w 55"/>
                  <a:gd name="T3" fmla="*/ 59 h 59"/>
                  <a:gd name="T4" fmla="*/ 53 w 55"/>
                  <a:gd name="T5" fmla="*/ 59 h 59"/>
                  <a:gd name="T6" fmla="*/ 50 w 55"/>
                  <a:gd name="T7" fmla="*/ 57 h 59"/>
                  <a:gd name="T8" fmla="*/ 47 w 55"/>
                  <a:gd name="T9" fmla="*/ 52 h 59"/>
                  <a:gd name="T10" fmla="*/ 44 w 55"/>
                  <a:gd name="T11" fmla="*/ 44 h 59"/>
                  <a:gd name="T12" fmla="*/ 44 w 55"/>
                  <a:gd name="T13" fmla="*/ 44 h 59"/>
                  <a:gd name="T14" fmla="*/ 39 w 55"/>
                  <a:gd name="T15" fmla="*/ 33 h 59"/>
                  <a:gd name="T16" fmla="*/ 32 w 55"/>
                  <a:gd name="T17" fmla="*/ 23 h 59"/>
                  <a:gd name="T18" fmla="*/ 22 w 55"/>
                  <a:gd name="T19" fmla="*/ 11 h 59"/>
                  <a:gd name="T20" fmla="*/ 11 w 55"/>
                  <a:gd name="T21" fmla="*/ 3 h 59"/>
                  <a:gd name="T22" fmla="*/ 0 w 55"/>
                  <a:gd name="T23" fmla="*/ 0 h 5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5"/>
                  <a:gd name="T37" fmla="*/ 0 h 59"/>
                  <a:gd name="T38" fmla="*/ 55 w 55"/>
                  <a:gd name="T39" fmla="*/ 59 h 5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5" h="59">
                    <a:moveTo>
                      <a:pt x="55" y="59"/>
                    </a:moveTo>
                    <a:lnTo>
                      <a:pt x="55" y="59"/>
                    </a:lnTo>
                    <a:lnTo>
                      <a:pt x="53" y="59"/>
                    </a:lnTo>
                    <a:lnTo>
                      <a:pt x="50" y="57"/>
                    </a:lnTo>
                    <a:lnTo>
                      <a:pt x="47" y="52"/>
                    </a:lnTo>
                    <a:lnTo>
                      <a:pt x="44" y="44"/>
                    </a:lnTo>
                    <a:lnTo>
                      <a:pt x="39" y="33"/>
                    </a:lnTo>
                    <a:lnTo>
                      <a:pt x="32" y="23"/>
                    </a:lnTo>
                    <a:lnTo>
                      <a:pt x="22" y="11"/>
                    </a:lnTo>
                    <a:lnTo>
                      <a:pt x="11" y="3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02" name="Freeform 568">
                <a:extLst>
                  <a:ext uri="{FF2B5EF4-FFF2-40B4-BE49-F238E27FC236}">
                    <a16:creationId xmlns:a16="http://schemas.microsoft.com/office/drawing/2014/main" id="{5CA8FBDE-0A6D-417B-9BE5-88B8E1462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17" y="2437"/>
                <a:ext cx="26" cy="49"/>
              </a:xfrm>
              <a:custGeom>
                <a:avLst/>
                <a:gdLst>
                  <a:gd name="T0" fmla="*/ 7 w 26"/>
                  <a:gd name="T1" fmla="*/ 49 h 49"/>
                  <a:gd name="T2" fmla="*/ 10 w 26"/>
                  <a:gd name="T3" fmla="*/ 49 h 49"/>
                  <a:gd name="T4" fmla="*/ 15 w 26"/>
                  <a:gd name="T5" fmla="*/ 46 h 49"/>
                  <a:gd name="T6" fmla="*/ 19 w 26"/>
                  <a:gd name="T7" fmla="*/ 41 h 49"/>
                  <a:gd name="T8" fmla="*/ 22 w 26"/>
                  <a:gd name="T9" fmla="*/ 35 h 49"/>
                  <a:gd name="T10" fmla="*/ 24 w 26"/>
                  <a:gd name="T11" fmla="*/ 27 h 49"/>
                  <a:gd name="T12" fmla="*/ 24 w 26"/>
                  <a:gd name="T13" fmla="*/ 27 h 49"/>
                  <a:gd name="T14" fmla="*/ 26 w 26"/>
                  <a:gd name="T15" fmla="*/ 20 h 49"/>
                  <a:gd name="T16" fmla="*/ 26 w 26"/>
                  <a:gd name="T17" fmla="*/ 13 h 49"/>
                  <a:gd name="T18" fmla="*/ 24 w 26"/>
                  <a:gd name="T19" fmla="*/ 6 h 49"/>
                  <a:gd name="T20" fmla="*/ 22 w 26"/>
                  <a:gd name="T21" fmla="*/ 3 h 49"/>
                  <a:gd name="T22" fmla="*/ 20 w 26"/>
                  <a:gd name="T23" fmla="*/ 0 h 49"/>
                  <a:gd name="T24" fmla="*/ 20 w 26"/>
                  <a:gd name="T25" fmla="*/ 0 h 49"/>
                  <a:gd name="T26" fmla="*/ 15 w 26"/>
                  <a:gd name="T27" fmla="*/ 0 h 49"/>
                  <a:gd name="T28" fmla="*/ 12 w 26"/>
                  <a:gd name="T29" fmla="*/ 4 h 49"/>
                  <a:gd name="T30" fmla="*/ 8 w 26"/>
                  <a:gd name="T31" fmla="*/ 9 h 49"/>
                  <a:gd name="T32" fmla="*/ 5 w 26"/>
                  <a:gd name="T33" fmla="*/ 14 h 49"/>
                  <a:gd name="T34" fmla="*/ 2 w 26"/>
                  <a:gd name="T35" fmla="*/ 21 h 49"/>
                  <a:gd name="T36" fmla="*/ 2 w 26"/>
                  <a:gd name="T37" fmla="*/ 21 h 49"/>
                  <a:gd name="T38" fmla="*/ 1 w 26"/>
                  <a:gd name="T39" fmla="*/ 30 h 49"/>
                  <a:gd name="T40" fmla="*/ 0 w 26"/>
                  <a:gd name="T41" fmla="*/ 37 h 49"/>
                  <a:gd name="T42" fmla="*/ 1 w 26"/>
                  <a:gd name="T43" fmla="*/ 42 h 49"/>
                  <a:gd name="T44" fmla="*/ 3 w 26"/>
                  <a:gd name="T45" fmla="*/ 47 h 49"/>
                  <a:gd name="T46" fmla="*/ 7 w 26"/>
                  <a:gd name="T47" fmla="*/ 49 h 49"/>
                  <a:gd name="T48" fmla="*/ 7 w 26"/>
                  <a:gd name="T49" fmla="*/ 49 h 4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6"/>
                  <a:gd name="T76" fmla="*/ 0 h 49"/>
                  <a:gd name="T77" fmla="*/ 26 w 26"/>
                  <a:gd name="T78" fmla="*/ 49 h 4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6" h="49">
                    <a:moveTo>
                      <a:pt x="7" y="49"/>
                    </a:moveTo>
                    <a:lnTo>
                      <a:pt x="10" y="49"/>
                    </a:lnTo>
                    <a:lnTo>
                      <a:pt x="15" y="46"/>
                    </a:lnTo>
                    <a:lnTo>
                      <a:pt x="19" y="41"/>
                    </a:lnTo>
                    <a:lnTo>
                      <a:pt x="22" y="35"/>
                    </a:lnTo>
                    <a:lnTo>
                      <a:pt x="24" y="27"/>
                    </a:lnTo>
                    <a:lnTo>
                      <a:pt x="26" y="20"/>
                    </a:lnTo>
                    <a:lnTo>
                      <a:pt x="26" y="13"/>
                    </a:lnTo>
                    <a:lnTo>
                      <a:pt x="24" y="6"/>
                    </a:lnTo>
                    <a:lnTo>
                      <a:pt x="22" y="3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2" y="4"/>
                    </a:lnTo>
                    <a:lnTo>
                      <a:pt x="8" y="9"/>
                    </a:lnTo>
                    <a:lnTo>
                      <a:pt x="5" y="14"/>
                    </a:lnTo>
                    <a:lnTo>
                      <a:pt x="2" y="21"/>
                    </a:lnTo>
                    <a:lnTo>
                      <a:pt x="1" y="30"/>
                    </a:lnTo>
                    <a:lnTo>
                      <a:pt x="0" y="37"/>
                    </a:lnTo>
                    <a:lnTo>
                      <a:pt x="1" y="42"/>
                    </a:lnTo>
                    <a:lnTo>
                      <a:pt x="3" y="47"/>
                    </a:lnTo>
                    <a:lnTo>
                      <a:pt x="7" y="49"/>
                    </a:lnTo>
                  </a:path>
                </a:pathLst>
              </a:custGeom>
              <a:noFill/>
              <a:ln w="11113">
                <a:solidFill>
                  <a:srgbClr val="8A8A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03" name="Freeform 569">
                <a:extLst>
                  <a:ext uri="{FF2B5EF4-FFF2-40B4-BE49-F238E27FC236}">
                    <a16:creationId xmlns:a16="http://schemas.microsoft.com/office/drawing/2014/main" id="{AF200F5D-F6A8-4349-8C8C-C139C1F17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0" y="2417"/>
                <a:ext cx="27" cy="107"/>
              </a:xfrm>
              <a:custGeom>
                <a:avLst/>
                <a:gdLst>
                  <a:gd name="T0" fmla="*/ 27 w 27"/>
                  <a:gd name="T1" fmla="*/ 0 h 107"/>
                  <a:gd name="T2" fmla="*/ 14 w 27"/>
                  <a:gd name="T3" fmla="*/ 11 h 107"/>
                  <a:gd name="T4" fmla="*/ 4 w 27"/>
                  <a:gd name="T5" fmla="*/ 30 h 107"/>
                  <a:gd name="T6" fmla="*/ 0 w 27"/>
                  <a:gd name="T7" fmla="*/ 50 h 107"/>
                  <a:gd name="T8" fmla="*/ 0 w 27"/>
                  <a:gd name="T9" fmla="*/ 69 h 107"/>
                  <a:gd name="T10" fmla="*/ 7 w 27"/>
                  <a:gd name="T11" fmla="*/ 86 h 107"/>
                  <a:gd name="T12" fmla="*/ 7 w 27"/>
                  <a:gd name="T13" fmla="*/ 86 h 107"/>
                  <a:gd name="T14" fmla="*/ 10 w 27"/>
                  <a:gd name="T15" fmla="*/ 90 h 107"/>
                  <a:gd name="T16" fmla="*/ 12 w 27"/>
                  <a:gd name="T17" fmla="*/ 94 h 107"/>
                  <a:gd name="T18" fmla="*/ 16 w 27"/>
                  <a:gd name="T19" fmla="*/ 98 h 107"/>
                  <a:gd name="T20" fmla="*/ 19 w 27"/>
                  <a:gd name="T21" fmla="*/ 102 h 107"/>
                  <a:gd name="T22" fmla="*/ 23 w 27"/>
                  <a:gd name="T23" fmla="*/ 107 h 10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"/>
                  <a:gd name="T37" fmla="*/ 0 h 107"/>
                  <a:gd name="T38" fmla="*/ 27 w 27"/>
                  <a:gd name="T39" fmla="*/ 107 h 10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" h="107">
                    <a:moveTo>
                      <a:pt x="27" y="0"/>
                    </a:moveTo>
                    <a:lnTo>
                      <a:pt x="14" y="11"/>
                    </a:lnTo>
                    <a:lnTo>
                      <a:pt x="4" y="30"/>
                    </a:lnTo>
                    <a:lnTo>
                      <a:pt x="0" y="50"/>
                    </a:lnTo>
                    <a:lnTo>
                      <a:pt x="0" y="69"/>
                    </a:lnTo>
                    <a:lnTo>
                      <a:pt x="7" y="86"/>
                    </a:lnTo>
                    <a:lnTo>
                      <a:pt x="10" y="90"/>
                    </a:lnTo>
                    <a:lnTo>
                      <a:pt x="12" y="94"/>
                    </a:lnTo>
                    <a:lnTo>
                      <a:pt x="16" y="98"/>
                    </a:lnTo>
                    <a:lnTo>
                      <a:pt x="19" y="102"/>
                    </a:lnTo>
                    <a:lnTo>
                      <a:pt x="23" y="107"/>
                    </a:lnTo>
                  </a:path>
                </a:pathLst>
              </a:custGeom>
              <a:noFill/>
              <a:ln w="11113">
                <a:solidFill>
                  <a:srgbClr val="8A8A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04" name="Freeform 570">
                <a:extLst>
                  <a:ext uri="{FF2B5EF4-FFF2-40B4-BE49-F238E27FC236}">
                    <a16:creationId xmlns:a16="http://schemas.microsoft.com/office/drawing/2014/main" id="{1B2F2B17-413E-4B77-9B8B-AC5C692F7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0" y="2388"/>
                <a:ext cx="32" cy="134"/>
              </a:xfrm>
              <a:custGeom>
                <a:avLst/>
                <a:gdLst>
                  <a:gd name="T0" fmla="*/ 32 w 32"/>
                  <a:gd name="T1" fmla="*/ 0 h 134"/>
                  <a:gd name="T2" fmla="*/ 22 w 32"/>
                  <a:gd name="T3" fmla="*/ 8 h 134"/>
                  <a:gd name="T4" fmla="*/ 14 w 32"/>
                  <a:gd name="T5" fmla="*/ 18 h 134"/>
                  <a:gd name="T6" fmla="*/ 7 w 32"/>
                  <a:gd name="T7" fmla="*/ 32 h 134"/>
                  <a:gd name="T8" fmla="*/ 2 w 32"/>
                  <a:gd name="T9" fmla="*/ 47 h 134"/>
                  <a:gd name="T10" fmla="*/ 0 w 32"/>
                  <a:gd name="T11" fmla="*/ 63 h 134"/>
                  <a:gd name="T12" fmla="*/ 0 w 32"/>
                  <a:gd name="T13" fmla="*/ 80 h 134"/>
                  <a:gd name="T14" fmla="*/ 2 w 32"/>
                  <a:gd name="T15" fmla="*/ 95 h 134"/>
                  <a:gd name="T16" fmla="*/ 8 w 32"/>
                  <a:gd name="T17" fmla="*/ 110 h 134"/>
                  <a:gd name="T18" fmla="*/ 15 w 32"/>
                  <a:gd name="T19" fmla="*/ 124 h 134"/>
                  <a:gd name="T20" fmla="*/ 27 w 32"/>
                  <a:gd name="T21" fmla="*/ 134 h 13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2"/>
                  <a:gd name="T34" fmla="*/ 0 h 134"/>
                  <a:gd name="T35" fmla="*/ 32 w 32"/>
                  <a:gd name="T36" fmla="*/ 134 h 13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2" h="134">
                    <a:moveTo>
                      <a:pt x="32" y="0"/>
                    </a:moveTo>
                    <a:lnTo>
                      <a:pt x="22" y="8"/>
                    </a:lnTo>
                    <a:lnTo>
                      <a:pt x="14" y="18"/>
                    </a:lnTo>
                    <a:lnTo>
                      <a:pt x="7" y="32"/>
                    </a:lnTo>
                    <a:lnTo>
                      <a:pt x="2" y="47"/>
                    </a:lnTo>
                    <a:lnTo>
                      <a:pt x="0" y="63"/>
                    </a:lnTo>
                    <a:lnTo>
                      <a:pt x="0" y="80"/>
                    </a:lnTo>
                    <a:lnTo>
                      <a:pt x="2" y="95"/>
                    </a:lnTo>
                    <a:lnTo>
                      <a:pt x="8" y="110"/>
                    </a:lnTo>
                    <a:lnTo>
                      <a:pt x="15" y="124"/>
                    </a:lnTo>
                    <a:lnTo>
                      <a:pt x="27" y="134"/>
                    </a:lnTo>
                  </a:path>
                </a:pathLst>
              </a:custGeom>
              <a:noFill/>
              <a:ln w="11113">
                <a:solidFill>
                  <a:srgbClr val="8A8A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05" name="Freeform 571">
                <a:extLst>
                  <a:ext uri="{FF2B5EF4-FFF2-40B4-BE49-F238E27FC236}">
                    <a16:creationId xmlns:a16="http://schemas.microsoft.com/office/drawing/2014/main" id="{28066369-72AC-47FA-BFB5-9D1144144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0" y="2492"/>
                <a:ext cx="59" cy="85"/>
              </a:xfrm>
              <a:custGeom>
                <a:avLst/>
                <a:gdLst>
                  <a:gd name="T0" fmla="*/ 15 w 59"/>
                  <a:gd name="T1" fmla="*/ 0 h 85"/>
                  <a:gd name="T2" fmla="*/ 9 w 59"/>
                  <a:gd name="T3" fmla="*/ 9 h 85"/>
                  <a:gd name="T4" fmla="*/ 4 w 59"/>
                  <a:gd name="T5" fmla="*/ 20 h 85"/>
                  <a:gd name="T6" fmla="*/ 1 w 59"/>
                  <a:gd name="T7" fmla="*/ 32 h 85"/>
                  <a:gd name="T8" fmla="*/ 0 w 59"/>
                  <a:gd name="T9" fmla="*/ 43 h 85"/>
                  <a:gd name="T10" fmla="*/ 1 w 59"/>
                  <a:gd name="T11" fmla="*/ 55 h 85"/>
                  <a:gd name="T12" fmla="*/ 1 w 59"/>
                  <a:gd name="T13" fmla="*/ 55 h 85"/>
                  <a:gd name="T14" fmla="*/ 4 w 59"/>
                  <a:gd name="T15" fmla="*/ 63 h 85"/>
                  <a:gd name="T16" fmla="*/ 11 w 59"/>
                  <a:gd name="T17" fmla="*/ 65 h 85"/>
                  <a:gd name="T18" fmla="*/ 20 w 59"/>
                  <a:gd name="T19" fmla="*/ 65 h 85"/>
                  <a:gd name="T20" fmla="*/ 29 w 59"/>
                  <a:gd name="T21" fmla="*/ 63 h 85"/>
                  <a:gd name="T22" fmla="*/ 37 w 59"/>
                  <a:gd name="T23" fmla="*/ 62 h 85"/>
                  <a:gd name="T24" fmla="*/ 37 w 59"/>
                  <a:gd name="T25" fmla="*/ 62 h 85"/>
                  <a:gd name="T26" fmla="*/ 43 w 59"/>
                  <a:gd name="T27" fmla="*/ 63 h 85"/>
                  <a:gd name="T28" fmla="*/ 47 w 59"/>
                  <a:gd name="T29" fmla="*/ 68 h 85"/>
                  <a:gd name="T30" fmla="*/ 51 w 59"/>
                  <a:gd name="T31" fmla="*/ 72 h 85"/>
                  <a:gd name="T32" fmla="*/ 56 w 59"/>
                  <a:gd name="T33" fmla="*/ 79 h 85"/>
                  <a:gd name="T34" fmla="*/ 59 w 59"/>
                  <a:gd name="T35" fmla="*/ 85 h 8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9"/>
                  <a:gd name="T55" fmla="*/ 0 h 85"/>
                  <a:gd name="T56" fmla="*/ 59 w 59"/>
                  <a:gd name="T57" fmla="*/ 85 h 8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9" h="85">
                    <a:moveTo>
                      <a:pt x="15" y="0"/>
                    </a:moveTo>
                    <a:lnTo>
                      <a:pt x="9" y="9"/>
                    </a:lnTo>
                    <a:lnTo>
                      <a:pt x="4" y="20"/>
                    </a:lnTo>
                    <a:lnTo>
                      <a:pt x="1" y="32"/>
                    </a:lnTo>
                    <a:lnTo>
                      <a:pt x="0" y="43"/>
                    </a:lnTo>
                    <a:lnTo>
                      <a:pt x="1" y="55"/>
                    </a:lnTo>
                    <a:lnTo>
                      <a:pt x="4" y="63"/>
                    </a:lnTo>
                    <a:lnTo>
                      <a:pt x="11" y="65"/>
                    </a:lnTo>
                    <a:lnTo>
                      <a:pt x="20" y="65"/>
                    </a:lnTo>
                    <a:lnTo>
                      <a:pt x="29" y="63"/>
                    </a:lnTo>
                    <a:lnTo>
                      <a:pt x="37" y="62"/>
                    </a:lnTo>
                    <a:lnTo>
                      <a:pt x="43" y="63"/>
                    </a:lnTo>
                    <a:lnTo>
                      <a:pt x="47" y="68"/>
                    </a:lnTo>
                    <a:lnTo>
                      <a:pt x="51" y="72"/>
                    </a:lnTo>
                    <a:lnTo>
                      <a:pt x="56" y="79"/>
                    </a:lnTo>
                    <a:lnTo>
                      <a:pt x="59" y="85"/>
                    </a:lnTo>
                  </a:path>
                </a:pathLst>
              </a:custGeom>
              <a:noFill/>
              <a:ln w="11113">
                <a:solidFill>
                  <a:srgbClr val="8A8A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06" name="Freeform 572">
                <a:extLst>
                  <a:ext uri="{FF2B5EF4-FFF2-40B4-BE49-F238E27FC236}">
                    <a16:creationId xmlns:a16="http://schemas.microsoft.com/office/drawing/2014/main" id="{A951AD43-1186-43E4-8B6E-EF5460B88B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1" y="2133"/>
                <a:ext cx="109" cy="105"/>
              </a:xfrm>
              <a:custGeom>
                <a:avLst/>
                <a:gdLst>
                  <a:gd name="T0" fmla="*/ 0 w 109"/>
                  <a:gd name="T1" fmla="*/ 100 h 105"/>
                  <a:gd name="T2" fmla="*/ 8 w 109"/>
                  <a:gd name="T3" fmla="*/ 85 h 105"/>
                  <a:gd name="T4" fmla="*/ 20 w 109"/>
                  <a:gd name="T5" fmla="*/ 72 h 105"/>
                  <a:gd name="T6" fmla="*/ 35 w 109"/>
                  <a:gd name="T7" fmla="*/ 59 h 105"/>
                  <a:gd name="T8" fmla="*/ 50 w 109"/>
                  <a:gd name="T9" fmla="*/ 48 h 105"/>
                  <a:gd name="T10" fmla="*/ 68 w 109"/>
                  <a:gd name="T11" fmla="*/ 36 h 105"/>
                  <a:gd name="T12" fmla="*/ 68 w 109"/>
                  <a:gd name="T13" fmla="*/ 36 h 105"/>
                  <a:gd name="T14" fmla="*/ 76 w 109"/>
                  <a:gd name="T15" fmla="*/ 29 h 105"/>
                  <a:gd name="T16" fmla="*/ 84 w 109"/>
                  <a:gd name="T17" fmla="*/ 21 h 105"/>
                  <a:gd name="T18" fmla="*/ 92 w 109"/>
                  <a:gd name="T19" fmla="*/ 13 h 105"/>
                  <a:gd name="T20" fmla="*/ 100 w 109"/>
                  <a:gd name="T21" fmla="*/ 6 h 105"/>
                  <a:gd name="T22" fmla="*/ 109 w 109"/>
                  <a:gd name="T23" fmla="*/ 0 h 105"/>
                  <a:gd name="T24" fmla="*/ 109 w 109"/>
                  <a:gd name="T25" fmla="*/ 0 h 105"/>
                  <a:gd name="T26" fmla="*/ 101 w 109"/>
                  <a:gd name="T27" fmla="*/ 12 h 105"/>
                  <a:gd name="T28" fmla="*/ 92 w 109"/>
                  <a:gd name="T29" fmla="*/ 22 h 105"/>
                  <a:gd name="T30" fmla="*/ 83 w 109"/>
                  <a:gd name="T31" fmla="*/ 34 h 105"/>
                  <a:gd name="T32" fmla="*/ 73 w 109"/>
                  <a:gd name="T33" fmla="*/ 43 h 105"/>
                  <a:gd name="T34" fmla="*/ 64 w 109"/>
                  <a:gd name="T35" fmla="*/ 53 h 105"/>
                  <a:gd name="T36" fmla="*/ 55 w 109"/>
                  <a:gd name="T37" fmla="*/ 64 h 105"/>
                  <a:gd name="T38" fmla="*/ 46 w 109"/>
                  <a:gd name="T39" fmla="*/ 73 h 105"/>
                  <a:gd name="T40" fmla="*/ 35 w 109"/>
                  <a:gd name="T41" fmla="*/ 84 h 105"/>
                  <a:gd name="T42" fmla="*/ 26 w 109"/>
                  <a:gd name="T43" fmla="*/ 94 h 105"/>
                  <a:gd name="T44" fmla="*/ 16 w 109"/>
                  <a:gd name="T45" fmla="*/ 105 h 105"/>
                  <a:gd name="T46" fmla="*/ 0 w 109"/>
                  <a:gd name="T47" fmla="*/ 100 h 105"/>
                  <a:gd name="T48" fmla="*/ 0 w 109"/>
                  <a:gd name="T49" fmla="*/ 100 h 10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9"/>
                  <a:gd name="T76" fmla="*/ 0 h 105"/>
                  <a:gd name="T77" fmla="*/ 109 w 109"/>
                  <a:gd name="T78" fmla="*/ 105 h 10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9" h="105">
                    <a:moveTo>
                      <a:pt x="0" y="100"/>
                    </a:moveTo>
                    <a:lnTo>
                      <a:pt x="8" y="85"/>
                    </a:lnTo>
                    <a:lnTo>
                      <a:pt x="20" y="72"/>
                    </a:lnTo>
                    <a:lnTo>
                      <a:pt x="35" y="59"/>
                    </a:lnTo>
                    <a:lnTo>
                      <a:pt x="50" y="48"/>
                    </a:lnTo>
                    <a:lnTo>
                      <a:pt x="68" y="36"/>
                    </a:lnTo>
                    <a:lnTo>
                      <a:pt x="76" y="29"/>
                    </a:lnTo>
                    <a:lnTo>
                      <a:pt x="84" y="21"/>
                    </a:lnTo>
                    <a:lnTo>
                      <a:pt x="92" y="13"/>
                    </a:lnTo>
                    <a:lnTo>
                      <a:pt x="100" y="6"/>
                    </a:lnTo>
                    <a:lnTo>
                      <a:pt x="109" y="0"/>
                    </a:lnTo>
                    <a:lnTo>
                      <a:pt x="101" y="12"/>
                    </a:lnTo>
                    <a:lnTo>
                      <a:pt x="92" y="22"/>
                    </a:lnTo>
                    <a:lnTo>
                      <a:pt x="83" y="34"/>
                    </a:lnTo>
                    <a:lnTo>
                      <a:pt x="73" y="43"/>
                    </a:lnTo>
                    <a:lnTo>
                      <a:pt x="64" y="53"/>
                    </a:lnTo>
                    <a:lnTo>
                      <a:pt x="55" y="64"/>
                    </a:lnTo>
                    <a:lnTo>
                      <a:pt x="46" y="73"/>
                    </a:lnTo>
                    <a:lnTo>
                      <a:pt x="35" y="84"/>
                    </a:lnTo>
                    <a:lnTo>
                      <a:pt x="26" y="94"/>
                    </a:lnTo>
                    <a:lnTo>
                      <a:pt x="16" y="105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07" name="Freeform 573">
                <a:extLst>
                  <a:ext uri="{FF2B5EF4-FFF2-40B4-BE49-F238E27FC236}">
                    <a16:creationId xmlns:a16="http://schemas.microsoft.com/office/drawing/2014/main" id="{9EF7A0D5-CB10-41BE-8ED8-0C7F612FA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1" y="2133"/>
                <a:ext cx="109" cy="105"/>
              </a:xfrm>
              <a:custGeom>
                <a:avLst/>
                <a:gdLst>
                  <a:gd name="T0" fmla="*/ 0 w 109"/>
                  <a:gd name="T1" fmla="*/ 100 h 105"/>
                  <a:gd name="T2" fmla="*/ 8 w 109"/>
                  <a:gd name="T3" fmla="*/ 85 h 105"/>
                  <a:gd name="T4" fmla="*/ 20 w 109"/>
                  <a:gd name="T5" fmla="*/ 72 h 105"/>
                  <a:gd name="T6" fmla="*/ 35 w 109"/>
                  <a:gd name="T7" fmla="*/ 59 h 105"/>
                  <a:gd name="T8" fmla="*/ 50 w 109"/>
                  <a:gd name="T9" fmla="*/ 48 h 105"/>
                  <a:gd name="T10" fmla="*/ 68 w 109"/>
                  <a:gd name="T11" fmla="*/ 36 h 105"/>
                  <a:gd name="T12" fmla="*/ 68 w 109"/>
                  <a:gd name="T13" fmla="*/ 36 h 105"/>
                  <a:gd name="T14" fmla="*/ 76 w 109"/>
                  <a:gd name="T15" fmla="*/ 29 h 105"/>
                  <a:gd name="T16" fmla="*/ 84 w 109"/>
                  <a:gd name="T17" fmla="*/ 21 h 105"/>
                  <a:gd name="T18" fmla="*/ 92 w 109"/>
                  <a:gd name="T19" fmla="*/ 13 h 105"/>
                  <a:gd name="T20" fmla="*/ 100 w 109"/>
                  <a:gd name="T21" fmla="*/ 6 h 105"/>
                  <a:gd name="T22" fmla="*/ 109 w 109"/>
                  <a:gd name="T23" fmla="*/ 0 h 105"/>
                  <a:gd name="T24" fmla="*/ 109 w 109"/>
                  <a:gd name="T25" fmla="*/ 0 h 105"/>
                  <a:gd name="T26" fmla="*/ 101 w 109"/>
                  <a:gd name="T27" fmla="*/ 12 h 105"/>
                  <a:gd name="T28" fmla="*/ 92 w 109"/>
                  <a:gd name="T29" fmla="*/ 22 h 105"/>
                  <a:gd name="T30" fmla="*/ 83 w 109"/>
                  <a:gd name="T31" fmla="*/ 34 h 105"/>
                  <a:gd name="T32" fmla="*/ 73 w 109"/>
                  <a:gd name="T33" fmla="*/ 43 h 105"/>
                  <a:gd name="T34" fmla="*/ 64 w 109"/>
                  <a:gd name="T35" fmla="*/ 53 h 105"/>
                  <a:gd name="T36" fmla="*/ 55 w 109"/>
                  <a:gd name="T37" fmla="*/ 64 h 105"/>
                  <a:gd name="T38" fmla="*/ 46 w 109"/>
                  <a:gd name="T39" fmla="*/ 73 h 105"/>
                  <a:gd name="T40" fmla="*/ 35 w 109"/>
                  <a:gd name="T41" fmla="*/ 84 h 105"/>
                  <a:gd name="T42" fmla="*/ 26 w 109"/>
                  <a:gd name="T43" fmla="*/ 94 h 105"/>
                  <a:gd name="T44" fmla="*/ 16 w 109"/>
                  <a:gd name="T45" fmla="*/ 105 h 105"/>
                  <a:gd name="T46" fmla="*/ 0 w 109"/>
                  <a:gd name="T47" fmla="*/ 100 h 105"/>
                  <a:gd name="T48" fmla="*/ 0 w 109"/>
                  <a:gd name="T49" fmla="*/ 100 h 10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9"/>
                  <a:gd name="T76" fmla="*/ 0 h 105"/>
                  <a:gd name="T77" fmla="*/ 109 w 109"/>
                  <a:gd name="T78" fmla="*/ 105 h 10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9" h="105">
                    <a:moveTo>
                      <a:pt x="0" y="100"/>
                    </a:moveTo>
                    <a:lnTo>
                      <a:pt x="8" y="85"/>
                    </a:lnTo>
                    <a:lnTo>
                      <a:pt x="20" y="72"/>
                    </a:lnTo>
                    <a:lnTo>
                      <a:pt x="35" y="59"/>
                    </a:lnTo>
                    <a:lnTo>
                      <a:pt x="50" y="48"/>
                    </a:lnTo>
                    <a:lnTo>
                      <a:pt x="68" y="36"/>
                    </a:lnTo>
                    <a:lnTo>
                      <a:pt x="76" y="29"/>
                    </a:lnTo>
                    <a:lnTo>
                      <a:pt x="84" y="21"/>
                    </a:lnTo>
                    <a:lnTo>
                      <a:pt x="92" y="13"/>
                    </a:lnTo>
                    <a:lnTo>
                      <a:pt x="100" y="6"/>
                    </a:lnTo>
                    <a:lnTo>
                      <a:pt x="109" y="0"/>
                    </a:lnTo>
                    <a:lnTo>
                      <a:pt x="101" y="12"/>
                    </a:lnTo>
                    <a:lnTo>
                      <a:pt x="92" y="22"/>
                    </a:lnTo>
                    <a:lnTo>
                      <a:pt x="83" y="34"/>
                    </a:lnTo>
                    <a:lnTo>
                      <a:pt x="73" y="43"/>
                    </a:lnTo>
                    <a:lnTo>
                      <a:pt x="64" y="53"/>
                    </a:lnTo>
                    <a:lnTo>
                      <a:pt x="55" y="64"/>
                    </a:lnTo>
                    <a:lnTo>
                      <a:pt x="46" y="73"/>
                    </a:lnTo>
                    <a:lnTo>
                      <a:pt x="35" y="84"/>
                    </a:lnTo>
                    <a:lnTo>
                      <a:pt x="26" y="94"/>
                    </a:lnTo>
                    <a:lnTo>
                      <a:pt x="16" y="105"/>
                    </a:lnTo>
                    <a:lnTo>
                      <a:pt x="0" y="100"/>
                    </a:lnTo>
                  </a:path>
                </a:pathLst>
              </a:custGeom>
              <a:noFill/>
              <a:ln w="3175">
                <a:solidFill>
                  <a:srgbClr val="DEDED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08" name="Freeform 574">
                <a:extLst>
                  <a:ext uri="{FF2B5EF4-FFF2-40B4-BE49-F238E27FC236}">
                    <a16:creationId xmlns:a16="http://schemas.microsoft.com/office/drawing/2014/main" id="{E075CDC5-4B94-4C06-B557-546C31BB83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2114"/>
                <a:ext cx="204" cy="136"/>
              </a:xfrm>
              <a:custGeom>
                <a:avLst/>
                <a:gdLst>
                  <a:gd name="T0" fmla="*/ 0 w 204"/>
                  <a:gd name="T1" fmla="*/ 136 h 136"/>
                  <a:gd name="T2" fmla="*/ 15 w 204"/>
                  <a:gd name="T3" fmla="*/ 125 h 136"/>
                  <a:gd name="T4" fmla="*/ 30 w 204"/>
                  <a:gd name="T5" fmla="*/ 113 h 136"/>
                  <a:gd name="T6" fmla="*/ 44 w 204"/>
                  <a:gd name="T7" fmla="*/ 102 h 136"/>
                  <a:gd name="T8" fmla="*/ 59 w 204"/>
                  <a:gd name="T9" fmla="*/ 89 h 136"/>
                  <a:gd name="T10" fmla="*/ 73 w 204"/>
                  <a:gd name="T11" fmla="*/ 76 h 136"/>
                  <a:gd name="T12" fmla="*/ 73 w 204"/>
                  <a:gd name="T13" fmla="*/ 76 h 136"/>
                  <a:gd name="T14" fmla="*/ 71 w 204"/>
                  <a:gd name="T15" fmla="*/ 82 h 136"/>
                  <a:gd name="T16" fmla="*/ 67 w 204"/>
                  <a:gd name="T17" fmla="*/ 85 h 136"/>
                  <a:gd name="T18" fmla="*/ 64 w 204"/>
                  <a:gd name="T19" fmla="*/ 90 h 136"/>
                  <a:gd name="T20" fmla="*/ 59 w 204"/>
                  <a:gd name="T21" fmla="*/ 93 h 136"/>
                  <a:gd name="T22" fmla="*/ 57 w 204"/>
                  <a:gd name="T23" fmla="*/ 98 h 136"/>
                  <a:gd name="T24" fmla="*/ 57 w 204"/>
                  <a:gd name="T25" fmla="*/ 98 h 136"/>
                  <a:gd name="T26" fmla="*/ 57 w 204"/>
                  <a:gd name="T27" fmla="*/ 100 h 136"/>
                  <a:gd name="T28" fmla="*/ 58 w 204"/>
                  <a:gd name="T29" fmla="*/ 103 h 136"/>
                  <a:gd name="T30" fmla="*/ 60 w 204"/>
                  <a:gd name="T31" fmla="*/ 104 h 136"/>
                  <a:gd name="T32" fmla="*/ 62 w 204"/>
                  <a:gd name="T33" fmla="*/ 104 h 136"/>
                  <a:gd name="T34" fmla="*/ 66 w 204"/>
                  <a:gd name="T35" fmla="*/ 103 h 136"/>
                  <a:gd name="T36" fmla="*/ 66 w 204"/>
                  <a:gd name="T37" fmla="*/ 103 h 136"/>
                  <a:gd name="T38" fmla="*/ 81 w 204"/>
                  <a:gd name="T39" fmla="*/ 91 h 136"/>
                  <a:gd name="T40" fmla="*/ 95 w 204"/>
                  <a:gd name="T41" fmla="*/ 79 h 136"/>
                  <a:gd name="T42" fmla="*/ 110 w 204"/>
                  <a:gd name="T43" fmla="*/ 69 h 136"/>
                  <a:gd name="T44" fmla="*/ 126 w 204"/>
                  <a:gd name="T45" fmla="*/ 60 h 136"/>
                  <a:gd name="T46" fmla="*/ 143 w 204"/>
                  <a:gd name="T47" fmla="*/ 50 h 136"/>
                  <a:gd name="T48" fmla="*/ 143 w 204"/>
                  <a:gd name="T49" fmla="*/ 50 h 136"/>
                  <a:gd name="T50" fmla="*/ 155 w 204"/>
                  <a:gd name="T51" fmla="*/ 41 h 136"/>
                  <a:gd name="T52" fmla="*/ 168 w 204"/>
                  <a:gd name="T53" fmla="*/ 31 h 136"/>
                  <a:gd name="T54" fmla="*/ 180 w 204"/>
                  <a:gd name="T55" fmla="*/ 20 h 136"/>
                  <a:gd name="T56" fmla="*/ 191 w 204"/>
                  <a:gd name="T57" fmla="*/ 9 h 136"/>
                  <a:gd name="T58" fmla="*/ 204 w 204"/>
                  <a:gd name="T59" fmla="*/ 0 h 1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04"/>
                  <a:gd name="T91" fmla="*/ 0 h 136"/>
                  <a:gd name="T92" fmla="*/ 204 w 204"/>
                  <a:gd name="T93" fmla="*/ 136 h 1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04" h="136">
                    <a:moveTo>
                      <a:pt x="0" y="136"/>
                    </a:moveTo>
                    <a:lnTo>
                      <a:pt x="15" y="125"/>
                    </a:lnTo>
                    <a:lnTo>
                      <a:pt x="30" y="113"/>
                    </a:lnTo>
                    <a:lnTo>
                      <a:pt x="44" y="102"/>
                    </a:lnTo>
                    <a:lnTo>
                      <a:pt x="59" y="89"/>
                    </a:lnTo>
                    <a:lnTo>
                      <a:pt x="73" y="76"/>
                    </a:lnTo>
                    <a:lnTo>
                      <a:pt x="71" y="82"/>
                    </a:lnTo>
                    <a:lnTo>
                      <a:pt x="67" y="85"/>
                    </a:lnTo>
                    <a:lnTo>
                      <a:pt x="64" y="90"/>
                    </a:lnTo>
                    <a:lnTo>
                      <a:pt x="59" y="93"/>
                    </a:lnTo>
                    <a:lnTo>
                      <a:pt x="57" y="98"/>
                    </a:lnTo>
                    <a:lnTo>
                      <a:pt x="57" y="100"/>
                    </a:lnTo>
                    <a:lnTo>
                      <a:pt x="58" y="103"/>
                    </a:lnTo>
                    <a:lnTo>
                      <a:pt x="60" y="104"/>
                    </a:lnTo>
                    <a:lnTo>
                      <a:pt x="62" y="104"/>
                    </a:lnTo>
                    <a:lnTo>
                      <a:pt x="66" y="103"/>
                    </a:lnTo>
                    <a:lnTo>
                      <a:pt x="81" y="91"/>
                    </a:lnTo>
                    <a:lnTo>
                      <a:pt x="95" y="79"/>
                    </a:lnTo>
                    <a:lnTo>
                      <a:pt x="110" y="69"/>
                    </a:lnTo>
                    <a:lnTo>
                      <a:pt x="126" y="60"/>
                    </a:lnTo>
                    <a:lnTo>
                      <a:pt x="143" y="50"/>
                    </a:lnTo>
                    <a:lnTo>
                      <a:pt x="155" y="41"/>
                    </a:lnTo>
                    <a:lnTo>
                      <a:pt x="168" y="31"/>
                    </a:lnTo>
                    <a:lnTo>
                      <a:pt x="180" y="20"/>
                    </a:lnTo>
                    <a:lnTo>
                      <a:pt x="191" y="9"/>
                    </a:lnTo>
                    <a:lnTo>
                      <a:pt x="204" y="0"/>
                    </a:lnTo>
                  </a:path>
                </a:pathLst>
              </a:custGeom>
              <a:noFill/>
              <a:ln w="11113">
                <a:solidFill>
                  <a:srgbClr val="8A8A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09" name="Freeform 575">
                <a:extLst>
                  <a:ext uri="{FF2B5EF4-FFF2-40B4-BE49-F238E27FC236}">
                    <a16:creationId xmlns:a16="http://schemas.microsoft.com/office/drawing/2014/main" id="{4B162AD4-FE1A-4475-8D3D-7A64BEF96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9" y="2181"/>
                <a:ext cx="191" cy="52"/>
              </a:xfrm>
              <a:custGeom>
                <a:avLst/>
                <a:gdLst>
                  <a:gd name="T0" fmla="*/ 0 w 191"/>
                  <a:gd name="T1" fmla="*/ 52 h 52"/>
                  <a:gd name="T2" fmla="*/ 7 w 191"/>
                  <a:gd name="T3" fmla="*/ 47 h 52"/>
                  <a:gd name="T4" fmla="*/ 15 w 191"/>
                  <a:gd name="T5" fmla="*/ 41 h 52"/>
                  <a:gd name="T6" fmla="*/ 23 w 191"/>
                  <a:gd name="T7" fmla="*/ 37 h 52"/>
                  <a:gd name="T8" fmla="*/ 31 w 191"/>
                  <a:gd name="T9" fmla="*/ 36 h 52"/>
                  <a:gd name="T10" fmla="*/ 39 w 191"/>
                  <a:gd name="T11" fmla="*/ 40 h 52"/>
                  <a:gd name="T12" fmla="*/ 39 w 191"/>
                  <a:gd name="T13" fmla="*/ 40 h 52"/>
                  <a:gd name="T14" fmla="*/ 41 w 191"/>
                  <a:gd name="T15" fmla="*/ 41 h 52"/>
                  <a:gd name="T16" fmla="*/ 44 w 191"/>
                  <a:gd name="T17" fmla="*/ 43 h 52"/>
                  <a:gd name="T18" fmla="*/ 47 w 191"/>
                  <a:gd name="T19" fmla="*/ 43 h 52"/>
                  <a:gd name="T20" fmla="*/ 50 w 191"/>
                  <a:gd name="T21" fmla="*/ 41 h 52"/>
                  <a:gd name="T22" fmla="*/ 53 w 191"/>
                  <a:gd name="T23" fmla="*/ 41 h 52"/>
                  <a:gd name="T24" fmla="*/ 53 w 191"/>
                  <a:gd name="T25" fmla="*/ 41 h 52"/>
                  <a:gd name="T26" fmla="*/ 65 w 191"/>
                  <a:gd name="T27" fmla="*/ 35 h 52"/>
                  <a:gd name="T28" fmla="*/ 76 w 191"/>
                  <a:gd name="T29" fmla="*/ 29 h 52"/>
                  <a:gd name="T30" fmla="*/ 88 w 191"/>
                  <a:gd name="T31" fmla="*/ 22 h 52"/>
                  <a:gd name="T32" fmla="*/ 99 w 191"/>
                  <a:gd name="T33" fmla="*/ 16 h 52"/>
                  <a:gd name="T34" fmla="*/ 112 w 191"/>
                  <a:gd name="T35" fmla="*/ 12 h 52"/>
                  <a:gd name="T36" fmla="*/ 112 w 191"/>
                  <a:gd name="T37" fmla="*/ 12 h 52"/>
                  <a:gd name="T38" fmla="*/ 129 w 191"/>
                  <a:gd name="T39" fmla="*/ 11 h 52"/>
                  <a:gd name="T40" fmla="*/ 146 w 191"/>
                  <a:gd name="T41" fmla="*/ 11 h 52"/>
                  <a:gd name="T42" fmla="*/ 162 w 191"/>
                  <a:gd name="T43" fmla="*/ 11 h 52"/>
                  <a:gd name="T44" fmla="*/ 177 w 191"/>
                  <a:gd name="T45" fmla="*/ 8 h 52"/>
                  <a:gd name="T46" fmla="*/ 191 w 191"/>
                  <a:gd name="T47" fmla="*/ 0 h 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91"/>
                  <a:gd name="T73" fmla="*/ 0 h 52"/>
                  <a:gd name="T74" fmla="*/ 191 w 191"/>
                  <a:gd name="T75" fmla="*/ 52 h 5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91" h="52">
                    <a:moveTo>
                      <a:pt x="0" y="52"/>
                    </a:moveTo>
                    <a:lnTo>
                      <a:pt x="7" y="47"/>
                    </a:lnTo>
                    <a:lnTo>
                      <a:pt x="15" y="41"/>
                    </a:lnTo>
                    <a:lnTo>
                      <a:pt x="23" y="37"/>
                    </a:lnTo>
                    <a:lnTo>
                      <a:pt x="31" y="36"/>
                    </a:lnTo>
                    <a:lnTo>
                      <a:pt x="39" y="40"/>
                    </a:lnTo>
                    <a:lnTo>
                      <a:pt x="41" y="41"/>
                    </a:lnTo>
                    <a:lnTo>
                      <a:pt x="44" y="43"/>
                    </a:lnTo>
                    <a:lnTo>
                      <a:pt x="47" y="43"/>
                    </a:lnTo>
                    <a:lnTo>
                      <a:pt x="50" y="41"/>
                    </a:lnTo>
                    <a:lnTo>
                      <a:pt x="53" y="41"/>
                    </a:lnTo>
                    <a:lnTo>
                      <a:pt x="65" y="35"/>
                    </a:lnTo>
                    <a:lnTo>
                      <a:pt x="76" y="29"/>
                    </a:lnTo>
                    <a:lnTo>
                      <a:pt x="88" y="22"/>
                    </a:lnTo>
                    <a:lnTo>
                      <a:pt x="99" y="16"/>
                    </a:lnTo>
                    <a:lnTo>
                      <a:pt x="112" y="12"/>
                    </a:lnTo>
                    <a:lnTo>
                      <a:pt x="129" y="11"/>
                    </a:lnTo>
                    <a:lnTo>
                      <a:pt x="146" y="11"/>
                    </a:lnTo>
                    <a:lnTo>
                      <a:pt x="162" y="11"/>
                    </a:lnTo>
                    <a:lnTo>
                      <a:pt x="177" y="8"/>
                    </a:lnTo>
                    <a:lnTo>
                      <a:pt x="191" y="0"/>
                    </a:lnTo>
                  </a:path>
                </a:pathLst>
              </a:custGeom>
              <a:noFill/>
              <a:ln w="11113">
                <a:solidFill>
                  <a:srgbClr val="8A8A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10" name="Freeform 576">
                <a:extLst>
                  <a:ext uri="{FF2B5EF4-FFF2-40B4-BE49-F238E27FC236}">
                    <a16:creationId xmlns:a16="http://schemas.microsoft.com/office/drawing/2014/main" id="{30163BC3-5F60-4DF0-88C9-C0F1D10AAC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2231"/>
                <a:ext cx="132" cy="26"/>
              </a:xfrm>
              <a:custGeom>
                <a:avLst/>
                <a:gdLst>
                  <a:gd name="T0" fmla="*/ 101 w 132"/>
                  <a:gd name="T1" fmla="*/ 26 h 26"/>
                  <a:gd name="T2" fmla="*/ 89 w 132"/>
                  <a:gd name="T3" fmla="*/ 21 h 26"/>
                  <a:gd name="T4" fmla="*/ 78 w 132"/>
                  <a:gd name="T5" fmla="*/ 17 h 26"/>
                  <a:gd name="T6" fmla="*/ 68 w 132"/>
                  <a:gd name="T7" fmla="*/ 15 h 26"/>
                  <a:gd name="T8" fmla="*/ 56 w 132"/>
                  <a:gd name="T9" fmla="*/ 14 h 26"/>
                  <a:gd name="T10" fmla="*/ 43 w 132"/>
                  <a:gd name="T11" fmla="*/ 12 h 26"/>
                  <a:gd name="T12" fmla="*/ 43 w 132"/>
                  <a:gd name="T13" fmla="*/ 12 h 26"/>
                  <a:gd name="T14" fmla="*/ 33 w 132"/>
                  <a:gd name="T15" fmla="*/ 11 h 26"/>
                  <a:gd name="T16" fmla="*/ 21 w 132"/>
                  <a:gd name="T17" fmla="*/ 11 h 26"/>
                  <a:gd name="T18" fmla="*/ 11 w 132"/>
                  <a:gd name="T19" fmla="*/ 12 h 26"/>
                  <a:gd name="T20" fmla="*/ 4 w 132"/>
                  <a:gd name="T21" fmla="*/ 14 h 26"/>
                  <a:gd name="T22" fmla="*/ 0 w 132"/>
                  <a:gd name="T23" fmla="*/ 14 h 26"/>
                  <a:gd name="T24" fmla="*/ 25 w 132"/>
                  <a:gd name="T25" fmla="*/ 0 h 26"/>
                  <a:gd name="T26" fmla="*/ 25 w 132"/>
                  <a:gd name="T27" fmla="*/ 0 h 26"/>
                  <a:gd name="T28" fmla="*/ 29 w 132"/>
                  <a:gd name="T29" fmla="*/ 0 h 26"/>
                  <a:gd name="T30" fmla="*/ 41 w 132"/>
                  <a:gd name="T31" fmla="*/ 0 h 26"/>
                  <a:gd name="T32" fmla="*/ 56 w 132"/>
                  <a:gd name="T33" fmla="*/ 0 h 26"/>
                  <a:gd name="T34" fmla="*/ 71 w 132"/>
                  <a:gd name="T35" fmla="*/ 0 h 26"/>
                  <a:gd name="T36" fmla="*/ 83 w 132"/>
                  <a:gd name="T37" fmla="*/ 0 h 26"/>
                  <a:gd name="T38" fmla="*/ 83 w 132"/>
                  <a:gd name="T39" fmla="*/ 0 h 26"/>
                  <a:gd name="T40" fmla="*/ 92 w 132"/>
                  <a:gd name="T41" fmla="*/ 0 h 26"/>
                  <a:gd name="T42" fmla="*/ 101 w 132"/>
                  <a:gd name="T43" fmla="*/ 1 h 26"/>
                  <a:gd name="T44" fmla="*/ 110 w 132"/>
                  <a:gd name="T45" fmla="*/ 2 h 26"/>
                  <a:gd name="T46" fmla="*/ 120 w 132"/>
                  <a:gd name="T47" fmla="*/ 7 h 26"/>
                  <a:gd name="T48" fmla="*/ 132 w 132"/>
                  <a:gd name="T49" fmla="*/ 12 h 26"/>
                  <a:gd name="T50" fmla="*/ 101 w 132"/>
                  <a:gd name="T51" fmla="*/ 26 h 26"/>
                  <a:gd name="T52" fmla="*/ 101 w 132"/>
                  <a:gd name="T53" fmla="*/ 26 h 2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2"/>
                  <a:gd name="T82" fmla="*/ 0 h 26"/>
                  <a:gd name="T83" fmla="*/ 132 w 132"/>
                  <a:gd name="T84" fmla="*/ 26 h 2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2" h="26">
                    <a:moveTo>
                      <a:pt x="101" y="26"/>
                    </a:moveTo>
                    <a:lnTo>
                      <a:pt x="89" y="21"/>
                    </a:lnTo>
                    <a:lnTo>
                      <a:pt x="78" y="17"/>
                    </a:lnTo>
                    <a:lnTo>
                      <a:pt x="68" y="15"/>
                    </a:lnTo>
                    <a:lnTo>
                      <a:pt x="56" y="14"/>
                    </a:lnTo>
                    <a:lnTo>
                      <a:pt x="43" y="12"/>
                    </a:lnTo>
                    <a:lnTo>
                      <a:pt x="33" y="11"/>
                    </a:lnTo>
                    <a:lnTo>
                      <a:pt x="21" y="11"/>
                    </a:lnTo>
                    <a:lnTo>
                      <a:pt x="11" y="12"/>
                    </a:lnTo>
                    <a:lnTo>
                      <a:pt x="4" y="14"/>
                    </a:lnTo>
                    <a:lnTo>
                      <a:pt x="0" y="14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41" y="0"/>
                    </a:lnTo>
                    <a:lnTo>
                      <a:pt x="56" y="0"/>
                    </a:lnTo>
                    <a:lnTo>
                      <a:pt x="71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1" y="1"/>
                    </a:lnTo>
                    <a:lnTo>
                      <a:pt x="110" y="2"/>
                    </a:lnTo>
                    <a:lnTo>
                      <a:pt x="120" y="7"/>
                    </a:lnTo>
                    <a:lnTo>
                      <a:pt x="132" y="12"/>
                    </a:lnTo>
                    <a:lnTo>
                      <a:pt x="101" y="26"/>
                    </a:lnTo>
                    <a:close/>
                  </a:path>
                </a:pathLst>
              </a:custGeom>
              <a:solidFill>
                <a:srgbClr val="B13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11" name="Freeform 577">
                <a:extLst>
                  <a:ext uri="{FF2B5EF4-FFF2-40B4-BE49-F238E27FC236}">
                    <a16:creationId xmlns:a16="http://schemas.microsoft.com/office/drawing/2014/main" id="{1CCD48E7-56F9-4143-AA40-F28762C3C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8" y="2231"/>
                <a:ext cx="132" cy="26"/>
              </a:xfrm>
              <a:custGeom>
                <a:avLst/>
                <a:gdLst>
                  <a:gd name="T0" fmla="*/ 101 w 132"/>
                  <a:gd name="T1" fmla="*/ 26 h 26"/>
                  <a:gd name="T2" fmla="*/ 89 w 132"/>
                  <a:gd name="T3" fmla="*/ 21 h 26"/>
                  <a:gd name="T4" fmla="*/ 78 w 132"/>
                  <a:gd name="T5" fmla="*/ 17 h 26"/>
                  <a:gd name="T6" fmla="*/ 68 w 132"/>
                  <a:gd name="T7" fmla="*/ 15 h 26"/>
                  <a:gd name="T8" fmla="*/ 56 w 132"/>
                  <a:gd name="T9" fmla="*/ 14 h 26"/>
                  <a:gd name="T10" fmla="*/ 43 w 132"/>
                  <a:gd name="T11" fmla="*/ 12 h 26"/>
                  <a:gd name="T12" fmla="*/ 43 w 132"/>
                  <a:gd name="T13" fmla="*/ 12 h 26"/>
                  <a:gd name="T14" fmla="*/ 33 w 132"/>
                  <a:gd name="T15" fmla="*/ 11 h 26"/>
                  <a:gd name="T16" fmla="*/ 21 w 132"/>
                  <a:gd name="T17" fmla="*/ 11 h 26"/>
                  <a:gd name="T18" fmla="*/ 11 w 132"/>
                  <a:gd name="T19" fmla="*/ 12 h 26"/>
                  <a:gd name="T20" fmla="*/ 4 w 132"/>
                  <a:gd name="T21" fmla="*/ 14 h 26"/>
                  <a:gd name="T22" fmla="*/ 0 w 132"/>
                  <a:gd name="T23" fmla="*/ 14 h 26"/>
                  <a:gd name="T24" fmla="*/ 25 w 132"/>
                  <a:gd name="T25" fmla="*/ 0 h 26"/>
                  <a:gd name="T26" fmla="*/ 25 w 132"/>
                  <a:gd name="T27" fmla="*/ 0 h 26"/>
                  <a:gd name="T28" fmla="*/ 29 w 132"/>
                  <a:gd name="T29" fmla="*/ 0 h 26"/>
                  <a:gd name="T30" fmla="*/ 41 w 132"/>
                  <a:gd name="T31" fmla="*/ 0 h 26"/>
                  <a:gd name="T32" fmla="*/ 56 w 132"/>
                  <a:gd name="T33" fmla="*/ 0 h 26"/>
                  <a:gd name="T34" fmla="*/ 71 w 132"/>
                  <a:gd name="T35" fmla="*/ 0 h 26"/>
                  <a:gd name="T36" fmla="*/ 83 w 132"/>
                  <a:gd name="T37" fmla="*/ 0 h 26"/>
                  <a:gd name="T38" fmla="*/ 83 w 132"/>
                  <a:gd name="T39" fmla="*/ 0 h 26"/>
                  <a:gd name="T40" fmla="*/ 92 w 132"/>
                  <a:gd name="T41" fmla="*/ 0 h 26"/>
                  <a:gd name="T42" fmla="*/ 101 w 132"/>
                  <a:gd name="T43" fmla="*/ 1 h 26"/>
                  <a:gd name="T44" fmla="*/ 110 w 132"/>
                  <a:gd name="T45" fmla="*/ 2 h 26"/>
                  <a:gd name="T46" fmla="*/ 120 w 132"/>
                  <a:gd name="T47" fmla="*/ 7 h 26"/>
                  <a:gd name="T48" fmla="*/ 132 w 132"/>
                  <a:gd name="T49" fmla="*/ 12 h 26"/>
                  <a:gd name="T50" fmla="*/ 101 w 132"/>
                  <a:gd name="T51" fmla="*/ 26 h 26"/>
                  <a:gd name="T52" fmla="*/ 101 w 132"/>
                  <a:gd name="T53" fmla="*/ 26 h 2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2"/>
                  <a:gd name="T82" fmla="*/ 0 h 26"/>
                  <a:gd name="T83" fmla="*/ 132 w 132"/>
                  <a:gd name="T84" fmla="*/ 26 h 2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2" h="26">
                    <a:moveTo>
                      <a:pt x="101" y="26"/>
                    </a:moveTo>
                    <a:lnTo>
                      <a:pt x="89" y="21"/>
                    </a:lnTo>
                    <a:lnTo>
                      <a:pt x="78" y="17"/>
                    </a:lnTo>
                    <a:lnTo>
                      <a:pt x="68" y="15"/>
                    </a:lnTo>
                    <a:lnTo>
                      <a:pt x="56" y="14"/>
                    </a:lnTo>
                    <a:lnTo>
                      <a:pt x="43" y="12"/>
                    </a:lnTo>
                    <a:lnTo>
                      <a:pt x="33" y="11"/>
                    </a:lnTo>
                    <a:lnTo>
                      <a:pt x="21" y="11"/>
                    </a:lnTo>
                    <a:lnTo>
                      <a:pt x="11" y="12"/>
                    </a:lnTo>
                    <a:lnTo>
                      <a:pt x="4" y="14"/>
                    </a:lnTo>
                    <a:lnTo>
                      <a:pt x="0" y="14"/>
                    </a:lnTo>
                    <a:lnTo>
                      <a:pt x="25" y="0"/>
                    </a:lnTo>
                    <a:lnTo>
                      <a:pt x="29" y="0"/>
                    </a:lnTo>
                    <a:lnTo>
                      <a:pt x="41" y="0"/>
                    </a:lnTo>
                    <a:lnTo>
                      <a:pt x="56" y="0"/>
                    </a:lnTo>
                    <a:lnTo>
                      <a:pt x="71" y="0"/>
                    </a:lnTo>
                    <a:lnTo>
                      <a:pt x="83" y="0"/>
                    </a:lnTo>
                    <a:lnTo>
                      <a:pt x="92" y="0"/>
                    </a:lnTo>
                    <a:lnTo>
                      <a:pt x="101" y="1"/>
                    </a:lnTo>
                    <a:lnTo>
                      <a:pt x="110" y="2"/>
                    </a:lnTo>
                    <a:lnTo>
                      <a:pt x="120" y="7"/>
                    </a:lnTo>
                    <a:lnTo>
                      <a:pt x="132" y="12"/>
                    </a:lnTo>
                    <a:lnTo>
                      <a:pt x="101" y="2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12" name="Freeform 578">
                <a:extLst>
                  <a:ext uri="{FF2B5EF4-FFF2-40B4-BE49-F238E27FC236}">
                    <a16:creationId xmlns:a16="http://schemas.microsoft.com/office/drawing/2014/main" id="{857BA280-2D0A-45C8-BA60-B08E1152A5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2228"/>
                <a:ext cx="134" cy="50"/>
              </a:xfrm>
              <a:custGeom>
                <a:avLst/>
                <a:gdLst>
                  <a:gd name="T0" fmla="*/ 78 w 134"/>
                  <a:gd name="T1" fmla="*/ 50 h 50"/>
                  <a:gd name="T2" fmla="*/ 134 w 134"/>
                  <a:gd name="T3" fmla="*/ 26 h 50"/>
                  <a:gd name="T4" fmla="*/ 52 w 134"/>
                  <a:gd name="T5" fmla="*/ 0 h 50"/>
                  <a:gd name="T6" fmla="*/ 0 w 134"/>
                  <a:gd name="T7" fmla="*/ 21 h 50"/>
                  <a:gd name="T8" fmla="*/ 78 w 134"/>
                  <a:gd name="T9" fmla="*/ 50 h 50"/>
                  <a:gd name="T10" fmla="*/ 78 w 13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4"/>
                  <a:gd name="T19" fmla="*/ 0 h 50"/>
                  <a:gd name="T20" fmla="*/ 134 w 13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4" h="50">
                    <a:moveTo>
                      <a:pt x="78" y="50"/>
                    </a:moveTo>
                    <a:lnTo>
                      <a:pt x="134" y="26"/>
                    </a:lnTo>
                    <a:lnTo>
                      <a:pt x="52" y="0"/>
                    </a:lnTo>
                    <a:lnTo>
                      <a:pt x="0" y="21"/>
                    </a:lnTo>
                    <a:lnTo>
                      <a:pt x="78" y="50"/>
                    </a:lnTo>
                    <a:close/>
                  </a:path>
                </a:pathLst>
              </a:custGeom>
              <a:solidFill>
                <a:srgbClr val="B13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13" name="Freeform 579">
                <a:extLst>
                  <a:ext uri="{FF2B5EF4-FFF2-40B4-BE49-F238E27FC236}">
                    <a16:creationId xmlns:a16="http://schemas.microsoft.com/office/drawing/2014/main" id="{8126FB70-A7E3-4B0C-A4A7-2CAFBB471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2228"/>
                <a:ext cx="134" cy="50"/>
              </a:xfrm>
              <a:custGeom>
                <a:avLst/>
                <a:gdLst>
                  <a:gd name="T0" fmla="*/ 78 w 134"/>
                  <a:gd name="T1" fmla="*/ 50 h 50"/>
                  <a:gd name="T2" fmla="*/ 134 w 134"/>
                  <a:gd name="T3" fmla="*/ 26 h 50"/>
                  <a:gd name="T4" fmla="*/ 52 w 134"/>
                  <a:gd name="T5" fmla="*/ 0 h 50"/>
                  <a:gd name="T6" fmla="*/ 0 w 134"/>
                  <a:gd name="T7" fmla="*/ 21 h 50"/>
                  <a:gd name="T8" fmla="*/ 78 w 134"/>
                  <a:gd name="T9" fmla="*/ 50 h 50"/>
                  <a:gd name="T10" fmla="*/ 78 w 134"/>
                  <a:gd name="T11" fmla="*/ 5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4"/>
                  <a:gd name="T19" fmla="*/ 0 h 50"/>
                  <a:gd name="T20" fmla="*/ 134 w 13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4" h="50">
                    <a:moveTo>
                      <a:pt x="78" y="50"/>
                    </a:moveTo>
                    <a:lnTo>
                      <a:pt x="134" y="26"/>
                    </a:lnTo>
                    <a:lnTo>
                      <a:pt x="52" y="0"/>
                    </a:lnTo>
                    <a:lnTo>
                      <a:pt x="0" y="21"/>
                    </a:lnTo>
                    <a:lnTo>
                      <a:pt x="78" y="5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14" name="Freeform 580">
                <a:extLst>
                  <a:ext uri="{FF2B5EF4-FFF2-40B4-BE49-F238E27FC236}">
                    <a16:creationId xmlns:a16="http://schemas.microsoft.com/office/drawing/2014/main" id="{E11E753F-D758-4445-AA1F-39CB9CF09C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2249"/>
                <a:ext cx="134" cy="41"/>
              </a:xfrm>
              <a:custGeom>
                <a:avLst/>
                <a:gdLst>
                  <a:gd name="T0" fmla="*/ 2 w 134"/>
                  <a:gd name="T1" fmla="*/ 12 h 41"/>
                  <a:gd name="T2" fmla="*/ 79 w 134"/>
                  <a:gd name="T3" fmla="*/ 41 h 41"/>
                  <a:gd name="T4" fmla="*/ 133 w 134"/>
                  <a:gd name="T5" fmla="*/ 15 h 41"/>
                  <a:gd name="T6" fmla="*/ 134 w 134"/>
                  <a:gd name="T7" fmla="*/ 5 h 41"/>
                  <a:gd name="T8" fmla="*/ 78 w 134"/>
                  <a:gd name="T9" fmla="*/ 29 h 41"/>
                  <a:gd name="T10" fmla="*/ 0 w 134"/>
                  <a:gd name="T11" fmla="*/ 0 h 41"/>
                  <a:gd name="T12" fmla="*/ 2 w 134"/>
                  <a:gd name="T13" fmla="*/ 12 h 41"/>
                  <a:gd name="T14" fmla="*/ 2 w 134"/>
                  <a:gd name="T15" fmla="*/ 12 h 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4"/>
                  <a:gd name="T25" fmla="*/ 0 h 41"/>
                  <a:gd name="T26" fmla="*/ 134 w 134"/>
                  <a:gd name="T27" fmla="*/ 41 h 4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4" h="41">
                    <a:moveTo>
                      <a:pt x="2" y="12"/>
                    </a:moveTo>
                    <a:lnTo>
                      <a:pt x="79" y="41"/>
                    </a:lnTo>
                    <a:lnTo>
                      <a:pt x="133" y="15"/>
                    </a:lnTo>
                    <a:lnTo>
                      <a:pt x="134" y="5"/>
                    </a:lnTo>
                    <a:lnTo>
                      <a:pt x="78" y="29"/>
                    </a:lnTo>
                    <a:lnTo>
                      <a:pt x="0" y="0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8A8A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15" name="Freeform 581">
                <a:extLst>
                  <a:ext uri="{FF2B5EF4-FFF2-40B4-BE49-F238E27FC236}">
                    <a16:creationId xmlns:a16="http://schemas.microsoft.com/office/drawing/2014/main" id="{E67FB70E-9DA3-4F10-8A23-7BF7C43890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7" y="2249"/>
                <a:ext cx="134" cy="41"/>
              </a:xfrm>
              <a:custGeom>
                <a:avLst/>
                <a:gdLst>
                  <a:gd name="T0" fmla="*/ 2 w 134"/>
                  <a:gd name="T1" fmla="*/ 12 h 41"/>
                  <a:gd name="T2" fmla="*/ 79 w 134"/>
                  <a:gd name="T3" fmla="*/ 41 h 41"/>
                  <a:gd name="T4" fmla="*/ 133 w 134"/>
                  <a:gd name="T5" fmla="*/ 15 h 41"/>
                  <a:gd name="T6" fmla="*/ 134 w 134"/>
                  <a:gd name="T7" fmla="*/ 5 h 41"/>
                  <a:gd name="T8" fmla="*/ 78 w 134"/>
                  <a:gd name="T9" fmla="*/ 29 h 41"/>
                  <a:gd name="T10" fmla="*/ 0 w 134"/>
                  <a:gd name="T11" fmla="*/ 0 h 41"/>
                  <a:gd name="T12" fmla="*/ 2 w 134"/>
                  <a:gd name="T13" fmla="*/ 12 h 41"/>
                  <a:gd name="T14" fmla="*/ 2 w 134"/>
                  <a:gd name="T15" fmla="*/ 12 h 4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4"/>
                  <a:gd name="T25" fmla="*/ 0 h 41"/>
                  <a:gd name="T26" fmla="*/ 134 w 134"/>
                  <a:gd name="T27" fmla="*/ 41 h 4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4" h="41">
                    <a:moveTo>
                      <a:pt x="2" y="12"/>
                    </a:moveTo>
                    <a:lnTo>
                      <a:pt x="79" y="41"/>
                    </a:lnTo>
                    <a:lnTo>
                      <a:pt x="133" y="15"/>
                    </a:lnTo>
                    <a:lnTo>
                      <a:pt x="134" y="5"/>
                    </a:lnTo>
                    <a:lnTo>
                      <a:pt x="78" y="29"/>
                    </a:lnTo>
                    <a:lnTo>
                      <a:pt x="0" y="0"/>
                    </a:lnTo>
                    <a:lnTo>
                      <a:pt x="2" y="1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16" name="Freeform 582">
                <a:extLst>
                  <a:ext uri="{FF2B5EF4-FFF2-40B4-BE49-F238E27FC236}">
                    <a16:creationId xmlns:a16="http://schemas.microsoft.com/office/drawing/2014/main" id="{F1838CC6-FC4C-4910-A602-5853AFBD5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3" y="2263"/>
                <a:ext cx="127" cy="112"/>
              </a:xfrm>
              <a:custGeom>
                <a:avLst/>
                <a:gdLst>
                  <a:gd name="T0" fmla="*/ 115 w 127"/>
                  <a:gd name="T1" fmla="*/ 112 h 112"/>
                  <a:gd name="T2" fmla="*/ 105 w 127"/>
                  <a:gd name="T3" fmla="*/ 99 h 112"/>
                  <a:gd name="T4" fmla="*/ 92 w 127"/>
                  <a:gd name="T5" fmla="*/ 86 h 112"/>
                  <a:gd name="T6" fmla="*/ 77 w 127"/>
                  <a:gd name="T7" fmla="*/ 73 h 112"/>
                  <a:gd name="T8" fmla="*/ 64 w 127"/>
                  <a:gd name="T9" fmla="*/ 62 h 112"/>
                  <a:gd name="T10" fmla="*/ 54 w 127"/>
                  <a:gd name="T11" fmla="*/ 52 h 112"/>
                  <a:gd name="T12" fmla="*/ 54 w 127"/>
                  <a:gd name="T13" fmla="*/ 52 h 112"/>
                  <a:gd name="T14" fmla="*/ 45 w 127"/>
                  <a:gd name="T15" fmla="*/ 44 h 112"/>
                  <a:gd name="T16" fmla="*/ 31 w 127"/>
                  <a:gd name="T17" fmla="*/ 36 h 112"/>
                  <a:gd name="T18" fmla="*/ 17 w 127"/>
                  <a:gd name="T19" fmla="*/ 28 h 112"/>
                  <a:gd name="T20" fmla="*/ 5 w 127"/>
                  <a:gd name="T21" fmla="*/ 22 h 112"/>
                  <a:gd name="T22" fmla="*/ 0 w 127"/>
                  <a:gd name="T23" fmla="*/ 20 h 112"/>
                  <a:gd name="T24" fmla="*/ 42 w 127"/>
                  <a:gd name="T25" fmla="*/ 0 h 112"/>
                  <a:gd name="T26" fmla="*/ 42 w 127"/>
                  <a:gd name="T27" fmla="*/ 0 h 112"/>
                  <a:gd name="T28" fmla="*/ 48 w 127"/>
                  <a:gd name="T29" fmla="*/ 4 h 112"/>
                  <a:gd name="T30" fmla="*/ 62 w 127"/>
                  <a:gd name="T31" fmla="*/ 12 h 112"/>
                  <a:gd name="T32" fmla="*/ 78 w 127"/>
                  <a:gd name="T33" fmla="*/ 25 h 112"/>
                  <a:gd name="T34" fmla="*/ 95 w 127"/>
                  <a:gd name="T35" fmla="*/ 36 h 112"/>
                  <a:gd name="T36" fmla="*/ 106 w 127"/>
                  <a:gd name="T37" fmla="*/ 45 h 112"/>
                  <a:gd name="T38" fmla="*/ 106 w 127"/>
                  <a:gd name="T39" fmla="*/ 45 h 112"/>
                  <a:gd name="T40" fmla="*/ 111 w 127"/>
                  <a:gd name="T41" fmla="*/ 49 h 112"/>
                  <a:gd name="T42" fmla="*/ 113 w 127"/>
                  <a:gd name="T43" fmla="*/ 51 h 112"/>
                  <a:gd name="T44" fmla="*/ 117 w 127"/>
                  <a:gd name="T45" fmla="*/ 54 h 112"/>
                  <a:gd name="T46" fmla="*/ 120 w 127"/>
                  <a:gd name="T47" fmla="*/ 58 h 112"/>
                  <a:gd name="T48" fmla="*/ 127 w 127"/>
                  <a:gd name="T49" fmla="*/ 68 h 112"/>
                  <a:gd name="T50" fmla="*/ 115 w 127"/>
                  <a:gd name="T51" fmla="*/ 112 h 112"/>
                  <a:gd name="T52" fmla="*/ 115 w 127"/>
                  <a:gd name="T53" fmla="*/ 112 h 1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7"/>
                  <a:gd name="T82" fmla="*/ 0 h 112"/>
                  <a:gd name="T83" fmla="*/ 127 w 127"/>
                  <a:gd name="T84" fmla="*/ 112 h 1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7" h="112">
                    <a:moveTo>
                      <a:pt x="115" y="112"/>
                    </a:moveTo>
                    <a:lnTo>
                      <a:pt x="105" y="99"/>
                    </a:lnTo>
                    <a:lnTo>
                      <a:pt x="92" y="86"/>
                    </a:lnTo>
                    <a:lnTo>
                      <a:pt x="77" y="73"/>
                    </a:lnTo>
                    <a:lnTo>
                      <a:pt x="64" y="62"/>
                    </a:lnTo>
                    <a:lnTo>
                      <a:pt x="54" y="52"/>
                    </a:lnTo>
                    <a:lnTo>
                      <a:pt x="45" y="44"/>
                    </a:lnTo>
                    <a:lnTo>
                      <a:pt x="31" y="36"/>
                    </a:lnTo>
                    <a:lnTo>
                      <a:pt x="17" y="28"/>
                    </a:lnTo>
                    <a:lnTo>
                      <a:pt x="5" y="22"/>
                    </a:lnTo>
                    <a:lnTo>
                      <a:pt x="0" y="20"/>
                    </a:lnTo>
                    <a:lnTo>
                      <a:pt x="42" y="0"/>
                    </a:lnTo>
                    <a:lnTo>
                      <a:pt x="48" y="4"/>
                    </a:lnTo>
                    <a:lnTo>
                      <a:pt x="62" y="12"/>
                    </a:lnTo>
                    <a:lnTo>
                      <a:pt x="78" y="25"/>
                    </a:lnTo>
                    <a:lnTo>
                      <a:pt x="95" y="36"/>
                    </a:lnTo>
                    <a:lnTo>
                      <a:pt x="106" y="45"/>
                    </a:lnTo>
                    <a:lnTo>
                      <a:pt x="111" y="49"/>
                    </a:lnTo>
                    <a:lnTo>
                      <a:pt x="113" y="51"/>
                    </a:lnTo>
                    <a:lnTo>
                      <a:pt x="117" y="54"/>
                    </a:lnTo>
                    <a:lnTo>
                      <a:pt x="120" y="58"/>
                    </a:lnTo>
                    <a:lnTo>
                      <a:pt x="127" y="68"/>
                    </a:lnTo>
                    <a:lnTo>
                      <a:pt x="115" y="112"/>
                    </a:lnTo>
                    <a:close/>
                  </a:path>
                </a:pathLst>
              </a:custGeom>
              <a:solidFill>
                <a:srgbClr val="B13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17" name="Freeform 583">
                <a:extLst>
                  <a:ext uri="{FF2B5EF4-FFF2-40B4-BE49-F238E27FC236}">
                    <a16:creationId xmlns:a16="http://schemas.microsoft.com/office/drawing/2014/main" id="{44FDF83B-1593-43DF-BFB1-ECE0388CA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3" y="2263"/>
                <a:ext cx="127" cy="112"/>
              </a:xfrm>
              <a:custGeom>
                <a:avLst/>
                <a:gdLst>
                  <a:gd name="T0" fmla="*/ 115 w 127"/>
                  <a:gd name="T1" fmla="*/ 112 h 112"/>
                  <a:gd name="T2" fmla="*/ 105 w 127"/>
                  <a:gd name="T3" fmla="*/ 99 h 112"/>
                  <a:gd name="T4" fmla="*/ 92 w 127"/>
                  <a:gd name="T5" fmla="*/ 86 h 112"/>
                  <a:gd name="T6" fmla="*/ 77 w 127"/>
                  <a:gd name="T7" fmla="*/ 73 h 112"/>
                  <a:gd name="T8" fmla="*/ 64 w 127"/>
                  <a:gd name="T9" fmla="*/ 62 h 112"/>
                  <a:gd name="T10" fmla="*/ 54 w 127"/>
                  <a:gd name="T11" fmla="*/ 52 h 112"/>
                  <a:gd name="T12" fmla="*/ 54 w 127"/>
                  <a:gd name="T13" fmla="*/ 52 h 112"/>
                  <a:gd name="T14" fmla="*/ 45 w 127"/>
                  <a:gd name="T15" fmla="*/ 44 h 112"/>
                  <a:gd name="T16" fmla="*/ 31 w 127"/>
                  <a:gd name="T17" fmla="*/ 36 h 112"/>
                  <a:gd name="T18" fmla="*/ 17 w 127"/>
                  <a:gd name="T19" fmla="*/ 28 h 112"/>
                  <a:gd name="T20" fmla="*/ 5 w 127"/>
                  <a:gd name="T21" fmla="*/ 22 h 112"/>
                  <a:gd name="T22" fmla="*/ 0 w 127"/>
                  <a:gd name="T23" fmla="*/ 20 h 112"/>
                  <a:gd name="T24" fmla="*/ 42 w 127"/>
                  <a:gd name="T25" fmla="*/ 0 h 112"/>
                  <a:gd name="T26" fmla="*/ 42 w 127"/>
                  <a:gd name="T27" fmla="*/ 0 h 112"/>
                  <a:gd name="T28" fmla="*/ 48 w 127"/>
                  <a:gd name="T29" fmla="*/ 4 h 112"/>
                  <a:gd name="T30" fmla="*/ 62 w 127"/>
                  <a:gd name="T31" fmla="*/ 12 h 112"/>
                  <a:gd name="T32" fmla="*/ 78 w 127"/>
                  <a:gd name="T33" fmla="*/ 25 h 112"/>
                  <a:gd name="T34" fmla="*/ 95 w 127"/>
                  <a:gd name="T35" fmla="*/ 36 h 112"/>
                  <a:gd name="T36" fmla="*/ 106 w 127"/>
                  <a:gd name="T37" fmla="*/ 45 h 112"/>
                  <a:gd name="T38" fmla="*/ 106 w 127"/>
                  <a:gd name="T39" fmla="*/ 45 h 112"/>
                  <a:gd name="T40" fmla="*/ 111 w 127"/>
                  <a:gd name="T41" fmla="*/ 49 h 112"/>
                  <a:gd name="T42" fmla="*/ 113 w 127"/>
                  <a:gd name="T43" fmla="*/ 51 h 112"/>
                  <a:gd name="T44" fmla="*/ 117 w 127"/>
                  <a:gd name="T45" fmla="*/ 54 h 112"/>
                  <a:gd name="T46" fmla="*/ 120 w 127"/>
                  <a:gd name="T47" fmla="*/ 58 h 112"/>
                  <a:gd name="T48" fmla="*/ 127 w 127"/>
                  <a:gd name="T49" fmla="*/ 68 h 112"/>
                  <a:gd name="T50" fmla="*/ 115 w 127"/>
                  <a:gd name="T51" fmla="*/ 112 h 112"/>
                  <a:gd name="T52" fmla="*/ 115 w 127"/>
                  <a:gd name="T53" fmla="*/ 112 h 11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27"/>
                  <a:gd name="T82" fmla="*/ 0 h 112"/>
                  <a:gd name="T83" fmla="*/ 127 w 127"/>
                  <a:gd name="T84" fmla="*/ 112 h 11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27" h="112">
                    <a:moveTo>
                      <a:pt x="115" y="112"/>
                    </a:moveTo>
                    <a:lnTo>
                      <a:pt x="105" y="99"/>
                    </a:lnTo>
                    <a:lnTo>
                      <a:pt x="92" y="86"/>
                    </a:lnTo>
                    <a:lnTo>
                      <a:pt x="77" y="73"/>
                    </a:lnTo>
                    <a:lnTo>
                      <a:pt x="64" y="62"/>
                    </a:lnTo>
                    <a:lnTo>
                      <a:pt x="54" y="52"/>
                    </a:lnTo>
                    <a:lnTo>
                      <a:pt x="45" y="44"/>
                    </a:lnTo>
                    <a:lnTo>
                      <a:pt x="31" y="36"/>
                    </a:lnTo>
                    <a:lnTo>
                      <a:pt x="17" y="28"/>
                    </a:lnTo>
                    <a:lnTo>
                      <a:pt x="5" y="22"/>
                    </a:lnTo>
                    <a:lnTo>
                      <a:pt x="0" y="20"/>
                    </a:lnTo>
                    <a:lnTo>
                      <a:pt x="42" y="0"/>
                    </a:lnTo>
                    <a:lnTo>
                      <a:pt x="48" y="4"/>
                    </a:lnTo>
                    <a:lnTo>
                      <a:pt x="62" y="12"/>
                    </a:lnTo>
                    <a:lnTo>
                      <a:pt x="78" y="25"/>
                    </a:lnTo>
                    <a:lnTo>
                      <a:pt x="95" y="36"/>
                    </a:lnTo>
                    <a:lnTo>
                      <a:pt x="106" y="45"/>
                    </a:lnTo>
                    <a:lnTo>
                      <a:pt x="111" y="49"/>
                    </a:lnTo>
                    <a:lnTo>
                      <a:pt x="113" y="51"/>
                    </a:lnTo>
                    <a:lnTo>
                      <a:pt x="117" y="54"/>
                    </a:lnTo>
                    <a:lnTo>
                      <a:pt x="120" y="58"/>
                    </a:lnTo>
                    <a:lnTo>
                      <a:pt x="127" y="68"/>
                    </a:lnTo>
                    <a:lnTo>
                      <a:pt x="115" y="11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18" name="Freeform 584">
                <a:extLst>
                  <a:ext uri="{FF2B5EF4-FFF2-40B4-BE49-F238E27FC236}">
                    <a16:creationId xmlns:a16="http://schemas.microsoft.com/office/drawing/2014/main" id="{9955E180-46B8-4C82-9D26-310F32687A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1" y="2358"/>
                <a:ext cx="54" cy="43"/>
              </a:xfrm>
              <a:custGeom>
                <a:avLst/>
                <a:gdLst>
                  <a:gd name="T0" fmla="*/ 0 w 54"/>
                  <a:gd name="T1" fmla="*/ 0 h 43"/>
                  <a:gd name="T2" fmla="*/ 12 w 54"/>
                  <a:gd name="T3" fmla="*/ 7 h 43"/>
                  <a:gd name="T4" fmla="*/ 24 w 54"/>
                  <a:gd name="T5" fmla="*/ 14 h 43"/>
                  <a:gd name="T6" fmla="*/ 34 w 54"/>
                  <a:gd name="T7" fmla="*/ 24 h 43"/>
                  <a:gd name="T8" fmla="*/ 45 w 54"/>
                  <a:gd name="T9" fmla="*/ 33 h 43"/>
                  <a:gd name="T10" fmla="*/ 54 w 54"/>
                  <a:gd name="T11" fmla="*/ 4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43"/>
                  <a:gd name="T20" fmla="*/ 54 w 54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43">
                    <a:moveTo>
                      <a:pt x="0" y="0"/>
                    </a:moveTo>
                    <a:lnTo>
                      <a:pt x="12" y="7"/>
                    </a:lnTo>
                    <a:lnTo>
                      <a:pt x="24" y="14"/>
                    </a:lnTo>
                    <a:lnTo>
                      <a:pt x="34" y="24"/>
                    </a:lnTo>
                    <a:lnTo>
                      <a:pt x="45" y="33"/>
                    </a:lnTo>
                    <a:lnTo>
                      <a:pt x="54" y="43"/>
                    </a:lnTo>
                  </a:path>
                </a:pathLst>
              </a:custGeom>
              <a:noFill/>
              <a:ln w="11113">
                <a:solidFill>
                  <a:srgbClr val="8A8A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19" name="Freeform 585">
                <a:extLst>
                  <a:ext uri="{FF2B5EF4-FFF2-40B4-BE49-F238E27FC236}">
                    <a16:creationId xmlns:a16="http://schemas.microsoft.com/office/drawing/2014/main" id="{2A78B2EF-5166-4724-83D9-2AA0CBDBBA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8" y="2365"/>
                <a:ext cx="73" cy="85"/>
              </a:xfrm>
              <a:custGeom>
                <a:avLst/>
                <a:gdLst>
                  <a:gd name="T0" fmla="*/ 0 w 73"/>
                  <a:gd name="T1" fmla="*/ 0 h 85"/>
                  <a:gd name="T2" fmla="*/ 11 w 73"/>
                  <a:gd name="T3" fmla="*/ 0 h 85"/>
                  <a:gd name="T4" fmla="*/ 22 w 73"/>
                  <a:gd name="T5" fmla="*/ 5 h 85"/>
                  <a:gd name="T6" fmla="*/ 31 w 73"/>
                  <a:gd name="T7" fmla="*/ 11 h 85"/>
                  <a:gd name="T8" fmla="*/ 39 w 73"/>
                  <a:gd name="T9" fmla="*/ 18 h 85"/>
                  <a:gd name="T10" fmla="*/ 47 w 73"/>
                  <a:gd name="T11" fmla="*/ 25 h 85"/>
                  <a:gd name="T12" fmla="*/ 47 w 73"/>
                  <a:gd name="T13" fmla="*/ 25 h 85"/>
                  <a:gd name="T14" fmla="*/ 57 w 73"/>
                  <a:gd name="T15" fmla="*/ 33 h 85"/>
                  <a:gd name="T16" fmla="*/ 64 w 73"/>
                  <a:gd name="T17" fmla="*/ 42 h 85"/>
                  <a:gd name="T18" fmla="*/ 69 w 73"/>
                  <a:gd name="T19" fmla="*/ 53 h 85"/>
                  <a:gd name="T20" fmla="*/ 72 w 73"/>
                  <a:gd name="T21" fmla="*/ 66 h 85"/>
                  <a:gd name="T22" fmla="*/ 73 w 73"/>
                  <a:gd name="T23" fmla="*/ 78 h 85"/>
                  <a:gd name="T24" fmla="*/ 73 w 73"/>
                  <a:gd name="T25" fmla="*/ 78 h 85"/>
                  <a:gd name="T26" fmla="*/ 72 w 73"/>
                  <a:gd name="T27" fmla="*/ 79 h 85"/>
                  <a:gd name="T28" fmla="*/ 71 w 73"/>
                  <a:gd name="T29" fmla="*/ 81 h 85"/>
                  <a:gd name="T30" fmla="*/ 67 w 73"/>
                  <a:gd name="T31" fmla="*/ 83 h 85"/>
                  <a:gd name="T32" fmla="*/ 64 w 73"/>
                  <a:gd name="T33" fmla="*/ 84 h 85"/>
                  <a:gd name="T34" fmla="*/ 58 w 73"/>
                  <a:gd name="T35" fmla="*/ 85 h 8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3"/>
                  <a:gd name="T55" fmla="*/ 0 h 85"/>
                  <a:gd name="T56" fmla="*/ 73 w 73"/>
                  <a:gd name="T57" fmla="*/ 85 h 8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3" h="85">
                    <a:moveTo>
                      <a:pt x="0" y="0"/>
                    </a:moveTo>
                    <a:lnTo>
                      <a:pt x="11" y="0"/>
                    </a:lnTo>
                    <a:lnTo>
                      <a:pt x="22" y="5"/>
                    </a:lnTo>
                    <a:lnTo>
                      <a:pt x="31" y="11"/>
                    </a:lnTo>
                    <a:lnTo>
                      <a:pt x="39" y="18"/>
                    </a:lnTo>
                    <a:lnTo>
                      <a:pt x="47" y="25"/>
                    </a:lnTo>
                    <a:lnTo>
                      <a:pt x="57" y="33"/>
                    </a:lnTo>
                    <a:lnTo>
                      <a:pt x="64" y="42"/>
                    </a:lnTo>
                    <a:lnTo>
                      <a:pt x="69" y="53"/>
                    </a:lnTo>
                    <a:lnTo>
                      <a:pt x="72" y="66"/>
                    </a:lnTo>
                    <a:lnTo>
                      <a:pt x="73" y="78"/>
                    </a:lnTo>
                    <a:lnTo>
                      <a:pt x="72" y="79"/>
                    </a:lnTo>
                    <a:lnTo>
                      <a:pt x="71" y="81"/>
                    </a:lnTo>
                    <a:lnTo>
                      <a:pt x="67" y="83"/>
                    </a:lnTo>
                    <a:lnTo>
                      <a:pt x="64" y="84"/>
                    </a:lnTo>
                    <a:lnTo>
                      <a:pt x="58" y="85"/>
                    </a:lnTo>
                  </a:path>
                </a:pathLst>
              </a:custGeom>
              <a:noFill/>
              <a:ln w="11113">
                <a:solidFill>
                  <a:srgbClr val="8A8A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20" name="Freeform 586">
                <a:extLst>
                  <a:ext uri="{FF2B5EF4-FFF2-40B4-BE49-F238E27FC236}">
                    <a16:creationId xmlns:a16="http://schemas.microsoft.com/office/drawing/2014/main" id="{C0E07E0A-1E27-48C7-8F47-139D266D9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2" y="2424"/>
                <a:ext cx="275" cy="160"/>
              </a:xfrm>
              <a:custGeom>
                <a:avLst/>
                <a:gdLst>
                  <a:gd name="T0" fmla="*/ 0 w 275"/>
                  <a:gd name="T1" fmla="*/ 115 h 160"/>
                  <a:gd name="T2" fmla="*/ 12 w 275"/>
                  <a:gd name="T3" fmla="*/ 112 h 160"/>
                  <a:gd name="T4" fmla="*/ 22 w 275"/>
                  <a:gd name="T5" fmla="*/ 110 h 160"/>
                  <a:gd name="T6" fmla="*/ 33 w 275"/>
                  <a:gd name="T7" fmla="*/ 106 h 160"/>
                  <a:gd name="T8" fmla="*/ 43 w 275"/>
                  <a:gd name="T9" fmla="*/ 103 h 160"/>
                  <a:gd name="T10" fmla="*/ 53 w 275"/>
                  <a:gd name="T11" fmla="*/ 101 h 160"/>
                  <a:gd name="T12" fmla="*/ 63 w 275"/>
                  <a:gd name="T13" fmla="*/ 97 h 160"/>
                  <a:gd name="T14" fmla="*/ 74 w 275"/>
                  <a:gd name="T15" fmla="*/ 95 h 160"/>
                  <a:gd name="T16" fmla="*/ 85 w 275"/>
                  <a:gd name="T17" fmla="*/ 94 h 160"/>
                  <a:gd name="T18" fmla="*/ 96 w 275"/>
                  <a:gd name="T19" fmla="*/ 94 h 160"/>
                  <a:gd name="T20" fmla="*/ 107 w 275"/>
                  <a:gd name="T21" fmla="*/ 95 h 160"/>
                  <a:gd name="T22" fmla="*/ 107 w 275"/>
                  <a:gd name="T23" fmla="*/ 95 h 160"/>
                  <a:gd name="T24" fmla="*/ 122 w 275"/>
                  <a:gd name="T25" fmla="*/ 98 h 160"/>
                  <a:gd name="T26" fmla="*/ 136 w 275"/>
                  <a:gd name="T27" fmla="*/ 104 h 160"/>
                  <a:gd name="T28" fmla="*/ 149 w 275"/>
                  <a:gd name="T29" fmla="*/ 111 h 160"/>
                  <a:gd name="T30" fmla="*/ 162 w 275"/>
                  <a:gd name="T31" fmla="*/ 118 h 160"/>
                  <a:gd name="T32" fmla="*/ 173 w 275"/>
                  <a:gd name="T33" fmla="*/ 127 h 160"/>
                  <a:gd name="T34" fmla="*/ 186 w 275"/>
                  <a:gd name="T35" fmla="*/ 136 h 160"/>
                  <a:gd name="T36" fmla="*/ 198 w 275"/>
                  <a:gd name="T37" fmla="*/ 144 h 160"/>
                  <a:gd name="T38" fmla="*/ 211 w 275"/>
                  <a:gd name="T39" fmla="*/ 151 h 160"/>
                  <a:gd name="T40" fmla="*/ 223 w 275"/>
                  <a:gd name="T41" fmla="*/ 156 h 160"/>
                  <a:gd name="T42" fmla="*/ 237 w 275"/>
                  <a:gd name="T43" fmla="*/ 160 h 160"/>
                  <a:gd name="T44" fmla="*/ 237 w 275"/>
                  <a:gd name="T45" fmla="*/ 160 h 160"/>
                  <a:gd name="T46" fmla="*/ 247 w 275"/>
                  <a:gd name="T47" fmla="*/ 158 h 160"/>
                  <a:gd name="T48" fmla="*/ 250 w 275"/>
                  <a:gd name="T49" fmla="*/ 148 h 160"/>
                  <a:gd name="T50" fmla="*/ 248 w 275"/>
                  <a:gd name="T51" fmla="*/ 134 h 160"/>
                  <a:gd name="T52" fmla="*/ 242 w 275"/>
                  <a:gd name="T53" fmla="*/ 120 h 160"/>
                  <a:gd name="T54" fmla="*/ 235 w 275"/>
                  <a:gd name="T55" fmla="*/ 110 h 160"/>
                  <a:gd name="T56" fmla="*/ 235 w 275"/>
                  <a:gd name="T57" fmla="*/ 110 h 160"/>
                  <a:gd name="T58" fmla="*/ 226 w 275"/>
                  <a:gd name="T59" fmla="*/ 97 h 160"/>
                  <a:gd name="T60" fmla="*/ 221 w 275"/>
                  <a:gd name="T61" fmla="*/ 84 h 160"/>
                  <a:gd name="T62" fmla="*/ 222 w 275"/>
                  <a:gd name="T63" fmla="*/ 72 h 160"/>
                  <a:gd name="T64" fmla="*/ 226 w 275"/>
                  <a:gd name="T65" fmla="*/ 61 h 160"/>
                  <a:gd name="T66" fmla="*/ 233 w 275"/>
                  <a:gd name="T67" fmla="*/ 51 h 160"/>
                  <a:gd name="T68" fmla="*/ 241 w 275"/>
                  <a:gd name="T69" fmla="*/ 40 h 160"/>
                  <a:gd name="T70" fmla="*/ 250 w 275"/>
                  <a:gd name="T71" fmla="*/ 30 h 160"/>
                  <a:gd name="T72" fmla="*/ 261 w 275"/>
                  <a:gd name="T73" fmla="*/ 19 h 160"/>
                  <a:gd name="T74" fmla="*/ 269 w 275"/>
                  <a:gd name="T75" fmla="*/ 10 h 160"/>
                  <a:gd name="T76" fmla="*/ 275 w 275"/>
                  <a:gd name="T77" fmla="*/ 0 h 160"/>
                  <a:gd name="T78" fmla="*/ 0 w 275"/>
                  <a:gd name="T79" fmla="*/ 115 h 160"/>
                  <a:gd name="T80" fmla="*/ 0 w 275"/>
                  <a:gd name="T81" fmla="*/ 115 h 1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75"/>
                  <a:gd name="T124" fmla="*/ 0 h 160"/>
                  <a:gd name="T125" fmla="*/ 275 w 275"/>
                  <a:gd name="T126" fmla="*/ 160 h 1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75" h="160">
                    <a:moveTo>
                      <a:pt x="0" y="115"/>
                    </a:moveTo>
                    <a:lnTo>
                      <a:pt x="12" y="112"/>
                    </a:lnTo>
                    <a:lnTo>
                      <a:pt x="22" y="110"/>
                    </a:lnTo>
                    <a:lnTo>
                      <a:pt x="33" y="106"/>
                    </a:lnTo>
                    <a:lnTo>
                      <a:pt x="43" y="103"/>
                    </a:lnTo>
                    <a:lnTo>
                      <a:pt x="53" y="101"/>
                    </a:lnTo>
                    <a:lnTo>
                      <a:pt x="63" y="97"/>
                    </a:lnTo>
                    <a:lnTo>
                      <a:pt x="74" y="95"/>
                    </a:lnTo>
                    <a:lnTo>
                      <a:pt x="85" y="94"/>
                    </a:lnTo>
                    <a:lnTo>
                      <a:pt x="96" y="94"/>
                    </a:lnTo>
                    <a:lnTo>
                      <a:pt x="107" y="95"/>
                    </a:lnTo>
                    <a:lnTo>
                      <a:pt x="122" y="98"/>
                    </a:lnTo>
                    <a:lnTo>
                      <a:pt x="136" y="104"/>
                    </a:lnTo>
                    <a:lnTo>
                      <a:pt x="149" y="111"/>
                    </a:lnTo>
                    <a:lnTo>
                      <a:pt x="162" y="118"/>
                    </a:lnTo>
                    <a:lnTo>
                      <a:pt x="173" y="127"/>
                    </a:lnTo>
                    <a:lnTo>
                      <a:pt x="186" y="136"/>
                    </a:lnTo>
                    <a:lnTo>
                      <a:pt x="198" y="144"/>
                    </a:lnTo>
                    <a:lnTo>
                      <a:pt x="211" y="151"/>
                    </a:lnTo>
                    <a:lnTo>
                      <a:pt x="223" y="156"/>
                    </a:lnTo>
                    <a:lnTo>
                      <a:pt x="237" y="160"/>
                    </a:lnTo>
                    <a:lnTo>
                      <a:pt x="247" y="158"/>
                    </a:lnTo>
                    <a:lnTo>
                      <a:pt x="250" y="148"/>
                    </a:lnTo>
                    <a:lnTo>
                      <a:pt x="248" y="134"/>
                    </a:lnTo>
                    <a:lnTo>
                      <a:pt x="242" y="120"/>
                    </a:lnTo>
                    <a:lnTo>
                      <a:pt x="235" y="110"/>
                    </a:lnTo>
                    <a:lnTo>
                      <a:pt x="226" y="97"/>
                    </a:lnTo>
                    <a:lnTo>
                      <a:pt x="221" y="84"/>
                    </a:lnTo>
                    <a:lnTo>
                      <a:pt x="222" y="72"/>
                    </a:lnTo>
                    <a:lnTo>
                      <a:pt x="226" y="61"/>
                    </a:lnTo>
                    <a:lnTo>
                      <a:pt x="233" y="51"/>
                    </a:lnTo>
                    <a:lnTo>
                      <a:pt x="241" y="40"/>
                    </a:lnTo>
                    <a:lnTo>
                      <a:pt x="250" y="30"/>
                    </a:lnTo>
                    <a:lnTo>
                      <a:pt x="261" y="19"/>
                    </a:lnTo>
                    <a:lnTo>
                      <a:pt x="269" y="10"/>
                    </a:lnTo>
                    <a:lnTo>
                      <a:pt x="275" y="0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21" name="Freeform 587">
                <a:extLst>
                  <a:ext uri="{FF2B5EF4-FFF2-40B4-BE49-F238E27FC236}">
                    <a16:creationId xmlns:a16="http://schemas.microsoft.com/office/drawing/2014/main" id="{7BF9CB2E-189E-485C-AB6B-8A30CEEAE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2" y="2424"/>
                <a:ext cx="275" cy="160"/>
              </a:xfrm>
              <a:custGeom>
                <a:avLst/>
                <a:gdLst>
                  <a:gd name="T0" fmla="*/ 0 w 275"/>
                  <a:gd name="T1" fmla="*/ 115 h 160"/>
                  <a:gd name="T2" fmla="*/ 12 w 275"/>
                  <a:gd name="T3" fmla="*/ 112 h 160"/>
                  <a:gd name="T4" fmla="*/ 22 w 275"/>
                  <a:gd name="T5" fmla="*/ 110 h 160"/>
                  <a:gd name="T6" fmla="*/ 33 w 275"/>
                  <a:gd name="T7" fmla="*/ 106 h 160"/>
                  <a:gd name="T8" fmla="*/ 43 w 275"/>
                  <a:gd name="T9" fmla="*/ 103 h 160"/>
                  <a:gd name="T10" fmla="*/ 53 w 275"/>
                  <a:gd name="T11" fmla="*/ 101 h 160"/>
                  <a:gd name="T12" fmla="*/ 63 w 275"/>
                  <a:gd name="T13" fmla="*/ 97 h 160"/>
                  <a:gd name="T14" fmla="*/ 74 w 275"/>
                  <a:gd name="T15" fmla="*/ 95 h 160"/>
                  <a:gd name="T16" fmla="*/ 85 w 275"/>
                  <a:gd name="T17" fmla="*/ 94 h 160"/>
                  <a:gd name="T18" fmla="*/ 96 w 275"/>
                  <a:gd name="T19" fmla="*/ 94 h 160"/>
                  <a:gd name="T20" fmla="*/ 107 w 275"/>
                  <a:gd name="T21" fmla="*/ 95 h 160"/>
                  <a:gd name="T22" fmla="*/ 107 w 275"/>
                  <a:gd name="T23" fmla="*/ 95 h 160"/>
                  <a:gd name="T24" fmla="*/ 122 w 275"/>
                  <a:gd name="T25" fmla="*/ 98 h 160"/>
                  <a:gd name="T26" fmla="*/ 136 w 275"/>
                  <a:gd name="T27" fmla="*/ 104 h 160"/>
                  <a:gd name="T28" fmla="*/ 149 w 275"/>
                  <a:gd name="T29" fmla="*/ 111 h 160"/>
                  <a:gd name="T30" fmla="*/ 162 w 275"/>
                  <a:gd name="T31" fmla="*/ 118 h 160"/>
                  <a:gd name="T32" fmla="*/ 173 w 275"/>
                  <a:gd name="T33" fmla="*/ 127 h 160"/>
                  <a:gd name="T34" fmla="*/ 186 w 275"/>
                  <a:gd name="T35" fmla="*/ 136 h 160"/>
                  <a:gd name="T36" fmla="*/ 198 w 275"/>
                  <a:gd name="T37" fmla="*/ 144 h 160"/>
                  <a:gd name="T38" fmla="*/ 211 w 275"/>
                  <a:gd name="T39" fmla="*/ 151 h 160"/>
                  <a:gd name="T40" fmla="*/ 223 w 275"/>
                  <a:gd name="T41" fmla="*/ 156 h 160"/>
                  <a:gd name="T42" fmla="*/ 237 w 275"/>
                  <a:gd name="T43" fmla="*/ 160 h 160"/>
                  <a:gd name="T44" fmla="*/ 237 w 275"/>
                  <a:gd name="T45" fmla="*/ 160 h 160"/>
                  <a:gd name="T46" fmla="*/ 247 w 275"/>
                  <a:gd name="T47" fmla="*/ 158 h 160"/>
                  <a:gd name="T48" fmla="*/ 250 w 275"/>
                  <a:gd name="T49" fmla="*/ 148 h 160"/>
                  <a:gd name="T50" fmla="*/ 248 w 275"/>
                  <a:gd name="T51" fmla="*/ 134 h 160"/>
                  <a:gd name="T52" fmla="*/ 242 w 275"/>
                  <a:gd name="T53" fmla="*/ 120 h 160"/>
                  <a:gd name="T54" fmla="*/ 235 w 275"/>
                  <a:gd name="T55" fmla="*/ 110 h 160"/>
                  <a:gd name="T56" fmla="*/ 235 w 275"/>
                  <a:gd name="T57" fmla="*/ 110 h 160"/>
                  <a:gd name="T58" fmla="*/ 226 w 275"/>
                  <a:gd name="T59" fmla="*/ 97 h 160"/>
                  <a:gd name="T60" fmla="*/ 221 w 275"/>
                  <a:gd name="T61" fmla="*/ 84 h 160"/>
                  <a:gd name="T62" fmla="*/ 222 w 275"/>
                  <a:gd name="T63" fmla="*/ 72 h 160"/>
                  <a:gd name="T64" fmla="*/ 226 w 275"/>
                  <a:gd name="T65" fmla="*/ 61 h 160"/>
                  <a:gd name="T66" fmla="*/ 233 w 275"/>
                  <a:gd name="T67" fmla="*/ 51 h 160"/>
                  <a:gd name="T68" fmla="*/ 241 w 275"/>
                  <a:gd name="T69" fmla="*/ 40 h 160"/>
                  <a:gd name="T70" fmla="*/ 250 w 275"/>
                  <a:gd name="T71" fmla="*/ 30 h 160"/>
                  <a:gd name="T72" fmla="*/ 261 w 275"/>
                  <a:gd name="T73" fmla="*/ 19 h 160"/>
                  <a:gd name="T74" fmla="*/ 269 w 275"/>
                  <a:gd name="T75" fmla="*/ 10 h 160"/>
                  <a:gd name="T76" fmla="*/ 275 w 275"/>
                  <a:gd name="T77" fmla="*/ 0 h 160"/>
                  <a:gd name="T78" fmla="*/ 0 w 275"/>
                  <a:gd name="T79" fmla="*/ 115 h 160"/>
                  <a:gd name="T80" fmla="*/ 0 w 275"/>
                  <a:gd name="T81" fmla="*/ 115 h 16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75"/>
                  <a:gd name="T124" fmla="*/ 0 h 160"/>
                  <a:gd name="T125" fmla="*/ 275 w 275"/>
                  <a:gd name="T126" fmla="*/ 160 h 16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75" h="160">
                    <a:moveTo>
                      <a:pt x="0" y="115"/>
                    </a:moveTo>
                    <a:lnTo>
                      <a:pt x="12" y="112"/>
                    </a:lnTo>
                    <a:lnTo>
                      <a:pt x="22" y="110"/>
                    </a:lnTo>
                    <a:lnTo>
                      <a:pt x="33" y="106"/>
                    </a:lnTo>
                    <a:lnTo>
                      <a:pt x="43" y="103"/>
                    </a:lnTo>
                    <a:lnTo>
                      <a:pt x="53" y="101"/>
                    </a:lnTo>
                    <a:lnTo>
                      <a:pt x="63" y="97"/>
                    </a:lnTo>
                    <a:lnTo>
                      <a:pt x="74" y="95"/>
                    </a:lnTo>
                    <a:lnTo>
                      <a:pt x="85" y="94"/>
                    </a:lnTo>
                    <a:lnTo>
                      <a:pt x="96" y="94"/>
                    </a:lnTo>
                    <a:lnTo>
                      <a:pt x="107" y="95"/>
                    </a:lnTo>
                    <a:lnTo>
                      <a:pt x="122" y="98"/>
                    </a:lnTo>
                    <a:lnTo>
                      <a:pt x="136" y="104"/>
                    </a:lnTo>
                    <a:lnTo>
                      <a:pt x="149" y="111"/>
                    </a:lnTo>
                    <a:lnTo>
                      <a:pt x="162" y="118"/>
                    </a:lnTo>
                    <a:lnTo>
                      <a:pt x="173" y="127"/>
                    </a:lnTo>
                    <a:lnTo>
                      <a:pt x="186" y="136"/>
                    </a:lnTo>
                    <a:lnTo>
                      <a:pt x="198" y="144"/>
                    </a:lnTo>
                    <a:lnTo>
                      <a:pt x="211" y="151"/>
                    </a:lnTo>
                    <a:lnTo>
                      <a:pt x="223" y="156"/>
                    </a:lnTo>
                    <a:lnTo>
                      <a:pt x="237" y="160"/>
                    </a:lnTo>
                    <a:lnTo>
                      <a:pt x="247" y="158"/>
                    </a:lnTo>
                    <a:lnTo>
                      <a:pt x="250" y="148"/>
                    </a:lnTo>
                    <a:lnTo>
                      <a:pt x="248" y="134"/>
                    </a:lnTo>
                    <a:lnTo>
                      <a:pt x="242" y="120"/>
                    </a:lnTo>
                    <a:lnTo>
                      <a:pt x="235" y="110"/>
                    </a:lnTo>
                    <a:lnTo>
                      <a:pt x="226" y="97"/>
                    </a:lnTo>
                    <a:lnTo>
                      <a:pt x="221" y="84"/>
                    </a:lnTo>
                    <a:lnTo>
                      <a:pt x="222" y="72"/>
                    </a:lnTo>
                    <a:lnTo>
                      <a:pt x="226" y="61"/>
                    </a:lnTo>
                    <a:lnTo>
                      <a:pt x="233" y="51"/>
                    </a:lnTo>
                    <a:lnTo>
                      <a:pt x="241" y="40"/>
                    </a:lnTo>
                    <a:lnTo>
                      <a:pt x="250" y="30"/>
                    </a:lnTo>
                    <a:lnTo>
                      <a:pt x="261" y="19"/>
                    </a:lnTo>
                    <a:lnTo>
                      <a:pt x="269" y="10"/>
                    </a:lnTo>
                    <a:lnTo>
                      <a:pt x="275" y="0"/>
                    </a:lnTo>
                    <a:lnTo>
                      <a:pt x="0" y="115"/>
                    </a:lnTo>
                  </a:path>
                </a:pathLst>
              </a:custGeom>
              <a:noFill/>
              <a:ln w="3175">
                <a:solidFill>
                  <a:srgbClr val="DEDEDE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22" name="Freeform 588">
                <a:extLst>
                  <a:ext uri="{FF2B5EF4-FFF2-40B4-BE49-F238E27FC236}">
                    <a16:creationId xmlns:a16="http://schemas.microsoft.com/office/drawing/2014/main" id="{A59C24B7-A7C7-4BE7-AB1B-B9AC2BF36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1" y="2666"/>
                <a:ext cx="642" cy="215"/>
              </a:xfrm>
              <a:custGeom>
                <a:avLst/>
                <a:gdLst>
                  <a:gd name="T0" fmla="*/ 64 w 642"/>
                  <a:gd name="T1" fmla="*/ 134 h 215"/>
                  <a:gd name="T2" fmla="*/ 184 w 642"/>
                  <a:gd name="T3" fmla="*/ 177 h 215"/>
                  <a:gd name="T4" fmla="*/ 184 w 642"/>
                  <a:gd name="T5" fmla="*/ 177 h 215"/>
                  <a:gd name="T6" fmla="*/ 189 w 642"/>
                  <a:gd name="T7" fmla="*/ 178 h 215"/>
                  <a:gd name="T8" fmla="*/ 200 w 642"/>
                  <a:gd name="T9" fmla="*/ 179 h 215"/>
                  <a:gd name="T10" fmla="*/ 215 w 642"/>
                  <a:gd name="T11" fmla="*/ 183 h 215"/>
                  <a:gd name="T12" fmla="*/ 232 w 642"/>
                  <a:gd name="T13" fmla="*/ 184 h 215"/>
                  <a:gd name="T14" fmla="*/ 249 w 642"/>
                  <a:gd name="T15" fmla="*/ 185 h 215"/>
                  <a:gd name="T16" fmla="*/ 249 w 642"/>
                  <a:gd name="T17" fmla="*/ 185 h 215"/>
                  <a:gd name="T18" fmla="*/ 268 w 642"/>
                  <a:gd name="T19" fmla="*/ 182 h 215"/>
                  <a:gd name="T20" fmla="*/ 288 w 642"/>
                  <a:gd name="T21" fmla="*/ 177 h 215"/>
                  <a:gd name="T22" fmla="*/ 308 w 642"/>
                  <a:gd name="T23" fmla="*/ 171 h 215"/>
                  <a:gd name="T24" fmla="*/ 322 w 642"/>
                  <a:gd name="T25" fmla="*/ 166 h 215"/>
                  <a:gd name="T26" fmla="*/ 327 w 642"/>
                  <a:gd name="T27" fmla="*/ 164 h 215"/>
                  <a:gd name="T28" fmla="*/ 327 w 642"/>
                  <a:gd name="T29" fmla="*/ 164 h 215"/>
                  <a:gd name="T30" fmla="*/ 335 w 642"/>
                  <a:gd name="T31" fmla="*/ 160 h 215"/>
                  <a:gd name="T32" fmla="*/ 359 w 642"/>
                  <a:gd name="T33" fmla="*/ 147 h 215"/>
                  <a:gd name="T34" fmla="*/ 394 w 642"/>
                  <a:gd name="T35" fmla="*/ 128 h 215"/>
                  <a:gd name="T36" fmla="*/ 435 w 642"/>
                  <a:gd name="T37" fmla="*/ 105 h 215"/>
                  <a:gd name="T38" fmla="*/ 481 w 642"/>
                  <a:gd name="T39" fmla="*/ 81 h 215"/>
                  <a:gd name="T40" fmla="*/ 527 w 642"/>
                  <a:gd name="T41" fmla="*/ 56 h 215"/>
                  <a:gd name="T42" fmla="*/ 570 w 642"/>
                  <a:gd name="T43" fmla="*/ 34 h 215"/>
                  <a:gd name="T44" fmla="*/ 606 w 642"/>
                  <a:gd name="T45" fmla="*/ 17 h 215"/>
                  <a:gd name="T46" fmla="*/ 631 w 642"/>
                  <a:gd name="T47" fmla="*/ 4 h 215"/>
                  <a:gd name="T48" fmla="*/ 642 w 642"/>
                  <a:gd name="T49" fmla="*/ 0 h 215"/>
                  <a:gd name="T50" fmla="*/ 642 w 642"/>
                  <a:gd name="T51" fmla="*/ 0 h 215"/>
                  <a:gd name="T52" fmla="*/ 639 w 642"/>
                  <a:gd name="T53" fmla="*/ 6 h 215"/>
                  <a:gd name="T54" fmla="*/ 624 w 642"/>
                  <a:gd name="T55" fmla="*/ 19 h 215"/>
                  <a:gd name="T56" fmla="*/ 603 w 642"/>
                  <a:gd name="T57" fmla="*/ 33 h 215"/>
                  <a:gd name="T58" fmla="*/ 585 w 642"/>
                  <a:gd name="T59" fmla="*/ 45 h 215"/>
                  <a:gd name="T60" fmla="*/ 577 w 642"/>
                  <a:gd name="T61" fmla="*/ 49 h 215"/>
                  <a:gd name="T62" fmla="*/ 338 w 642"/>
                  <a:gd name="T63" fmla="*/ 191 h 215"/>
                  <a:gd name="T64" fmla="*/ 304 w 642"/>
                  <a:gd name="T65" fmla="*/ 204 h 215"/>
                  <a:gd name="T66" fmla="*/ 305 w 642"/>
                  <a:gd name="T67" fmla="*/ 204 h 215"/>
                  <a:gd name="T68" fmla="*/ 305 w 642"/>
                  <a:gd name="T69" fmla="*/ 204 h 215"/>
                  <a:gd name="T70" fmla="*/ 294 w 642"/>
                  <a:gd name="T71" fmla="*/ 207 h 215"/>
                  <a:gd name="T72" fmla="*/ 283 w 642"/>
                  <a:gd name="T73" fmla="*/ 211 h 215"/>
                  <a:gd name="T74" fmla="*/ 270 w 642"/>
                  <a:gd name="T75" fmla="*/ 213 h 215"/>
                  <a:gd name="T76" fmla="*/ 258 w 642"/>
                  <a:gd name="T77" fmla="*/ 214 h 215"/>
                  <a:gd name="T78" fmla="*/ 244 w 642"/>
                  <a:gd name="T79" fmla="*/ 215 h 215"/>
                  <a:gd name="T80" fmla="*/ 244 w 642"/>
                  <a:gd name="T81" fmla="*/ 215 h 215"/>
                  <a:gd name="T82" fmla="*/ 220 w 642"/>
                  <a:gd name="T83" fmla="*/ 215 h 215"/>
                  <a:gd name="T84" fmla="*/ 200 w 642"/>
                  <a:gd name="T85" fmla="*/ 212 h 215"/>
                  <a:gd name="T86" fmla="*/ 184 w 642"/>
                  <a:gd name="T87" fmla="*/ 207 h 215"/>
                  <a:gd name="T88" fmla="*/ 174 w 642"/>
                  <a:gd name="T89" fmla="*/ 204 h 215"/>
                  <a:gd name="T90" fmla="*/ 170 w 642"/>
                  <a:gd name="T91" fmla="*/ 203 h 215"/>
                  <a:gd name="T92" fmla="*/ 0 w 642"/>
                  <a:gd name="T93" fmla="*/ 124 h 215"/>
                  <a:gd name="T94" fmla="*/ 0 w 642"/>
                  <a:gd name="T95" fmla="*/ 124 h 215"/>
                  <a:gd name="T96" fmla="*/ 17 w 642"/>
                  <a:gd name="T97" fmla="*/ 126 h 215"/>
                  <a:gd name="T98" fmla="*/ 33 w 642"/>
                  <a:gd name="T99" fmla="*/ 129 h 215"/>
                  <a:gd name="T100" fmla="*/ 48 w 642"/>
                  <a:gd name="T101" fmla="*/ 132 h 215"/>
                  <a:gd name="T102" fmla="*/ 59 w 642"/>
                  <a:gd name="T103" fmla="*/ 134 h 215"/>
                  <a:gd name="T104" fmla="*/ 64 w 642"/>
                  <a:gd name="T105" fmla="*/ 134 h 215"/>
                  <a:gd name="T106" fmla="*/ 64 w 642"/>
                  <a:gd name="T107" fmla="*/ 134 h 21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42"/>
                  <a:gd name="T163" fmla="*/ 0 h 215"/>
                  <a:gd name="T164" fmla="*/ 642 w 642"/>
                  <a:gd name="T165" fmla="*/ 215 h 21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42" h="215">
                    <a:moveTo>
                      <a:pt x="64" y="134"/>
                    </a:moveTo>
                    <a:lnTo>
                      <a:pt x="184" y="177"/>
                    </a:lnTo>
                    <a:lnTo>
                      <a:pt x="189" y="178"/>
                    </a:lnTo>
                    <a:lnTo>
                      <a:pt x="200" y="179"/>
                    </a:lnTo>
                    <a:lnTo>
                      <a:pt x="215" y="183"/>
                    </a:lnTo>
                    <a:lnTo>
                      <a:pt x="232" y="184"/>
                    </a:lnTo>
                    <a:lnTo>
                      <a:pt x="249" y="185"/>
                    </a:lnTo>
                    <a:lnTo>
                      <a:pt x="268" y="182"/>
                    </a:lnTo>
                    <a:lnTo>
                      <a:pt x="288" y="177"/>
                    </a:lnTo>
                    <a:lnTo>
                      <a:pt x="308" y="171"/>
                    </a:lnTo>
                    <a:lnTo>
                      <a:pt x="322" y="166"/>
                    </a:lnTo>
                    <a:lnTo>
                      <a:pt x="327" y="164"/>
                    </a:lnTo>
                    <a:lnTo>
                      <a:pt x="335" y="160"/>
                    </a:lnTo>
                    <a:lnTo>
                      <a:pt x="359" y="147"/>
                    </a:lnTo>
                    <a:lnTo>
                      <a:pt x="394" y="128"/>
                    </a:lnTo>
                    <a:lnTo>
                      <a:pt x="435" y="105"/>
                    </a:lnTo>
                    <a:lnTo>
                      <a:pt x="481" y="81"/>
                    </a:lnTo>
                    <a:lnTo>
                      <a:pt x="527" y="56"/>
                    </a:lnTo>
                    <a:lnTo>
                      <a:pt x="570" y="34"/>
                    </a:lnTo>
                    <a:lnTo>
                      <a:pt x="606" y="17"/>
                    </a:lnTo>
                    <a:lnTo>
                      <a:pt x="631" y="4"/>
                    </a:lnTo>
                    <a:lnTo>
                      <a:pt x="642" y="0"/>
                    </a:lnTo>
                    <a:lnTo>
                      <a:pt x="639" y="6"/>
                    </a:lnTo>
                    <a:lnTo>
                      <a:pt x="624" y="19"/>
                    </a:lnTo>
                    <a:lnTo>
                      <a:pt x="603" y="33"/>
                    </a:lnTo>
                    <a:lnTo>
                      <a:pt x="585" y="45"/>
                    </a:lnTo>
                    <a:lnTo>
                      <a:pt x="577" y="49"/>
                    </a:lnTo>
                    <a:lnTo>
                      <a:pt x="338" y="191"/>
                    </a:lnTo>
                    <a:lnTo>
                      <a:pt x="304" y="204"/>
                    </a:lnTo>
                    <a:lnTo>
                      <a:pt x="305" y="204"/>
                    </a:lnTo>
                    <a:lnTo>
                      <a:pt x="294" y="207"/>
                    </a:lnTo>
                    <a:lnTo>
                      <a:pt x="283" y="211"/>
                    </a:lnTo>
                    <a:lnTo>
                      <a:pt x="270" y="213"/>
                    </a:lnTo>
                    <a:lnTo>
                      <a:pt x="258" y="214"/>
                    </a:lnTo>
                    <a:lnTo>
                      <a:pt x="244" y="215"/>
                    </a:lnTo>
                    <a:lnTo>
                      <a:pt x="220" y="215"/>
                    </a:lnTo>
                    <a:lnTo>
                      <a:pt x="200" y="212"/>
                    </a:lnTo>
                    <a:lnTo>
                      <a:pt x="184" y="207"/>
                    </a:lnTo>
                    <a:lnTo>
                      <a:pt x="174" y="204"/>
                    </a:lnTo>
                    <a:lnTo>
                      <a:pt x="170" y="203"/>
                    </a:lnTo>
                    <a:lnTo>
                      <a:pt x="0" y="124"/>
                    </a:lnTo>
                    <a:lnTo>
                      <a:pt x="17" y="126"/>
                    </a:lnTo>
                    <a:lnTo>
                      <a:pt x="33" y="129"/>
                    </a:lnTo>
                    <a:lnTo>
                      <a:pt x="48" y="132"/>
                    </a:lnTo>
                    <a:lnTo>
                      <a:pt x="59" y="134"/>
                    </a:lnTo>
                    <a:lnTo>
                      <a:pt x="64" y="134"/>
                    </a:lnTo>
                    <a:close/>
                  </a:path>
                </a:pathLst>
              </a:custGeom>
              <a:solidFill>
                <a:srgbClr val="B1005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23" name="Freeform 589">
                <a:extLst>
                  <a:ext uri="{FF2B5EF4-FFF2-40B4-BE49-F238E27FC236}">
                    <a16:creationId xmlns:a16="http://schemas.microsoft.com/office/drawing/2014/main" id="{C045C195-2291-4EDA-ADB6-3153251272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" y="2462"/>
                <a:ext cx="208" cy="308"/>
              </a:xfrm>
              <a:custGeom>
                <a:avLst/>
                <a:gdLst>
                  <a:gd name="T0" fmla="*/ 153 w 208"/>
                  <a:gd name="T1" fmla="*/ 308 h 308"/>
                  <a:gd name="T2" fmla="*/ 155 w 208"/>
                  <a:gd name="T3" fmla="*/ 303 h 308"/>
                  <a:gd name="T4" fmla="*/ 156 w 208"/>
                  <a:gd name="T5" fmla="*/ 293 h 308"/>
                  <a:gd name="T6" fmla="*/ 154 w 208"/>
                  <a:gd name="T7" fmla="*/ 282 h 308"/>
                  <a:gd name="T8" fmla="*/ 147 w 208"/>
                  <a:gd name="T9" fmla="*/ 257 h 308"/>
                  <a:gd name="T10" fmla="*/ 139 w 208"/>
                  <a:gd name="T11" fmla="*/ 229 h 308"/>
                  <a:gd name="T12" fmla="*/ 129 w 208"/>
                  <a:gd name="T13" fmla="*/ 202 h 308"/>
                  <a:gd name="T14" fmla="*/ 121 w 208"/>
                  <a:gd name="T15" fmla="*/ 179 h 308"/>
                  <a:gd name="T16" fmla="*/ 118 w 208"/>
                  <a:gd name="T17" fmla="*/ 170 h 308"/>
                  <a:gd name="T18" fmla="*/ 106 w 208"/>
                  <a:gd name="T19" fmla="*/ 148 h 308"/>
                  <a:gd name="T20" fmla="*/ 91 w 208"/>
                  <a:gd name="T21" fmla="*/ 127 h 308"/>
                  <a:gd name="T22" fmla="*/ 76 w 208"/>
                  <a:gd name="T23" fmla="*/ 107 h 308"/>
                  <a:gd name="T24" fmla="*/ 62 w 208"/>
                  <a:gd name="T25" fmla="*/ 88 h 308"/>
                  <a:gd name="T26" fmla="*/ 52 w 208"/>
                  <a:gd name="T27" fmla="*/ 72 h 308"/>
                  <a:gd name="T28" fmla="*/ 41 w 208"/>
                  <a:gd name="T29" fmla="*/ 58 h 308"/>
                  <a:gd name="T30" fmla="*/ 14 w 208"/>
                  <a:gd name="T31" fmla="*/ 32 h 308"/>
                  <a:gd name="T32" fmla="*/ 0 w 208"/>
                  <a:gd name="T33" fmla="*/ 21 h 308"/>
                  <a:gd name="T34" fmla="*/ 52 w 208"/>
                  <a:gd name="T35" fmla="*/ 0 h 308"/>
                  <a:gd name="T36" fmla="*/ 67 w 208"/>
                  <a:gd name="T37" fmla="*/ 12 h 308"/>
                  <a:gd name="T38" fmla="*/ 93 w 208"/>
                  <a:gd name="T39" fmla="*/ 38 h 308"/>
                  <a:gd name="T40" fmla="*/ 103 w 208"/>
                  <a:gd name="T41" fmla="*/ 51 h 308"/>
                  <a:gd name="T42" fmla="*/ 113 w 208"/>
                  <a:gd name="T43" fmla="*/ 67 h 308"/>
                  <a:gd name="T44" fmla="*/ 127 w 208"/>
                  <a:gd name="T45" fmla="*/ 86 h 308"/>
                  <a:gd name="T46" fmla="*/ 143 w 208"/>
                  <a:gd name="T47" fmla="*/ 106 h 308"/>
                  <a:gd name="T48" fmla="*/ 157 w 208"/>
                  <a:gd name="T49" fmla="*/ 128 h 308"/>
                  <a:gd name="T50" fmla="*/ 169 w 208"/>
                  <a:gd name="T51" fmla="*/ 149 h 308"/>
                  <a:gd name="T52" fmla="*/ 174 w 208"/>
                  <a:gd name="T53" fmla="*/ 158 h 308"/>
                  <a:gd name="T54" fmla="*/ 182 w 208"/>
                  <a:gd name="T55" fmla="*/ 180 h 308"/>
                  <a:gd name="T56" fmla="*/ 191 w 208"/>
                  <a:gd name="T57" fmla="*/ 204 h 308"/>
                  <a:gd name="T58" fmla="*/ 199 w 208"/>
                  <a:gd name="T59" fmla="*/ 230 h 308"/>
                  <a:gd name="T60" fmla="*/ 206 w 208"/>
                  <a:gd name="T61" fmla="*/ 253 h 308"/>
                  <a:gd name="T62" fmla="*/ 208 w 208"/>
                  <a:gd name="T63" fmla="*/ 263 h 308"/>
                  <a:gd name="T64" fmla="*/ 207 w 208"/>
                  <a:gd name="T65" fmla="*/ 271 h 308"/>
                  <a:gd name="T66" fmla="*/ 205 w 208"/>
                  <a:gd name="T67" fmla="*/ 275 h 308"/>
                  <a:gd name="T68" fmla="*/ 153 w 208"/>
                  <a:gd name="T69" fmla="*/ 308 h 30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08"/>
                  <a:gd name="T106" fmla="*/ 0 h 308"/>
                  <a:gd name="T107" fmla="*/ 208 w 208"/>
                  <a:gd name="T108" fmla="*/ 308 h 30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08" h="308">
                    <a:moveTo>
                      <a:pt x="153" y="308"/>
                    </a:moveTo>
                    <a:lnTo>
                      <a:pt x="153" y="308"/>
                    </a:lnTo>
                    <a:lnTo>
                      <a:pt x="154" y="306"/>
                    </a:lnTo>
                    <a:lnTo>
                      <a:pt x="155" y="303"/>
                    </a:lnTo>
                    <a:lnTo>
                      <a:pt x="156" y="299"/>
                    </a:lnTo>
                    <a:lnTo>
                      <a:pt x="156" y="293"/>
                    </a:lnTo>
                    <a:lnTo>
                      <a:pt x="154" y="282"/>
                    </a:lnTo>
                    <a:lnTo>
                      <a:pt x="150" y="271"/>
                    </a:lnTo>
                    <a:lnTo>
                      <a:pt x="147" y="257"/>
                    </a:lnTo>
                    <a:lnTo>
                      <a:pt x="143" y="243"/>
                    </a:lnTo>
                    <a:lnTo>
                      <a:pt x="139" y="229"/>
                    </a:lnTo>
                    <a:lnTo>
                      <a:pt x="134" y="215"/>
                    </a:lnTo>
                    <a:lnTo>
                      <a:pt x="129" y="202"/>
                    </a:lnTo>
                    <a:lnTo>
                      <a:pt x="126" y="189"/>
                    </a:lnTo>
                    <a:lnTo>
                      <a:pt x="121" y="179"/>
                    </a:lnTo>
                    <a:lnTo>
                      <a:pt x="118" y="170"/>
                    </a:lnTo>
                    <a:lnTo>
                      <a:pt x="112" y="159"/>
                    </a:lnTo>
                    <a:lnTo>
                      <a:pt x="106" y="148"/>
                    </a:lnTo>
                    <a:lnTo>
                      <a:pt x="99" y="137"/>
                    </a:lnTo>
                    <a:lnTo>
                      <a:pt x="91" y="127"/>
                    </a:lnTo>
                    <a:lnTo>
                      <a:pt x="84" y="116"/>
                    </a:lnTo>
                    <a:lnTo>
                      <a:pt x="76" y="107"/>
                    </a:lnTo>
                    <a:lnTo>
                      <a:pt x="69" y="96"/>
                    </a:lnTo>
                    <a:lnTo>
                      <a:pt x="62" y="88"/>
                    </a:lnTo>
                    <a:lnTo>
                      <a:pt x="56" y="79"/>
                    </a:lnTo>
                    <a:lnTo>
                      <a:pt x="52" y="72"/>
                    </a:lnTo>
                    <a:lnTo>
                      <a:pt x="41" y="58"/>
                    </a:lnTo>
                    <a:lnTo>
                      <a:pt x="28" y="44"/>
                    </a:lnTo>
                    <a:lnTo>
                      <a:pt x="14" y="32"/>
                    </a:lnTo>
                    <a:lnTo>
                      <a:pt x="4" y="24"/>
                    </a:lnTo>
                    <a:lnTo>
                      <a:pt x="0" y="21"/>
                    </a:lnTo>
                    <a:lnTo>
                      <a:pt x="52" y="0"/>
                    </a:lnTo>
                    <a:lnTo>
                      <a:pt x="56" y="3"/>
                    </a:lnTo>
                    <a:lnTo>
                      <a:pt x="67" y="12"/>
                    </a:lnTo>
                    <a:lnTo>
                      <a:pt x="79" y="24"/>
                    </a:lnTo>
                    <a:lnTo>
                      <a:pt x="93" y="38"/>
                    </a:lnTo>
                    <a:lnTo>
                      <a:pt x="103" y="51"/>
                    </a:lnTo>
                    <a:lnTo>
                      <a:pt x="107" y="59"/>
                    </a:lnTo>
                    <a:lnTo>
                      <a:pt x="113" y="67"/>
                    </a:lnTo>
                    <a:lnTo>
                      <a:pt x="120" y="77"/>
                    </a:lnTo>
                    <a:lnTo>
                      <a:pt x="127" y="86"/>
                    </a:lnTo>
                    <a:lnTo>
                      <a:pt x="135" y="96"/>
                    </a:lnTo>
                    <a:lnTo>
                      <a:pt x="143" y="106"/>
                    </a:lnTo>
                    <a:lnTo>
                      <a:pt x="150" y="116"/>
                    </a:lnTo>
                    <a:lnTo>
                      <a:pt x="157" y="128"/>
                    </a:lnTo>
                    <a:lnTo>
                      <a:pt x="164" y="138"/>
                    </a:lnTo>
                    <a:lnTo>
                      <a:pt x="169" y="149"/>
                    </a:lnTo>
                    <a:lnTo>
                      <a:pt x="174" y="158"/>
                    </a:lnTo>
                    <a:lnTo>
                      <a:pt x="177" y="168"/>
                    </a:lnTo>
                    <a:lnTo>
                      <a:pt x="182" y="180"/>
                    </a:lnTo>
                    <a:lnTo>
                      <a:pt x="186" y="192"/>
                    </a:lnTo>
                    <a:lnTo>
                      <a:pt x="191" y="204"/>
                    </a:lnTo>
                    <a:lnTo>
                      <a:pt x="195" y="217"/>
                    </a:lnTo>
                    <a:lnTo>
                      <a:pt x="199" y="230"/>
                    </a:lnTo>
                    <a:lnTo>
                      <a:pt x="203" y="242"/>
                    </a:lnTo>
                    <a:lnTo>
                      <a:pt x="206" y="253"/>
                    </a:lnTo>
                    <a:lnTo>
                      <a:pt x="208" y="263"/>
                    </a:lnTo>
                    <a:lnTo>
                      <a:pt x="208" y="267"/>
                    </a:lnTo>
                    <a:lnTo>
                      <a:pt x="207" y="271"/>
                    </a:lnTo>
                    <a:lnTo>
                      <a:pt x="206" y="273"/>
                    </a:lnTo>
                    <a:lnTo>
                      <a:pt x="205" y="275"/>
                    </a:lnTo>
                    <a:lnTo>
                      <a:pt x="204" y="275"/>
                    </a:lnTo>
                    <a:lnTo>
                      <a:pt x="153" y="308"/>
                    </a:lnTo>
                    <a:close/>
                  </a:path>
                </a:pathLst>
              </a:custGeom>
              <a:solidFill>
                <a:srgbClr val="B13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24" name="Freeform 590">
                <a:extLst>
                  <a:ext uri="{FF2B5EF4-FFF2-40B4-BE49-F238E27FC236}">
                    <a16:creationId xmlns:a16="http://schemas.microsoft.com/office/drawing/2014/main" id="{A509F098-92B4-4395-8F02-D410BAB7E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2" y="2462"/>
                <a:ext cx="208" cy="308"/>
              </a:xfrm>
              <a:custGeom>
                <a:avLst/>
                <a:gdLst>
                  <a:gd name="T0" fmla="*/ 153 w 208"/>
                  <a:gd name="T1" fmla="*/ 308 h 308"/>
                  <a:gd name="T2" fmla="*/ 155 w 208"/>
                  <a:gd name="T3" fmla="*/ 303 h 308"/>
                  <a:gd name="T4" fmla="*/ 156 w 208"/>
                  <a:gd name="T5" fmla="*/ 293 h 308"/>
                  <a:gd name="T6" fmla="*/ 154 w 208"/>
                  <a:gd name="T7" fmla="*/ 282 h 308"/>
                  <a:gd name="T8" fmla="*/ 147 w 208"/>
                  <a:gd name="T9" fmla="*/ 257 h 308"/>
                  <a:gd name="T10" fmla="*/ 139 w 208"/>
                  <a:gd name="T11" fmla="*/ 229 h 308"/>
                  <a:gd name="T12" fmla="*/ 129 w 208"/>
                  <a:gd name="T13" fmla="*/ 202 h 308"/>
                  <a:gd name="T14" fmla="*/ 121 w 208"/>
                  <a:gd name="T15" fmla="*/ 179 h 308"/>
                  <a:gd name="T16" fmla="*/ 118 w 208"/>
                  <a:gd name="T17" fmla="*/ 170 h 308"/>
                  <a:gd name="T18" fmla="*/ 106 w 208"/>
                  <a:gd name="T19" fmla="*/ 148 h 308"/>
                  <a:gd name="T20" fmla="*/ 91 w 208"/>
                  <a:gd name="T21" fmla="*/ 127 h 308"/>
                  <a:gd name="T22" fmla="*/ 76 w 208"/>
                  <a:gd name="T23" fmla="*/ 107 h 308"/>
                  <a:gd name="T24" fmla="*/ 62 w 208"/>
                  <a:gd name="T25" fmla="*/ 88 h 308"/>
                  <a:gd name="T26" fmla="*/ 52 w 208"/>
                  <a:gd name="T27" fmla="*/ 72 h 308"/>
                  <a:gd name="T28" fmla="*/ 41 w 208"/>
                  <a:gd name="T29" fmla="*/ 58 h 308"/>
                  <a:gd name="T30" fmla="*/ 14 w 208"/>
                  <a:gd name="T31" fmla="*/ 32 h 308"/>
                  <a:gd name="T32" fmla="*/ 0 w 208"/>
                  <a:gd name="T33" fmla="*/ 21 h 308"/>
                  <a:gd name="T34" fmla="*/ 52 w 208"/>
                  <a:gd name="T35" fmla="*/ 0 h 308"/>
                  <a:gd name="T36" fmla="*/ 67 w 208"/>
                  <a:gd name="T37" fmla="*/ 12 h 308"/>
                  <a:gd name="T38" fmla="*/ 93 w 208"/>
                  <a:gd name="T39" fmla="*/ 38 h 308"/>
                  <a:gd name="T40" fmla="*/ 103 w 208"/>
                  <a:gd name="T41" fmla="*/ 51 h 308"/>
                  <a:gd name="T42" fmla="*/ 113 w 208"/>
                  <a:gd name="T43" fmla="*/ 67 h 308"/>
                  <a:gd name="T44" fmla="*/ 127 w 208"/>
                  <a:gd name="T45" fmla="*/ 86 h 308"/>
                  <a:gd name="T46" fmla="*/ 143 w 208"/>
                  <a:gd name="T47" fmla="*/ 106 h 308"/>
                  <a:gd name="T48" fmla="*/ 157 w 208"/>
                  <a:gd name="T49" fmla="*/ 128 h 308"/>
                  <a:gd name="T50" fmla="*/ 169 w 208"/>
                  <a:gd name="T51" fmla="*/ 149 h 308"/>
                  <a:gd name="T52" fmla="*/ 174 w 208"/>
                  <a:gd name="T53" fmla="*/ 158 h 308"/>
                  <a:gd name="T54" fmla="*/ 182 w 208"/>
                  <a:gd name="T55" fmla="*/ 180 h 308"/>
                  <a:gd name="T56" fmla="*/ 191 w 208"/>
                  <a:gd name="T57" fmla="*/ 204 h 308"/>
                  <a:gd name="T58" fmla="*/ 199 w 208"/>
                  <a:gd name="T59" fmla="*/ 230 h 308"/>
                  <a:gd name="T60" fmla="*/ 206 w 208"/>
                  <a:gd name="T61" fmla="*/ 253 h 308"/>
                  <a:gd name="T62" fmla="*/ 208 w 208"/>
                  <a:gd name="T63" fmla="*/ 263 h 308"/>
                  <a:gd name="T64" fmla="*/ 207 w 208"/>
                  <a:gd name="T65" fmla="*/ 271 h 308"/>
                  <a:gd name="T66" fmla="*/ 205 w 208"/>
                  <a:gd name="T67" fmla="*/ 275 h 308"/>
                  <a:gd name="T68" fmla="*/ 153 w 208"/>
                  <a:gd name="T69" fmla="*/ 308 h 30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08"/>
                  <a:gd name="T106" fmla="*/ 0 h 308"/>
                  <a:gd name="T107" fmla="*/ 208 w 208"/>
                  <a:gd name="T108" fmla="*/ 308 h 30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08" h="308">
                    <a:moveTo>
                      <a:pt x="153" y="308"/>
                    </a:moveTo>
                    <a:lnTo>
                      <a:pt x="153" y="308"/>
                    </a:lnTo>
                    <a:lnTo>
                      <a:pt x="154" y="306"/>
                    </a:lnTo>
                    <a:lnTo>
                      <a:pt x="155" y="303"/>
                    </a:lnTo>
                    <a:lnTo>
                      <a:pt x="156" y="299"/>
                    </a:lnTo>
                    <a:lnTo>
                      <a:pt x="156" y="293"/>
                    </a:lnTo>
                    <a:lnTo>
                      <a:pt x="154" y="282"/>
                    </a:lnTo>
                    <a:lnTo>
                      <a:pt x="150" y="271"/>
                    </a:lnTo>
                    <a:lnTo>
                      <a:pt x="147" y="257"/>
                    </a:lnTo>
                    <a:lnTo>
                      <a:pt x="143" y="243"/>
                    </a:lnTo>
                    <a:lnTo>
                      <a:pt x="139" y="229"/>
                    </a:lnTo>
                    <a:lnTo>
                      <a:pt x="134" y="215"/>
                    </a:lnTo>
                    <a:lnTo>
                      <a:pt x="129" y="202"/>
                    </a:lnTo>
                    <a:lnTo>
                      <a:pt x="126" y="189"/>
                    </a:lnTo>
                    <a:lnTo>
                      <a:pt x="121" y="179"/>
                    </a:lnTo>
                    <a:lnTo>
                      <a:pt x="118" y="170"/>
                    </a:lnTo>
                    <a:lnTo>
                      <a:pt x="112" y="159"/>
                    </a:lnTo>
                    <a:lnTo>
                      <a:pt x="106" y="148"/>
                    </a:lnTo>
                    <a:lnTo>
                      <a:pt x="99" y="137"/>
                    </a:lnTo>
                    <a:lnTo>
                      <a:pt x="91" y="127"/>
                    </a:lnTo>
                    <a:lnTo>
                      <a:pt x="84" y="116"/>
                    </a:lnTo>
                    <a:lnTo>
                      <a:pt x="76" y="107"/>
                    </a:lnTo>
                    <a:lnTo>
                      <a:pt x="69" y="96"/>
                    </a:lnTo>
                    <a:lnTo>
                      <a:pt x="62" y="88"/>
                    </a:lnTo>
                    <a:lnTo>
                      <a:pt x="56" y="79"/>
                    </a:lnTo>
                    <a:lnTo>
                      <a:pt x="52" y="72"/>
                    </a:lnTo>
                    <a:lnTo>
                      <a:pt x="41" y="58"/>
                    </a:lnTo>
                    <a:lnTo>
                      <a:pt x="28" y="44"/>
                    </a:lnTo>
                    <a:lnTo>
                      <a:pt x="14" y="32"/>
                    </a:lnTo>
                    <a:lnTo>
                      <a:pt x="4" y="24"/>
                    </a:lnTo>
                    <a:lnTo>
                      <a:pt x="0" y="21"/>
                    </a:lnTo>
                    <a:lnTo>
                      <a:pt x="52" y="0"/>
                    </a:lnTo>
                    <a:lnTo>
                      <a:pt x="56" y="3"/>
                    </a:lnTo>
                    <a:lnTo>
                      <a:pt x="67" y="12"/>
                    </a:lnTo>
                    <a:lnTo>
                      <a:pt x="79" y="24"/>
                    </a:lnTo>
                    <a:lnTo>
                      <a:pt x="93" y="38"/>
                    </a:lnTo>
                    <a:lnTo>
                      <a:pt x="103" y="51"/>
                    </a:lnTo>
                    <a:lnTo>
                      <a:pt x="107" y="59"/>
                    </a:lnTo>
                    <a:lnTo>
                      <a:pt x="113" y="67"/>
                    </a:lnTo>
                    <a:lnTo>
                      <a:pt x="120" y="77"/>
                    </a:lnTo>
                    <a:lnTo>
                      <a:pt x="127" y="86"/>
                    </a:lnTo>
                    <a:lnTo>
                      <a:pt x="135" y="96"/>
                    </a:lnTo>
                    <a:lnTo>
                      <a:pt x="143" y="106"/>
                    </a:lnTo>
                    <a:lnTo>
                      <a:pt x="150" y="116"/>
                    </a:lnTo>
                    <a:lnTo>
                      <a:pt x="157" y="128"/>
                    </a:lnTo>
                    <a:lnTo>
                      <a:pt x="164" y="138"/>
                    </a:lnTo>
                    <a:lnTo>
                      <a:pt x="169" y="149"/>
                    </a:lnTo>
                    <a:lnTo>
                      <a:pt x="174" y="158"/>
                    </a:lnTo>
                    <a:lnTo>
                      <a:pt x="177" y="168"/>
                    </a:lnTo>
                    <a:lnTo>
                      <a:pt x="182" y="180"/>
                    </a:lnTo>
                    <a:lnTo>
                      <a:pt x="186" y="192"/>
                    </a:lnTo>
                    <a:lnTo>
                      <a:pt x="191" y="204"/>
                    </a:lnTo>
                    <a:lnTo>
                      <a:pt x="195" y="217"/>
                    </a:lnTo>
                    <a:lnTo>
                      <a:pt x="199" y="230"/>
                    </a:lnTo>
                    <a:lnTo>
                      <a:pt x="203" y="242"/>
                    </a:lnTo>
                    <a:lnTo>
                      <a:pt x="206" y="253"/>
                    </a:lnTo>
                    <a:lnTo>
                      <a:pt x="208" y="263"/>
                    </a:lnTo>
                    <a:lnTo>
                      <a:pt x="208" y="267"/>
                    </a:lnTo>
                    <a:lnTo>
                      <a:pt x="207" y="271"/>
                    </a:lnTo>
                    <a:lnTo>
                      <a:pt x="206" y="273"/>
                    </a:lnTo>
                    <a:lnTo>
                      <a:pt x="205" y="275"/>
                    </a:lnTo>
                    <a:lnTo>
                      <a:pt x="204" y="275"/>
                    </a:lnTo>
                    <a:lnTo>
                      <a:pt x="153" y="308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25" name="Freeform 591">
                <a:extLst>
                  <a:ext uri="{FF2B5EF4-FFF2-40B4-BE49-F238E27FC236}">
                    <a16:creationId xmlns:a16="http://schemas.microsoft.com/office/drawing/2014/main" id="{6A6E0051-08DC-4F17-907D-B8F8FEDD77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2207"/>
                <a:ext cx="657" cy="347"/>
              </a:xfrm>
              <a:custGeom>
                <a:avLst/>
                <a:gdLst>
                  <a:gd name="T0" fmla="*/ 12 w 657"/>
                  <a:gd name="T1" fmla="*/ 131 h 347"/>
                  <a:gd name="T2" fmla="*/ 11 w 657"/>
                  <a:gd name="T3" fmla="*/ 131 h 347"/>
                  <a:gd name="T4" fmla="*/ 6 w 657"/>
                  <a:gd name="T5" fmla="*/ 133 h 347"/>
                  <a:gd name="T6" fmla="*/ 1 w 657"/>
                  <a:gd name="T7" fmla="*/ 136 h 347"/>
                  <a:gd name="T8" fmla="*/ 0 w 657"/>
                  <a:gd name="T9" fmla="*/ 140 h 347"/>
                  <a:gd name="T10" fmla="*/ 0 w 657"/>
                  <a:gd name="T11" fmla="*/ 146 h 347"/>
                  <a:gd name="T12" fmla="*/ 1 w 657"/>
                  <a:gd name="T13" fmla="*/ 154 h 347"/>
                  <a:gd name="T14" fmla="*/ 3 w 657"/>
                  <a:gd name="T15" fmla="*/ 168 h 347"/>
                  <a:gd name="T16" fmla="*/ 8 w 657"/>
                  <a:gd name="T17" fmla="*/ 208 h 347"/>
                  <a:gd name="T18" fmla="*/ 12 w 657"/>
                  <a:gd name="T19" fmla="*/ 230 h 347"/>
                  <a:gd name="T20" fmla="*/ 12 w 657"/>
                  <a:gd name="T21" fmla="*/ 232 h 347"/>
                  <a:gd name="T22" fmla="*/ 12 w 657"/>
                  <a:gd name="T23" fmla="*/ 234 h 347"/>
                  <a:gd name="T24" fmla="*/ 13 w 657"/>
                  <a:gd name="T25" fmla="*/ 237 h 347"/>
                  <a:gd name="T26" fmla="*/ 13 w 657"/>
                  <a:gd name="T27" fmla="*/ 239 h 347"/>
                  <a:gd name="T28" fmla="*/ 15 w 657"/>
                  <a:gd name="T29" fmla="*/ 241 h 347"/>
                  <a:gd name="T30" fmla="*/ 18 w 657"/>
                  <a:gd name="T31" fmla="*/ 242 h 347"/>
                  <a:gd name="T32" fmla="*/ 183 w 657"/>
                  <a:gd name="T33" fmla="*/ 343 h 347"/>
                  <a:gd name="T34" fmla="*/ 185 w 657"/>
                  <a:gd name="T35" fmla="*/ 346 h 347"/>
                  <a:gd name="T36" fmla="*/ 192 w 657"/>
                  <a:gd name="T37" fmla="*/ 347 h 347"/>
                  <a:gd name="T38" fmla="*/ 195 w 657"/>
                  <a:gd name="T39" fmla="*/ 347 h 347"/>
                  <a:gd name="T40" fmla="*/ 204 w 657"/>
                  <a:gd name="T41" fmla="*/ 344 h 347"/>
                  <a:gd name="T42" fmla="*/ 209 w 657"/>
                  <a:gd name="T43" fmla="*/ 342 h 347"/>
                  <a:gd name="T44" fmla="*/ 211 w 657"/>
                  <a:gd name="T45" fmla="*/ 341 h 347"/>
                  <a:gd name="T46" fmla="*/ 257 w 657"/>
                  <a:gd name="T47" fmla="*/ 322 h 347"/>
                  <a:gd name="T48" fmla="*/ 365 w 657"/>
                  <a:gd name="T49" fmla="*/ 276 h 347"/>
                  <a:gd name="T50" fmla="*/ 495 w 657"/>
                  <a:gd name="T51" fmla="*/ 220 h 347"/>
                  <a:gd name="T52" fmla="*/ 603 w 657"/>
                  <a:gd name="T53" fmla="*/ 175 h 347"/>
                  <a:gd name="T54" fmla="*/ 650 w 657"/>
                  <a:gd name="T55" fmla="*/ 155 h 347"/>
                  <a:gd name="T56" fmla="*/ 650 w 657"/>
                  <a:gd name="T57" fmla="*/ 154 h 347"/>
                  <a:gd name="T58" fmla="*/ 653 w 657"/>
                  <a:gd name="T59" fmla="*/ 150 h 347"/>
                  <a:gd name="T60" fmla="*/ 656 w 657"/>
                  <a:gd name="T61" fmla="*/ 144 h 347"/>
                  <a:gd name="T62" fmla="*/ 657 w 657"/>
                  <a:gd name="T63" fmla="*/ 141 h 347"/>
                  <a:gd name="T64" fmla="*/ 656 w 657"/>
                  <a:gd name="T65" fmla="*/ 134 h 347"/>
                  <a:gd name="T66" fmla="*/ 653 w 657"/>
                  <a:gd name="T67" fmla="*/ 129 h 347"/>
                  <a:gd name="T68" fmla="*/ 646 w 657"/>
                  <a:gd name="T69" fmla="*/ 119 h 347"/>
                  <a:gd name="T70" fmla="*/ 617 w 657"/>
                  <a:gd name="T71" fmla="*/ 74 h 347"/>
                  <a:gd name="T72" fmla="*/ 599 w 657"/>
                  <a:gd name="T73" fmla="*/ 46 h 347"/>
                  <a:gd name="T74" fmla="*/ 599 w 657"/>
                  <a:gd name="T75" fmla="*/ 45 h 347"/>
                  <a:gd name="T76" fmla="*/ 596 w 657"/>
                  <a:gd name="T77" fmla="*/ 42 h 347"/>
                  <a:gd name="T78" fmla="*/ 593 w 657"/>
                  <a:gd name="T79" fmla="*/ 39 h 347"/>
                  <a:gd name="T80" fmla="*/ 590 w 657"/>
                  <a:gd name="T81" fmla="*/ 39 h 347"/>
                  <a:gd name="T82" fmla="*/ 584 w 657"/>
                  <a:gd name="T83" fmla="*/ 36 h 347"/>
                  <a:gd name="T84" fmla="*/ 580 w 657"/>
                  <a:gd name="T85" fmla="*/ 36 h 347"/>
                  <a:gd name="T86" fmla="*/ 394 w 657"/>
                  <a:gd name="T87" fmla="*/ 0 h 347"/>
                  <a:gd name="T88" fmla="*/ 392 w 657"/>
                  <a:gd name="T89" fmla="*/ 0 h 347"/>
                  <a:gd name="T90" fmla="*/ 386 w 657"/>
                  <a:gd name="T91" fmla="*/ 0 h 347"/>
                  <a:gd name="T92" fmla="*/ 383 w 657"/>
                  <a:gd name="T93" fmla="*/ 0 h 347"/>
                  <a:gd name="T94" fmla="*/ 379 w 657"/>
                  <a:gd name="T95" fmla="*/ 2 h 347"/>
                  <a:gd name="T96" fmla="*/ 374 w 657"/>
                  <a:gd name="T97" fmla="*/ 4 h 347"/>
                  <a:gd name="T98" fmla="*/ 371 w 657"/>
                  <a:gd name="T99" fmla="*/ 5 h 34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57"/>
                  <a:gd name="T151" fmla="*/ 0 h 347"/>
                  <a:gd name="T152" fmla="*/ 657 w 657"/>
                  <a:gd name="T153" fmla="*/ 347 h 34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57" h="347">
                    <a:moveTo>
                      <a:pt x="371" y="5"/>
                    </a:moveTo>
                    <a:lnTo>
                      <a:pt x="12" y="131"/>
                    </a:lnTo>
                    <a:lnTo>
                      <a:pt x="11" y="131"/>
                    </a:lnTo>
                    <a:lnTo>
                      <a:pt x="8" y="132"/>
                    </a:lnTo>
                    <a:lnTo>
                      <a:pt x="6" y="133"/>
                    </a:lnTo>
                    <a:lnTo>
                      <a:pt x="4" y="134"/>
                    </a:lnTo>
                    <a:lnTo>
                      <a:pt x="1" y="136"/>
                    </a:lnTo>
                    <a:lnTo>
                      <a:pt x="0" y="140"/>
                    </a:lnTo>
                    <a:lnTo>
                      <a:pt x="0" y="142"/>
                    </a:lnTo>
                    <a:lnTo>
                      <a:pt x="0" y="146"/>
                    </a:lnTo>
                    <a:lnTo>
                      <a:pt x="0" y="149"/>
                    </a:lnTo>
                    <a:lnTo>
                      <a:pt x="1" y="154"/>
                    </a:lnTo>
                    <a:lnTo>
                      <a:pt x="3" y="168"/>
                    </a:lnTo>
                    <a:lnTo>
                      <a:pt x="6" y="187"/>
                    </a:lnTo>
                    <a:lnTo>
                      <a:pt x="8" y="208"/>
                    </a:lnTo>
                    <a:lnTo>
                      <a:pt x="11" y="225"/>
                    </a:lnTo>
                    <a:lnTo>
                      <a:pt x="12" y="230"/>
                    </a:lnTo>
                    <a:lnTo>
                      <a:pt x="12" y="232"/>
                    </a:lnTo>
                    <a:lnTo>
                      <a:pt x="12" y="233"/>
                    </a:lnTo>
                    <a:lnTo>
                      <a:pt x="12" y="234"/>
                    </a:lnTo>
                    <a:lnTo>
                      <a:pt x="12" y="236"/>
                    </a:lnTo>
                    <a:lnTo>
                      <a:pt x="13" y="237"/>
                    </a:lnTo>
                    <a:lnTo>
                      <a:pt x="13" y="239"/>
                    </a:lnTo>
                    <a:lnTo>
                      <a:pt x="14" y="240"/>
                    </a:lnTo>
                    <a:lnTo>
                      <a:pt x="15" y="241"/>
                    </a:lnTo>
                    <a:lnTo>
                      <a:pt x="16" y="242"/>
                    </a:lnTo>
                    <a:lnTo>
                      <a:pt x="18" y="242"/>
                    </a:lnTo>
                    <a:lnTo>
                      <a:pt x="183" y="343"/>
                    </a:lnTo>
                    <a:lnTo>
                      <a:pt x="184" y="344"/>
                    </a:lnTo>
                    <a:lnTo>
                      <a:pt x="185" y="346"/>
                    </a:lnTo>
                    <a:lnTo>
                      <a:pt x="188" y="347"/>
                    </a:lnTo>
                    <a:lnTo>
                      <a:pt x="192" y="347"/>
                    </a:lnTo>
                    <a:lnTo>
                      <a:pt x="195" y="347"/>
                    </a:lnTo>
                    <a:lnTo>
                      <a:pt x="200" y="346"/>
                    </a:lnTo>
                    <a:lnTo>
                      <a:pt x="204" y="344"/>
                    </a:lnTo>
                    <a:lnTo>
                      <a:pt x="207" y="343"/>
                    </a:lnTo>
                    <a:lnTo>
                      <a:pt x="209" y="342"/>
                    </a:lnTo>
                    <a:lnTo>
                      <a:pt x="211" y="341"/>
                    </a:lnTo>
                    <a:lnTo>
                      <a:pt x="223" y="336"/>
                    </a:lnTo>
                    <a:lnTo>
                      <a:pt x="257" y="322"/>
                    </a:lnTo>
                    <a:lnTo>
                      <a:pt x="306" y="301"/>
                    </a:lnTo>
                    <a:lnTo>
                      <a:pt x="365" y="276"/>
                    </a:lnTo>
                    <a:lnTo>
                      <a:pt x="430" y="248"/>
                    </a:lnTo>
                    <a:lnTo>
                      <a:pt x="495" y="220"/>
                    </a:lnTo>
                    <a:lnTo>
                      <a:pt x="554" y="196"/>
                    </a:lnTo>
                    <a:lnTo>
                      <a:pt x="603" y="175"/>
                    </a:lnTo>
                    <a:lnTo>
                      <a:pt x="637" y="160"/>
                    </a:lnTo>
                    <a:lnTo>
                      <a:pt x="650" y="155"/>
                    </a:lnTo>
                    <a:lnTo>
                      <a:pt x="650" y="154"/>
                    </a:lnTo>
                    <a:lnTo>
                      <a:pt x="651" y="153"/>
                    </a:lnTo>
                    <a:lnTo>
                      <a:pt x="653" y="150"/>
                    </a:lnTo>
                    <a:lnTo>
                      <a:pt x="654" y="148"/>
                    </a:lnTo>
                    <a:lnTo>
                      <a:pt x="656" y="144"/>
                    </a:lnTo>
                    <a:lnTo>
                      <a:pt x="657" y="141"/>
                    </a:lnTo>
                    <a:lnTo>
                      <a:pt x="656" y="138"/>
                    </a:lnTo>
                    <a:lnTo>
                      <a:pt x="656" y="134"/>
                    </a:lnTo>
                    <a:lnTo>
                      <a:pt x="654" y="132"/>
                    </a:lnTo>
                    <a:lnTo>
                      <a:pt x="653" y="129"/>
                    </a:lnTo>
                    <a:lnTo>
                      <a:pt x="646" y="119"/>
                    </a:lnTo>
                    <a:lnTo>
                      <a:pt x="633" y="98"/>
                    </a:lnTo>
                    <a:lnTo>
                      <a:pt x="617" y="74"/>
                    </a:lnTo>
                    <a:lnTo>
                      <a:pt x="604" y="54"/>
                    </a:lnTo>
                    <a:lnTo>
                      <a:pt x="599" y="46"/>
                    </a:lnTo>
                    <a:lnTo>
                      <a:pt x="599" y="45"/>
                    </a:lnTo>
                    <a:lnTo>
                      <a:pt x="597" y="43"/>
                    </a:lnTo>
                    <a:lnTo>
                      <a:pt x="596" y="42"/>
                    </a:lnTo>
                    <a:lnTo>
                      <a:pt x="594" y="40"/>
                    </a:lnTo>
                    <a:lnTo>
                      <a:pt x="593" y="39"/>
                    </a:lnTo>
                    <a:lnTo>
                      <a:pt x="590" y="39"/>
                    </a:lnTo>
                    <a:lnTo>
                      <a:pt x="587" y="38"/>
                    </a:lnTo>
                    <a:lnTo>
                      <a:pt x="584" y="36"/>
                    </a:lnTo>
                    <a:lnTo>
                      <a:pt x="581" y="36"/>
                    </a:lnTo>
                    <a:lnTo>
                      <a:pt x="580" y="36"/>
                    </a:lnTo>
                    <a:lnTo>
                      <a:pt x="394" y="0"/>
                    </a:lnTo>
                    <a:lnTo>
                      <a:pt x="393" y="0"/>
                    </a:lnTo>
                    <a:lnTo>
                      <a:pt x="392" y="0"/>
                    </a:lnTo>
                    <a:lnTo>
                      <a:pt x="388" y="0"/>
                    </a:lnTo>
                    <a:lnTo>
                      <a:pt x="386" y="0"/>
                    </a:lnTo>
                    <a:lnTo>
                      <a:pt x="383" y="0"/>
                    </a:lnTo>
                    <a:lnTo>
                      <a:pt x="381" y="0"/>
                    </a:lnTo>
                    <a:lnTo>
                      <a:pt x="379" y="2"/>
                    </a:lnTo>
                    <a:lnTo>
                      <a:pt x="377" y="3"/>
                    </a:lnTo>
                    <a:lnTo>
                      <a:pt x="374" y="4"/>
                    </a:lnTo>
                    <a:lnTo>
                      <a:pt x="371" y="5"/>
                    </a:lnTo>
                    <a:close/>
                  </a:path>
                </a:pathLst>
              </a:custGeom>
              <a:solidFill>
                <a:srgbClr val="FFF9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26" name="Freeform 592">
                <a:extLst>
                  <a:ext uri="{FF2B5EF4-FFF2-40B4-BE49-F238E27FC236}">
                    <a16:creationId xmlns:a16="http://schemas.microsoft.com/office/drawing/2014/main" id="{95D389E7-4E39-45D7-9E4C-CC0844690D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1" y="2348"/>
                <a:ext cx="645" cy="206"/>
              </a:xfrm>
              <a:custGeom>
                <a:avLst/>
                <a:gdLst>
                  <a:gd name="T0" fmla="*/ 1 w 645"/>
                  <a:gd name="T1" fmla="*/ 96 h 206"/>
                  <a:gd name="T2" fmla="*/ 1 w 645"/>
                  <a:gd name="T3" fmla="*/ 96 h 206"/>
                  <a:gd name="T4" fmla="*/ 1 w 645"/>
                  <a:gd name="T5" fmla="*/ 98 h 206"/>
                  <a:gd name="T6" fmla="*/ 2 w 645"/>
                  <a:gd name="T7" fmla="*/ 98 h 206"/>
                  <a:gd name="T8" fmla="*/ 3 w 645"/>
                  <a:gd name="T9" fmla="*/ 99 h 206"/>
                  <a:gd name="T10" fmla="*/ 4 w 645"/>
                  <a:gd name="T11" fmla="*/ 100 h 206"/>
                  <a:gd name="T12" fmla="*/ 4 w 645"/>
                  <a:gd name="T13" fmla="*/ 100 h 206"/>
                  <a:gd name="T14" fmla="*/ 9 w 645"/>
                  <a:gd name="T15" fmla="*/ 103 h 206"/>
                  <a:gd name="T16" fmla="*/ 22 w 645"/>
                  <a:gd name="T17" fmla="*/ 112 h 206"/>
                  <a:gd name="T18" fmla="*/ 41 w 645"/>
                  <a:gd name="T19" fmla="*/ 122 h 206"/>
                  <a:gd name="T20" fmla="*/ 64 w 645"/>
                  <a:gd name="T21" fmla="*/ 137 h 206"/>
                  <a:gd name="T22" fmla="*/ 88 w 645"/>
                  <a:gd name="T23" fmla="*/ 152 h 206"/>
                  <a:gd name="T24" fmla="*/ 113 w 645"/>
                  <a:gd name="T25" fmla="*/ 167 h 206"/>
                  <a:gd name="T26" fmla="*/ 135 w 645"/>
                  <a:gd name="T27" fmla="*/ 180 h 206"/>
                  <a:gd name="T28" fmla="*/ 153 w 645"/>
                  <a:gd name="T29" fmla="*/ 192 h 206"/>
                  <a:gd name="T30" fmla="*/ 166 w 645"/>
                  <a:gd name="T31" fmla="*/ 200 h 206"/>
                  <a:gd name="T32" fmla="*/ 171 w 645"/>
                  <a:gd name="T33" fmla="*/ 202 h 206"/>
                  <a:gd name="T34" fmla="*/ 171 w 645"/>
                  <a:gd name="T35" fmla="*/ 202 h 206"/>
                  <a:gd name="T36" fmla="*/ 172 w 645"/>
                  <a:gd name="T37" fmla="*/ 203 h 206"/>
                  <a:gd name="T38" fmla="*/ 173 w 645"/>
                  <a:gd name="T39" fmla="*/ 205 h 206"/>
                  <a:gd name="T40" fmla="*/ 175 w 645"/>
                  <a:gd name="T41" fmla="*/ 205 h 206"/>
                  <a:gd name="T42" fmla="*/ 179 w 645"/>
                  <a:gd name="T43" fmla="*/ 206 h 206"/>
                  <a:gd name="T44" fmla="*/ 182 w 645"/>
                  <a:gd name="T45" fmla="*/ 206 h 206"/>
                  <a:gd name="T46" fmla="*/ 182 w 645"/>
                  <a:gd name="T47" fmla="*/ 206 h 206"/>
                  <a:gd name="T48" fmla="*/ 185 w 645"/>
                  <a:gd name="T49" fmla="*/ 206 h 206"/>
                  <a:gd name="T50" fmla="*/ 187 w 645"/>
                  <a:gd name="T51" fmla="*/ 205 h 206"/>
                  <a:gd name="T52" fmla="*/ 189 w 645"/>
                  <a:gd name="T53" fmla="*/ 205 h 206"/>
                  <a:gd name="T54" fmla="*/ 190 w 645"/>
                  <a:gd name="T55" fmla="*/ 205 h 206"/>
                  <a:gd name="T56" fmla="*/ 190 w 645"/>
                  <a:gd name="T57" fmla="*/ 203 h 206"/>
                  <a:gd name="T58" fmla="*/ 637 w 645"/>
                  <a:gd name="T59" fmla="*/ 14 h 206"/>
                  <a:gd name="T60" fmla="*/ 637 w 645"/>
                  <a:gd name="T61" fmla="*/ 14 h 206"/>
                  <a:gd name="T62" fmla="*/ 638 w 645"/>
                  <a:gd name="T63" fmla="*/ 14 h 206"/>
                  <a:gd name="T64" fmla="*/ 639 w 645"/>
                  <a:gd name="T65" fmla="*/ 12 h 206"/>
                  <a:gd name="T66" fmla="*/ 640 w 645"/>
                  <a:gd name="T67" fmla="*/ 10 h 206"/>
                  <a:gd name="T68" fmla="*/ 642 w 645"/>
                  <a:gd name="T69" fmla="*/ 9 h 206"/>
                  <a:gd name="T70" fmla="*/ 642 w 645"/>
                  <a:gd name="T71" fmla="*/ 8 h 206"/>
                  <a:gd name="T72" fmla="*/ 642 w 645"/>
                  <a:gd name="T73" fmla="*/ 8 h 206"/>
                  <a:gd name="T74" fmla="*/ 644 w 645"/>
                  <a:gd name="T75" fmla="*/ 6 h 206"/>
                  <a:gd name="T76" fmla="*/ 644 w 645"/>
                  <a:gd name="T77" fmla="*/ 5 h 206"/>
                  <a:gd name="T78" fmla="*/ 644 w 645"/>
                  <a:gd name="T79" fmla="*/ 2 h 206"/>
                  <a:gd name="T80" fmla="*/ 645 w 645"/>
                  <a:gd name="T81" fmla="*/ 0 h 206"/>
                  <a:gd name="T82" fmla="*/ 645 w 645"/>
                  <a:gd name="T83" fmla="*/ 0 h 206"/>
                  <a:gd name="T84" fmla="*/ 189 w 645"/>
                  <a:gd name="T85" fmla="*/ 193 h 206"/>
                  <a:gd name="T86" fmla="*/ 189 w 645"/>
                  <a:gd name="T87" fmla="*/ 193 h 206"/>
                  <a:gd name="T88" fmla="*/ 189 w 645"/>
                  <a:gd name="T89" fmla="*/ 193 h 206"/>
                  <a:gd name="T90" fmla="*/ 188 w 645"/>
                  <a:gd name="T91" fmla="*/ 194 h 206"/>
                  <a:gd name="T92" fmla="*/ 186 w 645"/>
                  <a:gd name="T93" fmla="*/ 194 h 206"/>
                  <a:gd name="T94" fmla="*/ 183 w 645"/>
                  <a:gd name="T95" fmla="*/ 195 h 206"/>
                  <a:gd name="T96" fmla="*/ 181 w 645"/>
                  <a:gd name="T97" fmla="*/ 195 h 206"/>
                  <a:gd name="T98" fmla="*/ 181 w 645"/>
                  <a:gd name="T99" fmla="*/ 195 h 206"/>
                  <a:gd name="T100" fmla="*/ 179 w 645"/>
                  <a:gd name="T101" fmla="*/ 195 h 206"/>
                  <a:gd name="T102" fmla="*/ 176 w 645"/>
                  <a:gd name="T103" fmla="*/ 195 h 206"/>
                  <a:gd name="T104" fmla="*/ 174 w 645"/>
                  <a:gd name="T105" fmla="*/ 194 h 206"/>
                  <a:gd name="T106" fmla="*/ 173 w 645"/>
                  <a:gd name="T107" fmla="*/ 194 h 206"/>
                  <a:gd name="T108" fmla="*/ 172 w 645"/>
                  <a:gd name="T109" fmla="*/ 194 h 206"/>
                  <a:gd name="T110" fmla="*/ 0 w 645"/>
                  <a:gd name="T111" fmla="*/ 92 h 206"/>
                  <a:gd name="T112" fmla="*/ 1 w 645"/>
                  <a:gd name="T113" fmla="*/ 96 h 206"/>
                  <a:gd name="T114" fmla="*/ 1 w 645"/>
                  <a:gd name="T115" fmla="*/ 96 h 20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45"/>
                  <a:gd name="T175" fmla="*/ 0 h 206"/>
                  <a:gd name="T176" fmla="*/ 645 w 645"/>
                  <a:gd name="T177" fmla="*/ 206 h 20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45" h="206">
                    <a:moveTo>
                      <a:pt x="1" y="96"/>
                    </a:moveTo>
                    <a:lnTo>
                      <a:pt x="1" y="96"/>
                    </a:lnTo>
                    <a:lnTo>
                      <a:pt x="1" y="98"/>
                    </a:lnTo>
                    <a:lnTo>
                      <a:pt x="2" y="98"/>
                    </a:lnTo>
                    <a:lnTo>
                      <a:pt x="3" y="99"/>
                    </a:lnTo>
                    <a:lnTo>
                      <a:pt x="4" y="100"/>
                    </a:lnTo>
                    <a:lnTo>
                      <a:pt x="9" y="103"/>
                    </a:lnTo>
                    <a:lnTo>
                      <a:pt x="22" y="112"/>
                    </a:lnTo>
                    <a:lnTo>
                      <a:pt x="41" y="122"/>
                    </a:lnTo>
                    <a:lnTo>
                      <a:pt x="64" y="137"/>
                    </a:lnTo>
                    <a:lnTo>
                      <a:pt x="88" y="152"/>
                    </a:lnTo>
                    <a:lnTo>
                      <a:pt x="113" y="167"/>
                    </a:lnTo>
                    <a:lnTo>
                      <a:pt x="135" y="180"/>
                    </a:lnTo>
                    <a:lnTo>
                      <a:pt x="153" y="192"/>
                    </a:lnTo>
                    <a:lnTo>
                      <a:pt x="166" y="200"/>
                    </a:lnTo>
                    <a:lnTo>
                      <a:pt x="171" y="202"/>
                    </a:lnTo>
                    <a:lnTo>
                      <a:pt x="172" y="203"/>
                    </a:lnTo>
                    <a:lnTo>
                      <a:pt x="173" y="205"/>
                    </a:lnTo>
                    <a:lnTo>
                      <a:pt x="175" y="205"/>
                    </a:lnTo>
                    <a:lnTo>
                      <a:pt x="179" y="206"/>
                    </a:lnTo>
                    <a:lnTo>
                      <a:pt x="182" y="206"/>
                    </a:lnTo>
                    <a:lnTo>
                      <a:pt x="185" y="206"/>
                    </a:lnTo>
                    <a:lnTo>
                      <a:pt x="187" y="205"/>
                    </a:lnTo>
                    <a:lnTo>
                      <a:pt x="189" y="205"/>
                    </a:lnTo>
                    <a:lnTo>
                      <a:pt x="190" y="205"/>
                    </a:lnTo>
                    <a:lnTo>
                      <a:pt x="190" y="203"/>
                    </a:lnTo>
                    <a:lnTo>
                      <a:pt x="637" y="14"/>
                    </a:lnTo>
                    <a:lnTo>
                      <a:pt x="638" y="14"/>
                    </a:lnTo>
                    <a:lnTo>
                      <a:pt x="639" y="12"/>
                    </a:lnTo>
                    <a:lnTo>
                      <a:pt x="640" y="10"/>
                    </a:lnTo>
                    <a:lnTo>
                      <a:pt x="642" y="9"/>
                    </a:lnTo>
                    <a:lnTo>
                      <a:pt x="642" y="8"/>
                    </a:lnTo>
                    <a:lnTo>
                      <a:pt x="644" y="6"/>
                    </a:lnTo>
                    <a:lnTo>
                      <a:pt x="644" y="5"/>
                    </a:lnTo>
                    <a:lnTo>
                      <a:pt x="644" y="2"/>
                    </a:lnTo>
                    <a:lnTo>
                      <a:pt x="645" y="0"/>
                    </a:lnTo>
                    <a:lnTo>
                      <a:pt x="189" y="193"/>
                    </a:lnTo>
                    <a:lnTo>
                      <a:pt x="188" y="194"/>
                    </a:lnTo>
                    <a:lnTo>
                      <a:pt x="186" y="194"/>
                    </a:lnTo>
                    <a:lnTo>
                      <a:pt x="183" y="195"/>
                    </a:lnTo>
                    <a:lnTo>
                      <a:pt x="181" y="195"/>
                    </a:lnTo>
                    <a:lnTo>
                      <a:pt x="179" y="195"/>
                    </a:lnTo>
                    <a:lnTo>
                      <a:pt x="176" y="195"/>
                    </a:lnTo>
                    <a:lnTo>
                      <a:pt x="174" y="194"/>
                    </a:lnTo>
                    <a:lnTo>
                      <a:pt x="173" y="194"/>
                    </a:lnTo>
                    <a:lnTo>
                      <a:pt x="172" y="194"/>
                    </a:lnTo>
                    <a:lnTo>
                      <a:pt x="0" y="92"/>
                    </a:lnTo>
                    <a:lnTo>
                      <a:pt x="1" y="96"/>
                    </a:lnTo>
                    <a:close/>
                  </a:path>
                </a:pathLst>
              </a:custGeom>
              <a:solidFill>
                <a:srgbClr val="D8D3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27" name="Freeform 593">
                <a:extLst>
                  <a:ext uri="{FF2B5EF4-FFF2-40B4-BE49-F238E27FC236}">
                    <a16:creationId xmlns:a16="http://schemas.microsoft.com/office/drawing/2014/main" id="{D3DCA45E-1DE8-4481-B4A8-88BB6498C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7" y="2254"/>
                <a:ext cx="480" cy="267"/>
              </a:xfrm>
              <a:custGeom>
                <a:avLst/>
                <a:gdLst>
                  <a:gd name="T0" fmla="*/ 427 w 480"/>
                  <a:gd name="T1" fmla="*/ 0 h 267"/>
                  <a:gd name="T2" fmla="*/ 480 w 480"/>
                  <a:gd name="T3" fmla="*/ 88 h 267"/>
                  <a:gd name="T4" fmla="*/ 48 w 480"/>
                  <a:gd name="T5" fmla="*/ 267 h 267"/>
                  <a:gd name="T6" fmla="*/ 1 w 480"/>
                  <a:gd name="T7" fmla="*/ 161 h 267"/>
                  <a:gd name="T8" fmla="*/ 1 w 480"/>
                  <a:gd name="T9" fmla="*/ 161 h 267"/>
                  <a:gd name="T10" fmla="*/ 1 w 480"/>
                  <a:gd name="T11" fmla="*/ 161 h 267"/>
                  <a:gd name="T12" fmla="*/ 0 w 480"/>
                  <a:gd name="T13" fmla="*/ 160 h 267"/>
                  <a:gd name="T14" fmla="*/ 0 w 480"/>
                  <a:gd name="T15" fmla="*/ 160 h 267"/>
                  <a:gd name="T16" fmla="*/ 1 w 480"/>
                  <a:gd name="T17" fmla="*/ 159 h 267"/>
                  <a:gd name="T18" fmla="*/ 1 w 480"/>
                  <a:gd name="T19" fmla="*/ 158 h 267"/>
                  <a:gd name="T20" fmla="*/ 1 w 480"/>
                  <a:gd name="T21" fmla="*/ 158 h 267"/>
                  <a:gd name="T22" fmla="*/ 8 w 480"/>
                  <a:gd name="T23" fmla="*/ 156 h 267"/>
                  <a:gd name="T24" fmla="*/ 23 w 480"/>
                  <a:gd name="T25" fmla="*/ 150 h 267"/>
                  <a:gd name="T26" fmla="*/ 46 w 480"/>
                  <a:gd name="T27" fmla="*/ 140 h 267"/>
                  <a:gd name="T28" fmla="*/ 71 w 480"/>
                  <a:gd name="T29" fmla="*/ 131 h 267"/>
                  <a:gd name="T30" fmla="*/ 99 w 480"/>
                  <a:gd name="T31" fmla="*/ 120 h 267"/>
                  <a:gd name="T32" fmla="*/ 128 w 480"/>
                  <a:gd name="T33" fmla="*/ 109 h 267"/>
                  <a:gd name="T34" fmla="*/ 154 w 480"/>
                  <a:gd name="T35" fmla="*/ 99 h 267"/>
                  <a:gd name="T36" fmla="*/ 175 w 480"/>
                  <a:gd name="T37" fmla="*/ 91 h 267"/>
                  <a:gd name="T38" fmla="*/ 188 w 480"/>
                  <a:gd name="T39" fmla="*/ 85 h 267"/>
                  <a:gd name="T40" fmla="*/ 194 w 480"/>
                  <a:gd name="T41" fmla="*/ 82 h 267"/>
                  <a:gd name="T42" fmla="*/ 194 w 480"/>
                  <a:gd name="T43" fmla="*/ 82 h 267"/>
                  <a:gd name="T44" fmla="*/ 194 w 480"/>
                  <a:gd name="T45" fmla="*/ 82 h 267"/>
                  <a:gd name="T46" fmla="*/ 194 w 480"/>
                  <a:gd name="T47" fmla="*/ 82 h 267"/>
                  <a:gd name="T48" fmla="*/ 195 w 480"/>
                  <a:gd name="T49" fmla="*/ 81 h 267"/>
                  <a:gd name="T50" fmla="*/ 195 w 480"/>
                  <a:gd name="T51" fmla="*/ 81 h 267"/>
                  <a:gd name="T52" fmla="*/ 195 w 480"/>
                  <a:gd name="T53" fmla="*/ 80 h 267"/>
                  <a:gd name="T54" fmla="*/ 195 w 480"/>
                  <a:gd name="T55" fmla="*/ 80 h 267"/>
                  <a:gd name="T56" fmla="*/ 198 w 480"/>
                  <a:gd name="T57" fmla="*/ 86 h 267"/>
                  <a:gd name="T58" fmla="*/ 202 w 480"/>
                  <a:gd name="T59" fmla="*/ 99 h 267"/>
                  <a:gd name="T60" fmla="*/ 208 w 480"/>
                  <a:gd name="T61" fmla="*/ 115 h 267"/>
                  <a:gd name="T62" fmla="*/ 213 w 480"/>
                  <a:gd name="T63" fmla="*/ 128 h 267"/>
                  <a:gd name="T64" fmla="*/ 215 w 480"/>
                  <a:gd name="T65" fmla="*/ 134 h 267"/>
                  <a:gd name="T66" fmla="*/ 431 w 480"/>
                  <a:gd name="T67" fmla="*/ 48 h 267"/>
                  <a:gd name="T68" fmla="*/ 427 w 480"/>
                  <a:gd name="T69" fmla="*/ 0 h 267"/>
                  <a:gd name="T70" fmla="*/ 427 w 480"/>
                  <a:gd name="T71" fmla="*/ 0 h 26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80"/>
                  <a:gd name="T109" fmla="*/ 0 h 267"/>
                  <a:gd name="T110" fmla="*/ 480 w 480"/>
                  <a:gd name="T111" fmla="*/ 267 h 26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80" h="267">
                    <a:moveTo>
                      <a:pt x="427" y="0"/>
                    </a:moveTo>
                    <a:lnTo>
                      <a:pt x="480" y="88"/>
                    </a:lnTo>
                    <a:lnTo>
                      <a:pt x="48" y="267"/>
                    </a:lnTo>
                    <a:lnTo>
                      <a:pt x="1" y="161"/>
                    </a:lnTo>
                    <a:lnTo>
                      <a:pt x="0" y="160"/>
                    </a:lnTo>
                    <a:lnTo>
                      <a:pt x="1" y="159"/>
                    </a:lnTo>
                    <a:lnTo>
                      <a:pt x="1" y="158"/>
                    </a:lnTo>
                    <a:lnTo>
                      <a:pt x="8" y="156"/>
                    </a:lnTo>
                    <a:lnTo>
                      <a:pt x="23" y="150"/>
                    </a:lnTo>
                    <a:lnTo>
                      <a:pt x="46" y="140"/>
                    </a:lnTo>
                    <a:lnTo>
                      <a:pt x="71" y="131"/>
                    </a:lnTo>
                    <a:lnTo>
                      <a:pt x="99" y="120"/>
                    </a:lnTo>
                    <a:lnTo>
                      <a:pt x="128" y="109"/>
                    </a:lnTo>
                    <a:lnTo>
                      <a:pt x="154" y="99"/>
                    </a:lnTo>
                    <a:lnTo>
                      <a:pt x="175" y="91"/>
                    </a:lnTo>
                    <a:lnTo>
                      <a:pt x="188" y="85"/>
                    </a:lnTo>
                    <a:lnTo>
                      <a:pt x="194" y="82"/>
                    </a:lnTo>
                    <a:lnTo>
                      <a:pt x="195" y="81"/>
                    </a:lnTo>
                    <a:lnTo>
                      <a:pt x="195" y="80"/>
                    </a:lnTo>
                    <a:lnTo>
                      <a:pt x="198" y="86"/>
                    </a:lnTo>
                    <a:lnTo>
                      <a:pt x="202" y="99"/>
                    </a:lnTo>
                    <a:lnTo>
                      <a:pt x="208" y="115"/>
                    </a:lnTo>
                    <a:lnTo>
                      <a:pt x="213" y="128"/>
                    </a:lnTo>
                    <a:lnTo>
                      <a:pt x="215" y="134"/>
                    </a:lnTo>
                    <a:lnTo>
                      <a:pt x="431" y="48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F1E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28" name="Freeform 594">
                <a:extLst>
                  <a:ext uri="{FF2B5EF4-FFF2-40B4-BE49-F238E27FC236}">
                    <a16:creationId xmlns:a16="http://schemas.microsoft.com/office/drawing/2014/main" id="{6209D140-505E-44AE-98BC-E4D7D5CF14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7" y="2254"/>
                <a:ext cx="480" cy="267"/>
              </a:xfrm>
              <a:custGeom>
                <a:avLst/>
                <a:gdLst>
                  <a:gd name="T0" fmla="*/ 427 w 480"/>
                  <a:gd name="T1" fmla="*/ 0 h 267"/>
                  <a:gd name="T2" fmla="*/ 480 w 480"/>
                  <a:gd name="T3" fmla="*/ 88 h 267"/>
                  <a:gd name="T4" fmla="*/ 48 w 480"/>
                  <a:gd name="T5" fmla="*/ 267 h 267"/>
                  <a:gd name="T6" fmla="*/ 1 w 480"/>
                  <a:gd name="T7" fmla="*/ 161 h 267"/>
                  <a:gd name="T8" fmla="*/ 1 w 480"/>
                  <a:gd name="T9" fmla="*/ 161 h 267"/>
                  <a:gd name="T10" fmla="*/ 1 w 480"/>
                  <a:gd name="T11" fmla="*/ 161 h 267"/>
                  <a:gd name="T12" fmla="*/ 0 w 480"/>
                  <a:gd name="T13" fmla="*/ 160 h 267"/>
                  <a:gd name="T14" fmla="*/ 0 w 480"/>
                  <a:gd name="T15" fmla="*/ 160 h 267"/>
                  <a:gd name="T16" fmla="*/ 1 w 480"/>
                  <a:gd name="T17" fmla="*/ 159 h 267"/>
                  <a:gd name="T18" fmla="*/ 1 w 480"/>
                  <a:gd name="T19" fmla="*/ 158 h 267"/>
                  <a:gd name="T20" fmla="*/ 1 w 480"/>
                  <a:gd name="T21" fmla="*/ 158 h 267"/>
                  <a:gd name="T22" fmla="*/ 8 w 480"/>
                  <a:gd name="T23" fmla="*/ 156 h 267"/>
                  <a:gd name="T24" fmla="*/ 23 w 480"/>
                  <a:gd name="T25" fmla="*/ 150 h 267"/>
                  <a:gd name="T26" fmla="*/ 46 w 480"/>
                  <a:gd name="T27" fmla="*/ 140 h 267"/>
                  <a:gd name="T28" fmla="*/ 71 w 480"/>
                  <a:gd name="T29" fmla="*/ 131 h 267"/>
                  <a:gd name="T30" fmla="*/ 99 w 480"/>
                  <a:gd name="T31" fmla="*/ 120 h 267"/>
                  <a:gd name="T32" fmla="*/ 128 w 480"/>
                  <a:gd name="T33" fmla="*/ 109 h 267"/>
                  <a:gd name="T34" fmla="*/ 154 w 480"/>
                  <a:gd name="T35" fmla="*/ 99 h 267"/>
                  <a:gd name="T36" fmla="*/ 175 w 480"/>
                  <a:gd name="T37" fmla="*/ 91 h 267"/>
                  <a:gd name="T38" fmla="*/ 188 w 480"/>
                  <a:gd name="T39" fmla="*/ 85 h 267"/>
                  <a:gd name="T40" fmla="*/ 194 w 480"/>
                  <a:gd name="T41" fmla="*/ 82 h 267"/>
                  <a:gd name="T42" fmla="*/ 194 w 480"/>
                  <a:gd name="T43" fmla="*/ 82 h 267"/>
                  <a:gd name="T44" fmla="*/ 194 w 480"/>
                  <a:gd name="T45" fmla="*/ 82 h 267"/>
                  <a:gd name="T46" fmla="*/ 194 w 480"/>
                  <a:gd name="T47" fmla="*/ 82 h 267"/>
                  <a:gd name="T48" fmla="*/ 195 w 480"/>
                  <a:gd name="T49" fmla="*/ 81 h 267"/>
                  <a:gd name="T50" fmla="*/ 195 w 480"/>
                  <a:gd name="T51" fmla="*/ 81 h 267"/>
                  <a:gd name="T52" fmla="*/ 195 w 480"/>
                  <a:gd name="T53" fmla="*/ 80 h 267"/>
                  <a:gd name="T54" fmla="*/ 195 w 480"/>
                  <a:gd name="T55" fmla="*/ 80 h 267"/>
                  <a:gd name="T56" fmla="*/ 198 w 480"/>
                  <a:gd name="T57" fmla="*/ 86 h 267"/>
                  <a:gd name="T58" fmla="*/ 202 w 480"/>
                  <a:gd name="T59" fmla="*/ 99 h 267"/>
                  <a:gd name="T60" fmla="*/ 208 w 480"/>
                  <a:gd name="T61" fmla="*/ 115 h 267"/>
                  <a:gd name="T62" fmla="*/ 213 w 480"/>
                  <a:gd name="T63" fmla="*/ 128 h 267"/>
                  <a:gd name="T64" fmla="*/ 215 w 480"/>
                  <a:gd name="T65" fmla="*/ 134 h 267"/>
                  <a:gd name="T66" fmla="*/ 431 w 480"/>
                  <a:gd name="T67" fmla="*/ 48 h 267"/>
                  <a:gd name="T68" fmla="*/ 427 w 480"/>
                  <a:gd name="T69" fmla="*/ 0 h 267"/>
                  <a:gd name="T70" fmla="*/ 427 w 480"/>
                  <a:gd name="T71" fmla="*/ 0 h 26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80"/>
                  <a:gd name="T109" fmla="*/ 0 h 267"/>
                  <a:gd name="T110" fmla="*/ 480 w 480"/>
                  <a:gd name="T111" fmla="*/ 267 h 26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80" h="267">
                    <a:moveTo>
                      <a:pt x="427" y="0"/>
                    </a:moveTo>
                    <a:lnTo>
                      <a:pt x="480" y="88"/>
                    </a:lnTo>
                    <a:lnTo>
                      <a:pt x="48" y="267"/>
                    </a:lnTo>
                    <a:lnTo>
                      <a:pt x="1" y="161"/>
                    </a:lnTo>
                    <a:lnTo>
                      <a:pt x="0" y="160"/>
                    </a:lnTo>
                    <a:lnTo>
                      <a:pt x="1" y="159"/>
                    </a:lnTo>
                    <a:lnTo>
                      <a:pt x="1" y="158"/>
                    </a:lnTo>
                    <a:lnTo>
                      <a:pt x="8" y="156"/>
                    </a:lnTo>
                    <a:lnTo>
                      <a:pt x="23" y="150"/>
                    </a:lnTo>
                    <a:lnTo>
                      <a:pt x="46" y="140"/>
                    </a:lnTo>
                    <a:lnTo>
                      <a:pt x="71" y="131"/>
                    </a:lnTo>
                    <a:lnTo>
                      <a:pt x="99" y="120"/>
                    </a:lnTo>
                    <a:lnTo>
                      <a:pt x="128" y="109"/>
                    </a:lnTo>
                    <a:lnTo>
                      <a:pt x="154" y="99"/>
                    </a:lnTo>
                    <a:lnTo>
                      <a:pt x="175" y="91"/>
                    </a:lnTo>
                    <a:lnTo>
                      <a:pt x="188" y="85"/>
                    </a:lnTo>
                    <a:lnTo>
                      <a:pt x="194" y="82"/>
                    </a:lnTo>
                    <a:lnTo>
                      <a:pt x="195" y="81"/>
                    </a:lnTo>
                    <a:lnTo>
                      <a:pt x="195" y="80"/>
                    </a:lnTo>
                    <a:lnTo>
                      <a:pt x="198" y="86"/>
                    </a:lnTo>
                    <a:lnTo>
                      <a:pt x="202" y="99"/>
                    </a:lnTo>
                    <a:lnTo>
                      <a:pt x="208" y="115"/>
                    </a:lnTo>
                    <a:lnTo>
                      <a:pt x="213" y="128"/>
                    </a:lnTo>
                    <a:lnTo>
                      <a:pt x="215" y="134"/>
                    </a:lnTo>
                    <a:lnTo>
                      <a:pt x="431" y="48"/>
                    </a:lnTo>
                    <a:lnTo>
                      <a:pt x="427" y="0"/>
                    </a:lnTo>
                  </a:path>
                </a:pathLst>
              </a:custGeom>
              <a:noFill/>
              <a:ln w="11113">
                <a:solidFill>
                  <a:srgbClr val="B1ACA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29" name="Freeform 595">
                <a:extLst>
                  <a:ext uri="{FF2B5EF4-FFF2-40B4-BE49-F238E27FC236}">
                    <a16:creationId xmlns:a16="http://schemas.microsoft.com/office/drawing/2014/main" id="{E8F734AE-A5FE-403E-82E9-22BC97F2B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" y="2334"/>
                <a:ext cx="445" cy="160"/>
              </a:xfrm>
              <a:custGeom>
                <a:avLst/>
                <a:gdLst>
                  <a:gd name="T0" fmla="*/ 188 w 445"/>
                  <a:gd name="T1" fmla="*/ 81 h 160"/>
                  <a:gd name="T2" fmla="*/ 216 w 445"/>
                  <a:gd name="T3" fmla="*/ 95 h 160"/>
                  <a:gd name="T4" fmla="*/ 431 w 445"/>
                  <a:gd name="T5" fmla="*/ 7 h 160"/>
                  <a:gd name="T6" fmla="*/ 445 w 445"/>
                  <a:gd name="T7" fmla="*/ 8 h 160"/>
                  <a:gd name="T8" fmla="*/ 219 w 445"/>
                  <a:gd name="T9" fmla="*/ 102 h 160"/>
                  <a:gd name="T10" fmla="*/ 185 w 445"/>
                  <a:gd name="T11" fmla="*/ 85 h 160"/>
                  <a:gd name="T12" fmla="*/ 1 w 445"/>
                  <a:gd name="T13" fmla="*/ 160 h 160"/>
                  <a:gd name="T14" fmla="*/ 0 w 445"/>
                  <a:gd name="T15" fmla="*/ 157 h 160"/>
                  <a:gd name="T16" fmla="*/ 183 w 445"/>
                  <a:gd name="T17" fmla="*/ 80 h 160"/>
                  <a:gd name="T18" fmla="*/ 157 w 445"/>
                  <a:gd name="T19" fmla="*/ 4 h 160"/>
                  <a:gd name="T20" fmla="*/ 157 w 445"/>
                  <a:gd name="T21" fmla="*/ 4 h 160"/>
                  <a:gd name="T22" fmla="*/ 157 w 445"/>
                  <a:gd name="T23" fmla="*/ 4 h 160"/>
                  <a:gd name="T24" fmla="*/ 157 w 445"/>
                  <a:gd name="T25" fmla="*/ 4 h 160"/>
                  <a:gd name="T26" fmla="*/ 158 w 445"/>
                  <a:gd name="T27" fmla="*/ 4 h 160"/>
                  <a:gd name="T28" fmla="*/ 159 w 445"/>
                  <a:gd name="T29" fmla="*/ 2 h 160"/>
                  <a:gd name="T30" fmla="*/ 159 w 445"/>
                  <a:gd name="T31" fmla="*/ 2 h 160"/>
                  <a:gd name="T32" fmla="*/ 159 w 445"/>
                  <a:gd name="T33" fmla="*/ 2 h 160"/>
                  <a:gd name="T34" fmla="*/ 159 w 445"/>
                  <a:gd name="T35" fmla="*/ 1 h 160"/>
                  <a:gd name="T36" fmla="*/ 160 w 445"/>
                  <a:gd name="T37" fmla="*/ 1 h 160"/>
                  <a:gd name="T38" fmla="*/ 160 w 445"/>
                  <a:gd name="T39" fmla="*/ 0 h 160"/>
                  <a:gd name="T40" fmla="*/ 160 w 445"/>
                  <a:gd name="T41" fmla="*/ 0 h 160"/>
                  <a:gd name="T42" fmla="*/ 160 w 445"/>
                  <a:gd name="T43" fmla="*/ 0 h 160"/>
                  <a:gd name="T44" fmla="*/ 188 w 445"/>
                  <a:gd name="T45" fmla="*/ 81 h 160"/>
                  <a:gd name="T46" fmla="*/ 188 w 445"/>
                  <a:gd name="T47" fmla="*/ 81 h 16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45"/>
                  <a:gd name="T73" fmla="*/ 0 h 160"/>
                  <a:gd name="T74" fmla="*/ 445 w 445"/>
                  <a:gd name="T75" fmla="*/ 160 h 16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45" h="160">
                    <a:moveTo>
                      <a:pt x="188" y="81"/>
                    </a:moveTo>
                    <a:lnTo>
                      <a:pt x="216" y="95"/>
                    </a:lnTo>
                    <a:lnTo>
                      <a:pt x="431" y="7"/>
                    </a:lnTo>
                    <a:lnTo>
                      <a:pt x="445" y="8"/>
                    </a:lnTo>
                    <a:lnTo>
                      <a:pt x="219" y="102"/>
                    </a:lnTo>
                    <a:lnTo>
                      <a:pt x="185" y="85"/>
                    </a:lnTo>
                    <a:lnTo>
                      <a:pt x="1" y="160"/>
                    </a:lnTo>
                    <a:lnTo>
                      <a:pt x="0" y="157"/>
                    </a:lnTo>
                    <a:lnTo>
                      <a:pt x="183" y="80"/>
                    </a:lnTo>
                    <a:lnTo>
                      <a:pt x="157" y="4"/>
                    </a:lnTo>
                    <a:lnTo>
                      <a:pt x="158" y="4"/>
                    </a:lnTo>
                    <a:lnTo>
                      <a:pt x="159" y="2"/>
                    </a:lnTo>
                    <a:lnTo>
                      <a:pt x="159" y="1"/>
                    </a:lnTo>
                    <a:lnTo>
                      <a:pt x="160" y="1"/>
                    </a:lnTo>
                    <a:lnTo>
                      <a:pt x="160" y="0"/>
                    </a:lnTo>
                    <a:lnTo>
                      <a:pt x="188" y="81"/>
                    </a:lnTo>
                    <a:close/>
                  </a:path>
                </a:pathLst>
              </a:custGeom>
              <a:solidFill>
                <a:srgbClr val="FFF9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0" name="Freeform 596">
                <a:extLst>
                  <a:ext uri="{FF2B5EF4-FFF2-40B4-BE49-F238E27FC236}">
                    <a16:creationId xmlns:a16="http://schemas.microsoft.com/office/drawing/2014/main" id="{10850C36-A898-4780-8108-69D017FFD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" y="2334"/>
                <a:ext cx="445" cy="160"/>
              </a:xfrm>
              <a:custGeom>
                <a:avLst/>
                <a:gdLst>
                  <a:gd name="T0" fmla="*/ 188 w 445"/>
                  <a:gd name="T1" fmla="*/ 81 h 160"/>
                  <a:gd name="T2" fmla="*/ 216 w 445"/>
                  <a:gd name="T3" fmla="*/ 95 h 160"/>
                  <a:gd name="T4" fmla="*/ 431 w 445"/>
                  <a:gd name="T5" fmla="*/ 7 h 160"/>
                  <a:gd name="T6" fmla="*/ 445 w 445"/>
                  <a:gd name="T7" fmla="*/ 8 h 160"/>
                  <a:gd name="T8" fmla="*/ 219 w 445"/>
                  <a:gd name="T9" fmla="*/ 102 h 160"/>
                  <a:gd name="T10" fmla="*/ 185 w 445"/>
                  <a:gd name="T11" fmla="*/ 85 h 160"/>
                  <a:gd name="T12" fmla="*/ 1 w 445"/>
                  <a:gd name="T13" fmla="*/ 160 h 160"/>
                  <a:gd name="T14" fmla="*/ 0 w 445"/>
                  <a:gd name="T15" fmla="*/ 157 h 160"/>
                  <a:gd name="T16" fmla="*/ 183 w 445"/>
                  <a:gd name="T17" fmla="*/ 80 h 160"/>
                  <a:gd name="T18" fmla="*/ 157 w 445"/>
                  <a:gd name="T19" fmla="*/ 4 h 160"/>
                  <a:gd name="T20" fmla="*/ 157 w 445"/>
                  <a:gd name="T21" fmla="*/ 4 h 160"/>
                  <a:gd name="T22" fmla="*/ 157 w 445"/>
                  <a:gd name="T23" fmla="*/ 4 h 160"/>
                  <a:gd name="T24" fmla="*/ 157 w 445"/>
                  <a:gd name="T25" fmla="*/ 4 h 160"/>
                  <a:gd name="T26" fmla="*/ 158 w 445"/>
                  <a:gd name="T27" fmla="*/ 4 h 160"/>
                  <a:gd name="T28" fmla="*/ 159 w 445"/>
                  <a:gd name="T29" fmla="*/ 2 h 160"/>
                  <a:gd name="T30" fmla="*/ 159 w 445"/>
                  <a:gd name="T31" fmla="*/ 2 h 160"/>
                  <a:gd name="T32" fmla="*/ 159 w 445"/>
                  <a:gd name="T33" fmla="*/ 2 h 160"/>
                  <a:gd name="T34" fmla="*/ 159 w 445"/>
                  <a:gd name="T35" fmla="*/ 1 h 160"/>
                  <a:gd name="T36" fmla="*/ 160 w 445"/>
                  <a:gd name="T37" fmla="*/ 1 h 160"/>
                  <a:gd name="T38" fmla="*/ 160 w 445"/>
                  <a:gd name="T39" fmla="*/ 0 h 160"/>
                  <a:gd name="T40" fmla="*/ 160 w 445"/>
                  <a:gd name="T41" fmla="*/ 0 h 160"/>
                  <a:gd name="T42" fmla="*/ 160 w 445"/>
                  <a:gd name="T43" fmla="*/ 0 h 160"/>
                  <a:gd name="T44" fmla="*/ 188 w 445"/>
                  <a:gd name="T45" fmla="*/ 81 h 160"/>
                  <a:gd name="T46" fmla="*/ 188 w 445"/>
                  <a:gd name="T47" fmla="*/ 81 h 16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45"/>
                  <a:gd name="T73" fmla="*/ 0 h 160"/>
                  <a:gd name="T74" fmla="*/ 445 w 445"/>
                  <a:gd name="T75" fmla="*/ 160 h 16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45" h="160">
                    <a:moveTo>
                      <a:pt x="188" y="81"/>
                    </a:moveTo>
                    <a:lnTo>
                      <a:pt x="216" y="95"/>
                    </a:lnTo>
                    <a:lnTo>
                      <a:pt x="431" y="7"/>
                    </a:lnTo>
                    <a:lnTo>
                      <a:pt x="445" y="8"/>
                    </a:lnTo>
                    <a:lnTo>
                      <a:pt x="219" y="102"/>
                    </a:lnTo>
                    <a:lnTo>
                      <a:pt x="185" y="85"/>
                    </a:lnTo>
                    <a:lnTo>
                      <a:pt x="1" y="160"/>
                    </a:lnTo>
                    <a:lnTo>
                      <a:pt x="0" y="157"/>
                    </a:lnTo>
                    <a:lnTo>
                      <a:pt x="183" y="80"/>
                    </a:lnTo>
                    <a:lnTo>
                      <a:pt x="157" y="4"/>
                    </a:lnTo>
                    <a:lnTo>
                      <a:pt x="158" y="4"/>
                    </a:lnTo>
                    <a:lnTo>
                      <a:pt x="159" y="2"/>
                    </a:lnTo>
                    <a:lnTo>
                      <a:pt x="159" y="1"/>
                    </a:lnTo>
                    <a:lnTo>
                      <a:pt x="160" y="1"/>
                    </a:lnTo>
                    <a:lnTo>
                      <a:pt x="160" y="0"/>
                    </a:lnTo>
                    <a:lnTo>
                      <a:pt x="188" y="81"/>
                    </a:lnTo>
                  </a:path>
                </a:pathLst>
              </a:custGeom>
              <a:noFill/>
              <a:ln w="11113">
                <a:solidFill>
                  <a:srgbClr val="B1ACA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1" name="Freeform 597">
                <a:extLst>
                  <a:ext uri="{FF2B5EF4-FFF2-40B4-BE49-F238E27FC236}">
                    <a16:creationId xmlns:a16="http://schemas.microsoft.com/office/drawing/2014/main" id="{90E6029C-E86A-4F33-B12C-7C2A7D0AD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340"/>
                <a:ext cx="213" cy="149"/>
              </a:xfrm>
              <a:custGeom>
                <a:avLst/>
                <a:gdLst>
                  <a:gd name="T0" fmla="*/ 211 w 213"/>
                  <a:gd name="T1" fmla="*/ 74 h 149"/>
                  <a:gd name="T2" fmla="*/ 212 w 213"/>
                  <a:gd name="T3" fmla="*/ 74 h 149"/>
                  <a:gd name="T4" fmla="*/ 212 w 213"/>
                  <a:gd name="T5" fmla="*/ 74 h 149"/>
                  <a:gd name="T6" fmla="*/ 212 w 213"/>
                  <a:gd name="T7" fmla="*/ 73 h 149"/>
                  <a:gd name="T8" fmla="*/ 213 w 213"/>
                  <a:gd name="T9" fmla="*/ 73 h 149"/>
                  <a:gd name="T10" fmla="*/ 213 w 213"/>
                  <a:gd name="T11" fmla="*/ 72 h 149"/>
                  <a:gd name="T12" fmla="*/ 191 w 213"/>
                  <a:gd name="T13" fmla="*/ 2 h 149"/>
                  <a:gd name="T14" fmla="*/ 191 w 213"/>
                  <a:gd name="T15" fmla="*/ 2 h 149"/>
                  <a:gd name="T16" fmla="*/ 190 w 213"/>
                  <a:gd name="T17" fmla="*/ 1 h 149"/>
                  <a:gd name="T18" fmla="*/ 190 w 213"/>
                  <a:gd name="T19" fmla="*/ 1 h 149"/>
                  <a:gd name="T20" fmla="*/ 190 w 213"/>
                  <a:gd name="T21" fmla="*/ 1 h 149"/>
                  <a:gd name="T22" fmla="*/ 189 w 213"/>
                  <a:gd name="T23" fmla="*/ 0 h 149"/>
                  <a:gd name="T24" fmla="*/ 189 w 213"/>
                  <a:gd name="T25" fmla="*/ 0 h 149"/>
                  <a:gd name="T26" fmla="*/ 3 w 213"/>
                  <a:gd name="T27" fmla="*/ 74 h 149"/>
                  <a:gd name="T28" fmla="*/ 3 w 213"/>
                  <a:gd name="T29" fmla="*/ 74 h 149"/>
                  <a:gd name="T30" fmla="*/ 2 w 213"/>
                  <a:gd name="T31" fmla="*/ 74 h 149"/>
                  <a:gd name="T32" fmla="*/ 2 w 213"/>
                  <a:gd name="T33" fmla="*/ 75 h 149"/>
                  <a:gd name="T34" fmla="*/ 0 w 213"/>
                  <a:gd name="T35" fmla="*/ 75 h 149"/>
                  <a:gd name="T36" fmla="*/ 0 w 213"/>
                  <a:gd name="T37" fmla="*/ 77 h 149"/>
                  <a:gd name="T38" fmla="*/ 0 w 213"/>
                  <a:gd name="T39" fmla="*/ 77 h 149"/>
                  <a:gd name="T40" fmla="*/ 33 w 213"/>
                  <a:gd name="T41" fmla="*/ 149 h 149"/>
                  <a:gd name="T42" fmla="*/ 211 w 213"/>
                  <a:gd name="T43" fmla="*/ 74 h 149"/>
                  <a:gd name="T44" fmla="*/ 211 w 213"/>
                  <a:gd name="T45" fmla="*/ 74 h 14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13"/>
                  <a:gd name="T70" fmla="*/ 0 h 149"/>
                  <a:gd name="T71" fmla="*/ 213 w 213"/>
                  <a:gd name="T72" fmla="*/ 149 h 14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13" h="149">
                    <a:moveTo>
                      <a:pt x="211" y="74"/>
                    </a:moveTo>
                    <a:lnTo>
                      <a:pt x="212" y="74"/>
                    </a:lnTo>
                    <a:lnTo>
                      <a:pt x="212" y="73"/>
                    </a:lnTo>
                    <a:lnTo>
                      <a:pt x="213" y="73"/>
                    </a:lnTo>
                    <a:lnTo>
                      <a:pt x="213" y="72"/>
                    </a:lnTo>
                    <a:lnTo>
                      <a:pt x="191" y="2"/>
                    </a:lnTo>
                    <a:lnTo>
                      <a:pt x="190" y="1"/>
                    </a:lnTo>
                    <a:lnTo>
                      <a:pt x="189" y="0"/>
                    </a:lnTo>
                    <a:lnTo>
                      <a:pt x="3" y="74"/>
                    </a:lnTo>
                    <a:lnTo>
                      <a:pt x="2" y="74"/>
                    </a:lnTo>
                    <a:lnTo>
                      <a:pt x="2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33" y="149"/>
                    </a:lnTo>
                    <a:lnTo>
                      <a:pt x="211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2" name="Freeform 598">
                <a:extLst>
                  <a:ext uri="{FF2B5EF4-FFF2-40B4-BE49-F238E27FC236}">
                    <a16:creationId xmlns:a16="http://schemas.microsoft.com/office/drawing/2014/main" id="{4F887701-8B7A-4E3E-9F1E-F326574DA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8" y="2340"/>
                <a:ext cx="213" cy="149"/>
              </a:xfrm>
              <a:custGeom>
                <a:avLst/>
                <a:gdLst>
                  <a:gd name="T0" fmla="*/ 211 w 213"/>
                  <a:gd name="T1" fmla="*/ 74 h 149"/>
                  <a:gd name="T2" fmla="*/ 212 w 213"/>
                  <a:gd name="T3" fmla="*/ 74 h 149"/>
                  <a:gd name="T4" fmla="*/ 212 w 213"/>
                  <a:gd name="T5" fmla="*/ 74 h 149"/>
                  <a:gd name="T6" fmla="*/ 212 w 213"/>
                  <a:gd name="T7" fmla="*/ 73 h 149"/>
                  <a:gd name="T8" fmla="*/ 213 w 213"/>
                  <a:gd name="T9" fmla="*/ 73 h 149"/>
                  <a:gd name="T10" fmla="*/ 213 w 213"/>
                  <a:gd name="T11" fmla="*/ 72 h 149"/>
                  <a:gd name="T12" fmla="*/ 191 w 213"/>
                  <a:gd name="T13" fmla="*/ 2 h 149"/>
                  <a:gd name="T14" fmla="*/ 191 w 213"/>
                  <a:gd name="T15" fmla="*/ 2 h 149"/>
                  <a:gd name="T16" fmla="*/ 190 w 213"/>
                  <a:gd name="T17" fmla="*/ 1 h 149"/>
                  <a:gd name="T18" fmla="*/ 190 w 213"/>
                  <a:gd name="T19" fmla="*/ 1 h 149"/>
                  <a:gd name="T20" fmla="*/ 190 w 213"/>
                  <a:gd name="T21" fmla="*/ 1 h 149"/>
                  <a:gd name="T22" fmla="*/ 189 w 213"/>
                  <a:gd name="T23" fmla="*/ 0 h 149"/>
                  <a:gd name="T24" fmla="*/ 189 w 213"/>
                  <a:gd name="T25" fmla="*/ 0 h 149"/>
                  <a:gd name="T26" fmla="*/ 3 w 213"/>
                  <a:gd name="T27" fmla="*/ 74 h 149"/>
                  <a:gd name="T28" fmla="*/ 3 w 213"/>
                  <a:gd name="T29" fmla="*/ 74 h 149"/>
                  <a:gd name="T30" fmla="*/ 2 w 213"/>
                  <a:gd name="T31" fmla="*/ 74 h 149"/>
                  <a:gd name="T32" fmla="*/ 2 w 213"/>
                  <a:gd name="T33" fmla="*/ 75 h 149"/>
                  <a:gd name="T34" fmla="*/ 0 w 213"/>
                  <a:gd name="T35" fmla="*/ 75 h 149"/>
                  <a:gd name="T36" fmla="*/ 0 w 213"/>
                  <a:gd name="T37" fmla="*/ 77 h 149"/>
                  <a:gd name="T38" fmla="*/ 0 w 213"/>
                  <a:gd name="T39" fmla="*/ 77 h 149"/>
                  <a:gd name="T40" fmla="*/ 33 w 213"/>
                  <a:gd name="T41" fmla="*/ 149 h 149"/>
                  <a:gd name="T42" fmla="*/ 211 w 213"/>
                  <a:gd name="T43" fmla="*/ 74 h 149"/>
                  <a:gd name="T44" fmla="*/ 211 w 213"/>
                  <a:gd name="T45" fmla="*/ 74 h 14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13"/>
                  <a:gd name="T70" fmla="*/ 0 h 149"/>
                  <a:gd name="T71" fmla="*/ 213 w 213"/>
                  <a:gd name="T72" fmla="*/ 149 h 14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13" h="149">
                    <a:moveTo>
                      <a:pt x="211" y="74"/>
                    </a:moveTo>
                    <a:lnTo>
                      <a:pt x="212" y="74"/>
                    </a:lnTo>
                    <a:lnTo>
                      <a:pt x="212" y="73"/>
                    </a:lnTo>
                    <a:lnTo>
                      <a:pt x="213" y="73"/>
                    </a:lnTo>
                    <a:lnTo>
                      <a:pt x="213" y="72"/>
                    </a:lnTo>
                    <a:lnTo>
                      <a:pt x="191" y="2"/>
                    </a:lnTo>
                    <a:lnTo>
                      <a:pt x="190" y="1"/>
                    </a:lnTo>
                    <a:lnTo>
                      <a:pt x="189" y="0"/>
                    </a:lnTo>
                    <a:lnTo>
                      <a:pt x="3" y="74"/>
                    </a:lnTo>
                    <a:lnTo>
                      <a:pt x="2" y="74"/>
                    </a:lnTo>
                    <a:lnTo>
                      <a:pt x="2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33" y="149"/>
                    </a:lnTo>
                    <a:lnTo>
                      <a:pt x="211" y="74"/>
                    </a:lnTo>
                  </a:path>
                </a:pathLst>
              </a:custGeom>
              <a:noFill/>
              <a:ln w="11113">
                <a:solidFill>
                  <a:srgbClr val="B1ACA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3" name="Freeform 599">
                <a:extLst>
                  <a:ext uri="{FF2B5EF4-FFF2-40B4-BE49-F238E27FC236}">
                    <a16:creationId xmlns:a16="http://schemas.microsoft.com/office/drawing/2014/main" id="{A88F6310-1C7D-4333-AA80-38079B8FED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2360"/>
                <a:ext cx="73" cy="68"/>
              </a:xfrm>
              <a:custGeom>
                <a:avLst/>
                <a:gdLst>
                  <a:gd name="T0" fmla="*/ 71 w 73"/>
                  <a:gd name="T1" fmla="*/ 45 h 68"/>
                  <a:gd name="T2" fmla="*/ 72 w 73"/>
                  <a:gd name="T3" fmla="*/ 45 h 68"/>
                  <a:gd name="T4" fmla="*/ 72 w 73"/>
                  <a:gd name="T5" fmla="*/ 45 h 68"/>
                  <a:gd name="T6" fmla="*/ 73 w 73"/>
                  <a:gd name="T7" fmla="*/ 44 h 68"/>
                  <a:gd name="T8" fmla="*/ 73 w 73"/>
                  <a:gd name="T9" fmla="*/ 44 h 68"/>
                  <a:gd name="T10" fmla="*/ 73 w 73"/>
                  <a:gd name="T11" fmla="*/ 43 h 68"/>
                  <a:gd name="T12" fmla="*/ 60 w 73"/>
                  <a:gd name="T13" fmla="*/ 1 h 68"/>
                  <a:gd name="T14" fmla="*/ 60 w 73"/>
                  <a:gd name="T15" fmla="*/ 1 h 68"/>
                  <a:gd name="T16" fmla="*/ 60 w 73"/>
                  <a:gd name="T17" fmla="*/ 0 h 68"/>
                  <a:gd name="T18" fmla="*/ 60 w 73"/>
                  <a:gd name="T19" fmla="*/ 0 h 68"/>
                  <a:gd name="T20" fmla="*/ 59 w 73"/>
                  <a:gd name="T21" fmla="*/ 0 h 68"/>
                  <a:gd name="T22" fmla="*/ 59 w 73"/>
                  <a:gd name="T23" fmla="*/ 0 h 68"/>
                  <a:gd name="T24" fmla="*/ 58 w 73"/>
                  <a:gd name="T25" fmla="*/ 0 h 68"/>
                  <a:gd name="T26" fmla="*/ 1 w 73"/>
                  <a:gd name="T27" fmla="*/ 22 h 68"/>
                  <a:gd name="T28" fmla="*/ 1 w 73"/>
                  <a:gd name="T29" fmla="*/ 22 h 68"/>
                  <a:gd name="T30" fmla="*/ 1 w 73"/>
                  <a:gd name="T31" fmla="*/ 22 h 68"/>
                  <a:gd name="T32" fmla="*/ 0 w 73"/>
                  <a:gd name="T33" fmla="*/ 23 h 68"/>
                  <a:gd name="T34" fmla="*/ 0 w 73"/>
                  <a:gd name="T35" fmla="*/ 23 h 68"/>
                  <a:gd name="T36" fmla="*/ 0 w 73"/>
                  <a:gd name="T37" fmla="*/ 24 h 68"/>
                  <a:gd name="T38" fmla="*/ 0 w 73"/>
                  <a:gd name="T39" fmla="*/ 24 h 68"/>
                  <a:gd name="T40" fmla="*/ 13 w 73"/>
                  <a:gd name="T41" fmla="*/ 67 h 68"/>
                  <a:gd name="T42" fmla="*/ 13 w 73"/>
                  <a:gd name="T43" fmla="*/ 67 h 68"/>
                  <a:gd name="T44" fmla="*/ 13 w 73"/>
                  <a:gd name="T45" fmla="*/ 68 h 68"/>
                  <a:gd name="T46" fmla="*/ 13 w 73"/>
                  <a:gd name="T47" fmla="*/ 68 h 68"/>
                  <a:gd name="T48" fmla="*/ 14 w 73"/>
                  <a:gd name="T49" fmla="*/ 68 h 68"/>
                  <a:gd name="T50" fmla="*/ 14 w 73"/>
                  <a:gd name="T51" fmla="*/ 68 h 68"/>
                  <a:gd name="T52" fmla="*/ 15 w 73"/>
                  <a:gd name="T53" fmla="*/ 68 h 68"/>
                  <a:gd name="T54" fmla="*/ 71 w 73"/>
                  <a:gd name="T55" fmla="*/ 45 h 68"/>
                  <a:gd name="T56" fmla="*/ 71 w 73"/>
                  <a:gd name="T57" fmla="*/ 45 h 6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3"/>
                  <a:gd name="T88" fmla="*/ 0 h 68"/>
                  <a:gd name="T89" fmla="*/ 73 w 73"/>
                  <a:gd name="T90" fmla="*/ 68 h 6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3" h="68">
                    <a:moveTo>
                      <a:pt x="71" y="45"/>
                    </a:moveTo>
                    <a:lnTo>
                      <a:pt x="72" y="45"/>
                    </a:lnTo>
                    <a:lnTo>
                      <a:pt x="73" y="44"/>
                    </a:lnTo>
                    <a:lnTo>
                      <a:pt x="73" y="43"/>
                    </a:lnTo>
                    <a:lnTo>
                      <a:pt x="60" y="1"/>
                    </a:lnTo>
                    <a:lnTo>
                      <a:pt x="60" y="0"/>
                    </a:lnTo>
                    <a:lnTo>
                      <a:pt x="59" y="0"/>
                    </a:lnTo>
                    <a:lnTo>
                      <a:pt x="58" y="0"/>
                    </a:lnTo>
                    <a:lnTo>
                      <a:pt x="1" y="22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13" y="67"/>
                    </a:lnTo>
                    <a:lnTo>
                      <a:pt x="13" y="68"/>
                    </a:lnTo>
                    <a:lnTo>
                      <a:pt x="14" y="68"/>
                    </a:lnTo>
                    <a:lnTo>
                      <a:pt x="15" y="68"/>
                    </a:lnTo>
                    <a:lnTo>
                      <a:pt x="71" y="45"/>
                    </a:lnTo>
                    <a:close/>
                  </a:path>
                </a:pathLst>
              </a:custGeom>
              <a:solidFill>
                <a:srgbClr val="7EF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4" name="Freeform 600">
                <a:extLst>
                  <a:ext uri="{FF2B5EF4-FFF2-40B4-BE49-F238E27FC236}">
                    <a16:creationId xmlns:a16="http://schemas.microsoft.com/office/drawing/2014/main" id="{57AB1D24-EB62-41D5-AE64-A4A45D565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" y="2393"/>
                <a:ext cx="114" cy="94"/>
              </a:xfrm>
              <a:custGeom>
                <a:avLst/>
                <a:gdLst>
                  <a:gd name="T0" fmla="*/ 112 w 114"/>
                  <a:gd name="T1" fmla="*/ 58 h 94"/>
                  <a:gd name="T2" fmla="*/ 113 w 114"/>
                  <a:gd name="T3" fmla="*/ 57 h 94"/>
                  <a:gd name="T4" fmla="*/ 113 w 114"/>
                  <a:gd name="T5" fmla="*/ 57 h 94"/>
                  <a:gd name="T6" fmla="*/ 113 w 114"/>
                  <a:gd name="T7" fmla="*/ 57 h 94"/>
                  <a:gd name="T8" fmla="*/ 114 w 114"/>
                  <a:gd name="T9" fmla="*/ 56 h 94"/>
                  <a:gd name="T10" fmla="*/ 114 w 114"/>
                  <a:gd name="T11" fmla="*/ 56 h 94"/>
                  <a:gd name="T12" fmla="*/ 98 w 114"/>
                  <a:gd name="T13" fmla="*/ 1 h 94"/>
                  <a:gd name="T14" fmla="*/ 98 w 114"/>
                  <a:gd name="T15" fmla="*/ 1 h 94"/>
                  <a:gd name="T16" fmla="*/ 97 w 114"/>
                  <a:gd name="T17" fmla="*/ 0 h 94"/>
                  <a:gd name="T18" fmla="*/ 97 w 114"/>
                  <a:gd name="T19" fmla="*/ 0 h 94"/>
                  <a:gd name="T20" fmla="*/ 97 w 114"/>
                  <a:gd name="T21" fmla="*/ 0 h 94"/>
                  <a:gd name="T22" fmla="*/ 96 w 114"/>
                  <a:gd name="T23" fmla="*/ 0 h 94"/>
                  <a:gd name="T24" fmla="*/ 96 w 114"/>
                  <a:gd name="T25" fmla="*/ 0 h 94"/>
                  <a:gd name="T26" fmla="*/ 2 w 114"/>
                  <a:gd name="T27" fmla="*/ 36 h 94"/>
                  <a:gd name="T28" fmla="*/ 2 w 114"/>
                  <a:gd name="T29" fmla="*/ 36 h 94"/>
                  <a:gd name="T30" fmla="*/ 2 w 114"/>
                  <a:gd name="T31" fmla="*/ 36 h 94"/>
                  <a:gd name="T32" fmla="*/ 0 w 114"/>
                  <a:gd name="T33" fmla="*/ 38 h 94"/>
                  <a:gd name="T34" fmla="*/ 0 w 114"/>
                  <a:gd name="T35" fmla="*/ 38 h 94"/>
                  <a:gd name="T36" fmla="*/ 0 w 114"/>
                  <a:gd name="T37" fmla="*/ 38 h 94"/>
                  <a:gd name="T38" fmla="*/ 0 w 114"/>
                  <a:gd name="T39" fmla="*/ 39 h 94"/>
                  <a:gd name="T40" fmla="*/ 25 w 114"/>
                  <a:gd name="T41" fmla="*/ 94 h 94"/>
                  <a:gd name="T42" fmla="*/ 112 w 114"/>
                  <a:gd name="T43" fmla="*/ 58 h 94"/>
                  <a:gd name="T44" fmla="*/ 112 w 114"/>
                  <a:gd name="T45" fmla="*/ 58 h 9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4"/>
                  <a:gd name="T70" fmla="*/ 0 h 94"/>
                  <a:gd name="T71" fmla="*/ 114 w 114"/>
                  <a:gd name="T72" fmla="*/ 94 h 9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4" h="94">
                    <a:moveTo>
                      <a:pt x="112" y="58"/>
                    </a:moveTo>
                    <a:lnTo>
                      <a:pt x="113" y="57"/>
                    </a:lnTo>
                    <a:lnTo>
                      <a:pt x="114" y="56"/>
                    </a:lnTo>
                    <a:lnTo>
                      <a:pt x="98" y="1"/>
                    </a:lnTo>
                    <a:lnTo>
                      <a:pt x="97" y="0"/>
                    </a:lnTo>
                    <a:lnTo>
                      <a:pt x="96" y="0"/>
                    </a:lnTo>
                    <a:lnTo>
                      <a:pt x="2" y="36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5" y="94"/>
                    </a:lnTo>
                    <a:lnTo>
                      <a:pt x="112" y="58"/>
                    </a:ln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5" name="Freeform 601">
                <a:extLst>
                  <a:ext uri="{FF2B5EF4-FFF2-40B4-BE49-F238E27FC236}">
                    <a16:creationId xmlns:a16="http://schemas.microsoft.com/office/drawing/2014/main" id="{116F1890-3049-4B31-9652-0F13AAEA4A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" y="2393"/>
                <a:ext cx="114" cy="94"/>
              </a:xfrm>
              <a:custGeom>
                <a:avLst/>
                <a:gdLst>
                  <a:gd name="T0" fmla="*/ 112 w 114"/>
                  <a:gd name="T1" fmla="*/ 58 h 94"/>
                  <a:gd name="T2" fmla="*/ 113 w 114"/>
                  <a:gd name="T3" fmla="*/ 57 h 94"/>
                  <a:gd name="T4" fmla="*/ 113 w 114"/>
                  <a:gd name="T5" fmla="*/ 57 h 94"/>
                  <a:gd name="T6" fmla="*/ 113 w 114"/>
                  <a:gd name="T7" fmla="*/ 57 h 94"/>
                  <a:gd name="T8" fmla="*/ 114 w 114"/>
                  <a:gd name="T9" fmla="*/ 56 h 94"/>
                  <a:gd name="T10" fmla="*/ 114 w 114"/>
                  <a:gd name="T11" fmla="*/ 56 h 94"/>
                  <a:gd name="T12" fmla="*/ 98 w 114"/>
                  <a:gd name="T13" fmla="*/ 1 h 94"/>
                  <a:gd name="T14" fmla="*/ 98 w 114"/>
                  <a:gd name="T15" fmla="*/ 1 h 94"/>
                  <a:gd name="T16" fmla="*/ 97 w 114"/>
                  <a:gd name="T17" fmla="*/ 0 h 94"/>
                  <a:gd name="T18" fmla="*/ 97 w 114"/>
                  <a:gd name="T19" fmla="*/ 0 h 94"/>
                  <a:gd name="T20" fmla="*/ 97 w 114"/>
                  <a:gd name="T21" fmla="*/ 0 h 94"/>
                  <a:gd name="T22" fmla="*/ 96 w 114"/>
                  <a:gd name="T23" fmla="*/ 0 h 94"/>
                  <a:gd name="T24" fmla="*/ 96 w 114"/>
                  <a:gd name="T25" fmla="*/ 0 h 94"/>
                  <a:gd name="T26" fmla="*/ 2 w 114"/>
                  <a:gd name="T27" fmla="*/ 36 h 94"/>
                  <a:gd name="T28" fmla="*/ 2 w 114"/>
                  <a:gd name="T29" fmla="*/ 36 h 94"/>
                  <a:gd name="T30" fmla="*/ 2 w 114"/>
                  <a:gd name="T31" fmla="*/ 36 h 94"/>
                  <a:gd name="T32" fmla="*/ 0 w 114"/>
                  <a:gd name="T33" fmla="*/ 38 h 94"/>
                  <a:gd name="T34" fmla="*/ 0 w 114"/>
                  <a:gd name="T35" fmla="*/ 38 h 94"/>
                  <a:gd name="T36" fmla="*/ 0 w 114"/>
                  <a:gd name="T37" fmla="*/ 38 h 94"/>
                  <a:gd name="T38" fmla="*/ 0 w 114"/>
                  <a:gd name="T39" fmla="*/ 39 h 94"/>
                  <a:gd name="T40" fmla="*/ 25 w 114"/>
                  <a:gd name="T41" fmla="*/ 94 h 94"/>
                  <a:gd name="T42" fmla="*/ 112 w 114"/>
                  <a:gd name="T43" fmla="*/ 58 h 94"/>
                  <a:gd name="T44" fmla="*/ 112 w 114"/>
                  <a:gd name="T45" fmla="*/ 58 h 9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4"/>
                  <a:gd name="T70" fmla="*/ 0 h 94"/>
                  <a:gd name="T71" fmla="*/ 114 w 114"/>
                  <a:gd name="T72" fmla="*/ 94 h 9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4" h="94">
                    <a:moveTo>
                      <a:pt x="112" y="58"/>
                    </a:moveTo>
                    <a:lnTo>
                      <a:pt x="113" y="57"/>
                    </a:lnTo>
                    <a:lnTo>
                      <a:pt x="114" y="56"/>
                    </a:lnTo>
                    <a:lnTo>
                      <a:pt x="98" y="1"/>
                    </a:lnTo>
                    <a:lnTo>
                      <a:pt x="97" y="0"/>
                    </a:lnTo>
                    <a:lnTo>
                      <a:pt x="96" y="0"/>
                    </a:lnTo>
                    <a:lnTo>
                      <a:pt x="2" y="36"/>
                    </a:lnTo>
                    <a:lnTo>
                      <a:pt x="0" y="38"/>
                    </a:lnTo>
                    <a:lnTo>
                      <a:pt x="0" y="39"/>
                    </a:lnTo>
                    <a:lnTo>
                      <a:pt x="25" y="94"/>
                    </a:lnTo>
                    <a:lnTo>
                      <a:pt x="112" y="58"/>
                    </a:lnTo>
                  </a:path>
                </a:pathLst>
              </a:custGeom>
              <a:noFill/>
              <a:ln w="11113">
                <a:solidFill>
                  <a:srgbClr val="B1ACA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6" name="Freeform 602">
                <a:extLst>
                  <a:ext uri="{FF2B5EF4-FFF2-40B4-BE49-F238E27FC236}">
                    <a16:creationId xmlns:a16="http://schemas.microsoft.com/office/drawing/2014/main" id="{775A626C-AAE7-4551-9FE6-7495D55E04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418"/>
                <a:ext cx="218" cy="107"/>
              </a:xfrm>
              <a:custGeom>
                <a:avLst/>
                <a:gdLst>
                  <a:gd name="T0" fmla="*/ 184 w 218"/>
                  <a:gd name="T1" fmla="*/ 0 h 107"/>
                  <a:gd name="T2" fmla="*/ 218 w 218"/>
                  <a:gd name="T3" fmla="*/ 18 h 107"/>
                  <a:gd name="T4" fmla="*/ 218 w 218"/>
                  <a:gd name="T5" fmla="*/ 22 h 107"/>
                  <a:gd name="T6" fmla="*/ 13 w 218"/>
                  <a:gd name="T7" fmla="*/ 107 h 107"/>
                  <a:gd name="T8" fmla="*/ 12 w 218"/>
                  <a:gd name="T9" fmla="*/ 103 h 107"/>
                  <a:gd name="T10" fmla="*/ 0 w 218"/>
                  <a:gd name="T11" fmla="*/ 76 h 107"/>
                  <a:gd name="T12" fmla="*/ 184 w 218"/>
                  <a:gd name="T13" fmla="*/ 0 h 107"/>
                  <a:gd name="T14" fmla="*/ 184 w 218"/>
                  <a:gd name="T15" fmla="*/ 0 h 10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8"/>
                  <a:gd name="T25" fmla="*/ 0 h 107"/>
                  <a:gd name="T26" fmla="*/ 218 w 218"/>
                  <a:gd name="T27" fmla="*/ 107 h 10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8" h="107">
                    <a:moveTo>
                      <a:pt x="184" y="0"/>
                    </a:moveTo>
                    <a:lnTo>
                      <a:pt x="218" y="18"/>
                    </a:lnTo>
                    <a:lnTo>
                      <a:pt x="218" y="22"/>
                    </a:lnTo>
                    <a:lnTo>
                      <a:pt x="13" y="107"/>
                    </a:lnTo>
                    <a:lnTo>
                      <a:pt x="12" y="103"/>
                    </a:lnTo>
                    <a:lnTo>
                      <a:pt x="0" y="76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7" name="Freeform 603">
                <a:extLst>
                  <a:ext uri="{FF2B5EF4-FFF2-40B4-BE49-F238E27FC236}">
                    <a16:creationId xmlns:a16="http://schemas.microsoft.com/office/drawing/2014/main" id="{52E6F01C-2A37-409F-9F0E-9D7D124E49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3" y="2418"/>
                <a:ext cx="218" cy="107"/>
              </a:xfrm>
              <a:custGeom>
                <a:avLst/>
                <a:gdLst>
                  <a:gd name="T0" fmla="*/ 184 w 218"/>
                  <a:gd name="T1" fmla="*/ 0 h 107"/>
                  <a:gd name="T2" fmla="*/ 218 w 218"/>
                  <a:gd name="T3" fmla="*/ 18 h 107"/>
                  <a:gd name="T4" fmla="*/ 218 w 218"/>
                  <a:gd name="T5" fmla="*/ 22 h 107"/>
                  <a:gd name="T6" fmla="*/ 13 w 218"/>
                  <a:gd name="T7" fmla="*/ 107 h 107"/>
                  <a:gd name="T8" fmla="*/ 12 w 218"/>
                  <a:gd name="T9" fmla="*/ 103 h 107"/>
                  <a:gd name="T10" fmla="*/ 0 w 218"/>
                  <a:gd name="T11" fmla="*/ 76 h 107"/>
                  <a:gd name="T12" fmla="*/ 184 w 218"/>
                  <a:gd name="T13" fmla="*/ 0 h 107"/>
                  <a:gd name="T14" fmla="*/ 184 w 218"/>
                  <a:gd name="T15" fmla="*/ 0 h 10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8"/>
                  <a:gd name="T25" fmla="*/ 0 h 107"/>
                  <a:gd name="T26" fmla="*/ 218 w 218"/>
                  <a:gd name="T27" fmla="*/ 107 h 10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8" h="107">
                    <a:moveTo>
                      <a:pt x="184" y="0"/>
                    </a:moveTo>
                    <a:lnTo>
                      <a:pt x="218" y="18"/>
                    </a:lnTo>
                    <a:lnTo>
                      <a:pt x="218" y="22"/>
                    </a:lnTo>
                    <a:lnTo>
                      <a:pt x="13" y="107"/>
                    </a:lnTo>
                    <a:lnTo>
                      <a:pt x="12" y="103"/>
                    </a:lnTo>
                    <a:lnTo>
                      <a:pt x="0" y="76"/>
                    </a:lnTo>
                    <a:lnTo>
                      <a:pt x="184" y="0"/>
                    </a:lnTo>
                  </a:path>
                </a:pathLst>
              </a:custGeom>
              <a:noFill/>
              <a:ln w="11113">
                <a:solidFill>
                  <a:srgbClr val="B1ACA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8" name="Freeform 604">
                <a:extLst>
                  <a:ext uri="{FF2B5EF4-FFF2-40B4-BE49-F238E27FC236}">
                    <a16:creationId xmlns:a16="http://schemas.microsoft.com/office/drawing/2014/main" id="{A26AE3F2-731B-4352-896B-8551551115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2428"/>
                <a:ext cx="34" cy="16"/>
              </a:xfrm>
              <a:custGeom>
                <a:avLst/>
                <a:gdLst>
                  <a:gd name="T0" fmla="*/ 34 w 34"/>
                  <a:gd name="T1" fmla="*/ 5 h 16"/>
                  <a:gd name="T2" fmla="*/ 34 w 34"/>
                  <a:gd name="T3" fmla="*/ 5 h 16"/>
                  <a:gd name="T4" fmla="*/ 34 w 34"/>
                  <a:gd name="T5" fmla="*/ 5 h 16"/>
                  <a:gd name="T6" fmla="*/ 34 w 34"/>
                  <a:gd name="T7" fmla="*/ 4 h 16"/>
                  <a:gd name="T8" fmla="*/ 34 w 34"/>
                  <a:gd name="T9" fmla="*/ 4 h 16"/>
                  <a:gd name="T10" fmla="*/ 33 w 34"/>
                  <a:gd name="T11" fmla="*/ 3 h 16"/>
                  <a:gd name="T12" fmla="*/ 31 w 34"/>
                  <a:gd name="T13" fmla="*/ 1 h 16"/>
                  <a:gd name="T14" fmla="*/ 31 w 34"/>
                  <a:gd name="T15" fmla="*/ 1 h 16"/>
                  <a:gd name="T16" fmla="*/ 31 w 34"/>
                  <a:gd name="T17" fmla="*/ 1 h 16"/>
                  <a:gd name="T18" fmla="*/ 30 w 34"/>
                  <a:gd name="T19" fmla="*/ 1 h 16"/>
                  <a:gd name="T20" fmla="*/ 28 w 34"/>
                  <a:gd name="T21" fmla="*/ 0 h 16"/>
                  <a:gd name="T22" fmla="*/ 28 w 34"/>
                  <a:gd name="T23" fmla="*/ 0 h 16"/>
                  <a:gd name="T24" fmla="*/ 27 w 34"/>
                  <a:gd name="T25" fmla="*/ 1 h 16"/>
                  <a:gd name="T26" fmla="*/ 2 w 34"/>
                  <a:gd name="T27" fmla="*/ 12 h 16"/>
                  <a:gd name="T28" fmla="*/ 2 w 34"/>
                  <a:gd name="T29" fmla="*/ 12 h 16"/>
                  <a:gd name="T30" fmla="*/ 0 w 34"/>
                  <a:gd name="T31" fmla="*/ 12 h 16"/>
                  <a:gd name="T32" fmla="*/ 0 w 34"/>
                  <a:gd name="T33" fmla="*/ 12 h 16"/>
                  <a:gd name="T34" fmla="*/ 0 w 34"/>
                  <a:gd name="T35" fmla="*/ 13 h 16"/>
                  <a:gd name="T36" fmla="*/ 2 w 34"/>
                  <a:gd name="T37" fmla="*/ 13 h 16"/>
                  <a:gd name="T38" fmla="*/ 2 w 34"/>
                  <a:gd name="T39" fmla="*/ 14 h 16"/>
                  <a:gd name="T40" fmla="*/ 4 w 34"/>
                  <a:gd name="T41" fmla="*/ 15 h 16"/>
                  <a:gd name="T42" fmla="*/ 4 w 34"/>
                  <a:gd name="T43" fmla="*/ 15 h 16"/>
                  <a:gd name="T44" fmla="*/ 5 w 34"/>
                  <a:gd name="T45" fmla="*/ 15 h 16"/>
                  <a:gd name="T46" fmla="*/ 5 w 34"/>
                  <a:gd name="T47" fmla="*/ 15 h 16"/>
                  <a:gd name="T48" fmla="*/ 6 w 34"/>
                  <a:gd name="T49" fmla="*/ 15 h 16"/>
                  <a:gd name="T50" fmla="*/ 7 w 34"/>
                  <a:gd name="T51" fmla="*/ 16 h 16"/>
                  <a:gd name="T52" fmla="*/ 7 w 34"/>
                  <a:gd name="T53" fmla="*/ 15 h 16"/>
                  <a:gd name="T54" fmla="*/ 34 w 34"/>
                  <a:gd name="T55" fmla="*/ 5 h 16"/>
                  <a:gd name="T56" fmla="*/ 34 w 34"/>
                  <a:gd name="T57" fmla="*/ 5 h 1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4"/>
                  <a:gd name="T88" fmla="*/ 0 h 16"/>
                  <a:gd name="T89" fmla="*/ 34 w 34"/>
                  <a:gd name="T90" fmla="*/ 16 h 1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4" h="16">
                    <a:moveTo>
                      <a:pt x="34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3" y="3"/>
                    </a:lnTo>
                    <a:lnTo>
                      <a:pt x="31" y="1"/>
                    </a:lnTo>
                    <a:lnTo>
                      <a:pt x="30" y="1"/>
                    </a:lnTo>
                    <a:lnTo>
                      <a:pt x="28" y="0"/>
                    </a:lnTo>
                    <a:lnTo>
                      <a:pt x="27" y="1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2" y="14"/>
                    </a:lnTo>
                    <a:lnTo>
                      <a:pt x="4" y="15"/>
                    </a:lnTo>
                    <a:lnTo>
                      <a:pt x="5" y="15"/>
                    </a:lnTo>
                    <a:lnTo>
                      <a:pt x="6" y="15"/>
                    </a:lnTo>
                    <a:lnTo>
                      <a:pt x="7" y="16"/>
                    </a:lnTo>
                    <a:lnTo>
                      <a:pt x="7" y="15"/>
                    </a:lnTo>
                    <a:lnTo>
                      <a:pt x="34" y="5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9" name="Freeform 605">
                <a:extLst>
                  <a:ext uri="{FF2B5EF4-FFF2-40B4-BE49-F238E27FC236}">
                    <a16:creationId xmlns:a16="http://schemas.microsoft.com/office/drawing/2014/main" id="{D767107D-9A0D-4958-8190-8EEF825BF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" y="2434"/>
                <a:ext cx="33" cy="15"/>
              </a:xfrm>
              <a:custGeom>
                <a:avLst/>
                <a:gdLst>
                  <a:gd name="T0" fmla="*/ 32 w 33"/>
                  <a:gd name="T1" fmla="*/ 5 h 15"/>
                  <a:gd name="T2" fmla="*/ 33 w 33"/>
                  <a:gd name="T3" fmla="*/ 5 h 15"/>
                  <a:gd name="T4" fmla="*/ 33 w 33"/>
                  <a:gd name="T5" fmla="*/ 3 h 15"/>
                  <a:gd name="T6" fmla="*/ 33 w 33"/>
                  <a:gd name="T7" fmla="*/ 3 h 15"/>
                  <a:gd name="T8" fmla="*/ 32 w 33"/>
                  <a:gd name="T9" fmla="*/ 3 h 15"/>
                  <a:gd name="T10" fmla="*/ 32 w 33"/>
                  <a:gd name="T11" fmla="*/ 2 h 15"/>
                  <a:gd name="T12" fmla="*/ 30 w 33"/>
                  <a:gd name="T13" fmla="*/ 1 h 15"/>
                  <a:gd name="T14" fmla="*/ 30 w 33"/>
                  <a:gd name="T15" fmla="*/ 1 h 15"/>
                  <a:gd name="T16" fmla="*/ 29 w 33"/>
                  <a:gd name="T17" fmla="*/ 1 h 15"/>
                  <a:gd name="T18" fmla="*/ 29 w 33"/>
                  <a:gd name="T19" fmla="*/ 0 h 15"/>
                  <a:gd name="T20" fmla="*/ 28 w 33"/>
                  <a:gd name="T21" fmla="*/ 0 h 15"/>
                  <a:gd name="T22" fmla="*/ 27 w 33"/>
                  <a:gd name="T23" fmla="*/ 0 h 15"/>
                  <a:gd name="T24" fmla="*/ 27 w 33"/>
                  <a:gd name="T25" fmla="*/ 0 h 15"/>
                  <a:gd name="T26" fmla="*/ 0 w 33"/>
                  <a:gd name="T27" fmla="*/ 12 h 15"/>
                  <a:gd name="T28" fmla="*/ 0 w 33"/>
                  <a:gd name="T29" fmla="*/ 12 h 15"/>
                  <a:gd name="T30" fmla="*/ 0 w 33"/>
                  <a:gd name="T31" fmla="*/ 12 h 15"/>
                  <a:gd name="T32" fmla="*/ 0 w 33"/>
                  <a:gd name="T33" fmla="*/ 12 h 15"/>
                  <a:gd name="T34" fmla="*/ 0 w 33"/>
                  <a:gd name="T35" fmla="*/ 13 h 15"/>
                  <a:gd name="T36" fmla="*/ 1 w 33"/>
                  <a:gd name="T37" fmla="*/ 13 h 15"/>
                  <a:gd name="T38" fmla="*/ 1 w 33"/>
                  <a:gd name="T39" fmla="*/ 14 h 15"/>
                  <a:gd name="T40" fmla="*/ 3 w 33"/>
                  <a:gd name="T41" fmla="*/ 14 h 15"/>
                  <a:gd name="T42" fmla="*/ 3 w 33"/>
                  <a:gd name="T43" fmla="*/ 14 h 15"/>
                  <a:gd name="T44" fmla="*/ 3 w 33"/>
                  <a:gd name="T45" fmla="*/ 15 h 15"/>
                  <a:gd name="T46" fmla="*/ 4 w 33"/>
                  <a:gd name="T47" fmla="*/ 15 h 15"/>
                  <a:gd name="T48" fmla="*/ 6 w 33"/>
                  <a:gd name="T49" fmla="*/ 15 h 15"/>
                  <a:gd name="T50" fmla="*/ 7 w 33"/>
                  <a:gd name="T51" fmla="*/ 15 h 15"/>
                  <a:gd name="T52" fmla="*/ 7 w 33"/>
                  <a:gd name="T53" fmla="*/ 15 h 15"/>
                  <a:gd name="T54" fmla="*/ 32 w 33"/>
                  <a:gd name="T55" fmla="*/ 5 h 15"/>
                  <a:gd name="T56" fmla="*/ 32 w 33"/>
                  <a:gd name="T57" fmla="*/ 5 h 1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3"/>
                  <a:gd name="T88" fmla="*/ 0 h 15"/>
                  <a:gd name="T89" fmla="*/ 33 w 33"/>
                  <a:gd name="T90" fmla="*/ 15 h 1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3" h="15">
                    <a:moveTo>
                      <a:pt x="3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2" y="3"/>
                    </a:lnTo>
                    <a:lnTo>
                      <a:pt x="32" y="2"/>
                    </a:lnTo>
                    <a:lnTo>
                      <a:pt x="30" y="1"/>
                    </a:lnTo>
                    <a:lnTo>
                      <a:pt x="29" y="1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3" y="14"/>
                    </a:lnTo>
                    <a:lnTo>
                      <a:pt x="3" y="15"/>
                    </a:lnTo>
                    <a:lnTo>
                      <a:pt x="4" y="15"/>
                    </a:lnTo>
                    <a:lnTo>
                      <a:pt x="6" y="15"/>
                    </a:lnTo>
                    <a:lnTo>
                      <a:pt x="7" y="15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65B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40" name="Freeform 606">
                <a:extLst>
                  <a:ext uri="{FF2B5EF4-FFF2-40B4-BE49-F238E27FC236}">
                    <a16:creationId xmlns:a16="http://schemas.microsoft.com/office/drawing/2014/main" id="{B83FEAD4-2A66-4CCD-BBFD-6D4483857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2443"/>
                <a:ext cx="34" cy="17"/>
              </a:xfrm>
              <a:custGeom>
                <a:avLst/>
                <a:gdLst>
                  <a:gd name="T0" fmla="*/ 7 w 34"/>
                  <a:gd name="T1" fmla="*/ 17 h 17"/>
                  <a:gd name="T2" fmla="*/ 6 w 34"/>
                  <a:gd name="T3" fmla="*/ 17 h 17"/>
                  <a:gd name="T4" fmla="*/ 6 w 34"/>
                  <a:gd name="T5" fmla="*/ 17 h 17"/>
                  <a:gd name="T6" fmla="*/ 5 w 34"/>
                  <a:gd name="T7" fmla="*/ 15 h 17"/>
                  <a:gd name="T8" fmla="*/ 4 w 34"/>
                  <a:gd name="T9" fmla="*/ 15 h 17"/>
                  <a:gd name="T10" fmla="*/ 4 w 34"/>
                  <a:gd name="T11" fmla="*/ 15 h 17"/>
                  <a:gd name="T12" fmla="*/ 1 w 34"/>
                  <a:gd name="T13" fmla="*/ 14 h 17"/>
                  <a:gd name="T14" fmla="*/ 1 w 34"/>
                  <a:gd name="T15" fmla="*/ 14 h 17"/>
                  <a:gd name="T16" fmla="*/ 0 w 34"/>
                  <a:gd name="T17" fmla="*/ 13 h 17"/>
                  <a:gd name="T18" fmla="*/ 0 w 34"/>
                  <a:gd name="T19" fmla="*/ 13 h 17"/>
                  <a:gd name="T20" fmla="*/ 0 w 34"/>
                  <a:gd name="T21" fmla="*/ 13 h 17"/>
                  <a:gd name="T22" fmla="*/ 0 w 34"/>
                  <a:gd name="T23" fmla="*/ 12 h 17"/>
                  <a:gd name="T24" fmla="*/ 0 w 34"/>
                  <a:gd name="T25" fmla="*/ 12 h 17"/>
                  <a:gd name="T26" fmla="*/ 27 w 34"/>
                  <a:gd name="T27" fmla="*/ 0 h 17"/>
                  <a:gd name="T28" fmla="*/ 27 w 34"/>
                  <a:gd name="T29" fmla="*/ 0 h 17"/>
                  <a:gd name="T30" fmla="*/ 27 w 34"/>
                  <a:gd name="T31" fmla="*/ 0 h 17"/>
                  <a:gd name="T32" fmla="*/ 28 w 34"/>
                  <a:gd name="T33" fmla="*/ 0 h 17"/>
                  <a:gd name="T34" fmla="*/ 29 w 34"/>
                  <a:gd name="T35" fmla="*/ 1 h 17"/>
                  <a:gd name="T36" fmla="*/ 31 w 34"/>
                  <a:gd name="T37" fmla="*/ 1 h 17"/>
                  <a:gd name="T38" fmla="*/ 31 w 34"/>
                  <a:gd name="T39" fmla="*/ 1 h 17"/>
                  <a:gd name="T40" fmla="*/ 33 w 34"/>
                  <a:gd name="T41" fmla="*/ 3 h 17"/>
                  <a:gd name="T42" fmla="*/ 33 w 34"/>
                  <a:gd name="T43" fmla="*/ 3 h 17"/>
                  <a:gd name="T44" fmla="*/ 34 w 34"/>
                  <a:gd name="T45" fmla="*/ 4 h 17"/>
                  <a:gd name="T46" fmla="*/ 34 w 34"/>
                  <a:gd name="T47" fmla="*/ 4 h 17"/>
                  <a:gd name="T48" fmla="*/ 34 w 34"/>
                  <a:gd name="T49" fmla="*/ 5 h 17"/>
                  <a:gd name="T50" fmla="*/ 34 w 34"/>
                  <a:gd name="T51" fmla="*/ 5 h 17"/>
                  <a:gd name="T52" fmla="*/ 34 w 34"/>
                  <a:gd name="T53" fmla="*/ 5 h 17"/>
                  <a:gd name="T54" fmla="*/ 7 w 34"/>
                  <a:gd name="T55" fmla="*/ 17 h 17"/>
                  <a:gd name="T56" fmla="*/ 7 w 34"/>
                  <a:gd name="T57" fmla="*/ 17 h 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4"/>
                  <a:gd name="T88" fmla="*/ 0 h 17"/>
                  <a:gd name="T89" fmla="*/ 34 w 34"/>
                  <a:gd name="T90" fmla="*/ 17 h 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4" h="17">
                    <a:moveTo>
                      <a:pt x="7" y="17"/>
                    </a:moveTo>
                    <a:lnTo>
                      <a:pt x="6" y="17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3" y="3"/>
                    </a:lnTo>
                    <a:lnTo>
                      <a:pt x="34" y="4"/>
                    </a:lnTo>
                    <a:lnTo>
                      <a:pt x="34" y="5"/>
                    </a:lnTo>
                    <a:lnTo>
                      <a:pt x="7" y="17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41" name="Freeform 607">
                <a:extLst>
                  <a:ext uri="{FF2B5EF4-FFF2-40B4-BE49-F238E27FC236}">
                    <a16:creationId xmlns:a16="http://schemas.microsoft.com/office/drawing/2014/main" id="{ECB70E26-CA16-4505-8958-5DDA29707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2458"/>
                <a:ext cx="35" cy="17"/>
              </a:xfrm>
              <a:custGeom>
                <a:avLst/>
                <a:gdLst>
                  <a:gd name="T0" fmla="*/ 8 w 35"/>
                  <a:gd name="T1" fmla="*/ 17 h 17"/>
                  <a:gd name="T2" fmla="*/ 7 w 35"/>
                  <a:gd name="T3" fmla="*/ 17 h 17"/>
                  <a:gd name="T4" fmla="*/ 6 w 35"/>
                  <a:gd name="T5" fmla="*/ 17 h 17"/>
                  <a:gd name="T6" fmla="*/ 6 w 35"/>
                  <a:gd name="T7" fmla="*/ 17 h 17"/>
                  <a:gd name="T8" fmla="*/ 5 w 35"/>
                  <a:gd name="T9" fmla="*/ 16 h 17"/>
                  <a:gd name="T10" fmla="*/ 3 w 35"/>
                  <a:gd name="T11" fmla="*/ 16 h 17"/>
                  <a:gd name="T12" fmla="*/ 1 w 35"/>
                  <a:gd name="T13" fmla="*/ 14 h 17"/>
                  <a:gd name="T14" fmla="*/ 1 w 35"/>
                  <a:gd name="T15" fmla="*/ 14 h 17"/>
                  <a:gd name="T16" fmla="*/ 1 w 35"/>
                  <a:gd name="T17" fmla="*/ 13 h 17"/>
                  <a:gd name="T18" fmla="*/ 0 w 35"/>
                  <a:gd name="T19" fmla="*/ 13 h 17"/>
                  <a:gd name="T20" fmla="*/ 0 w 35"/>
                  <a:gd name="T21" fmla="*/ 13 h 17"/>
                  <a:gd name="T22" fmla="*/ 0 w 35"/>
                  <a:gd name="T23" fmla="*/ 12 h 17"/>
                  <a:gd name="T24" fmla="*/ 1 w 35"/>
                  <a:gd name="T25" fmla="*/ 12 h 17"/>
                  <a:gd name="T26" fmla="*/ 28 w 35"/>
                  <a:gd name="T27" fmla="*/ 0 h 17"/>
                  <a:gd name="T28" fmla="*/ 28 w 35"/>
                  <a:gd name="T29" fmla="*/ 0 h 17"/>
                  <a:gd name="T30" fmla="*/ 28 w 35"/>
                  <a:gd name="T31" fmla="*/ 0 h 17"/>
                  <a:gd name="T32" fmla="*/ 29 w 35"/>
                  <a:gd name="T33" fmla="*/ 0 h 17"/>
                  <a:gd name="T34" fmla="*/ 30 w 35"/>
                  <a:gd name="T35" fmla="*/ 2 h 17"/>
                  <a:gd name="T36" fmla="*/ 31 w 35"/>
                  <a:gd name="T37" fmla="*/ 2 h 17"/>
                  <a:gd name="T38" fmla="*/ 31 w 35"/>
                  <a:gd name="T39" fmla="*/ 2 h 17"/>
                  <a:gd name="T40" fmla="*/ 34 w 35"/>
                  <a:gd name="T41" fmla="*/ 3 h 17"/>
                  <a:gd name="T42" fmla="*/ 34 w 35"/>
                  <a:gd name="T43" fmla="*/ 3 h 17"/>
                  <a:gd name="T44" fmla="*/ 35 w 35"/>
                  <a:gd name="T45" fmla="*/ 4 h 17"/>
                  <a:gd name="T46" fmla="*/ 35 w 35"/>
                  <a:gd name="T47" fmla="*/ 4 h 17"/>
                  <a:gd name="T48" fmla="*/ 35 w 35"/>
                  <a:gd name="T49" fmla="*/ 5 h 17"/>
                  <a:gd name="T50" fmla="*/ 35 w 35"/>
                  <a:gd name="T51" fmla="*/ 5 h 17"/>
                  <a:gd name="T52" fmla="*/ 35 w 35"/>
                  <a:gd name="T53" fmla="*/ 5 h 17"/>
                  <a:gd name="T54" fmla="*/ 8 w 35"/>
                  <a:gd name="T55" fmla="*/ 17 h 17"/>
                  <a:gd name="T56" fmla="*/ 8 w 35"/>
                  <a:gd name="T57" fmla="*/ 17 h 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5"/>
                  <a:gd name="T88" fmla="*/ 0 h 17"/>
                  <a:gd name="T89" fmla="*/ 35 w 35"/>
                  <a:gd name="T90" fmla="*/ 17 h 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5" h="17">
                    <a:moveTo>
                      <a:pt x="8" y="17"/>
                    </a:moveTo>
                    <a:lnTo>
                      <a:pt x="7" y="17"/>
                    </a:lnTo>
                    <a:lnTo>
                      <a:pt x="6" y="17"/>
                    </a:lnTo>
                    <a:lnTo>
                      <a:pt x="5" y="16"/>
                    </a:lnTo>
                    <a:lnTo>
                      <a:pt x="3" y="16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12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4" y="3"/>
                    </a:lnTo>
                    <a:lnTo>
                      <a:pt x="35" y="4"/>
                    </a:lnTo>
                    <a:lnTo>
                      <a:pt x="35" y="5"/>
                    </a:lnTo>
                    <a:lnTo>
                      <a:pt x="8" y="17"/>
                    </a:lnTo>
                    <a:close/>
                  </a:path>
                </a:pathLst>
              </a:custGeom>
              <a:solidFill>
                <a:srgbClr val="444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42" name="Freeform 608">
                <a:extLst>
                  <a:ext uri="{FF2B5EF4-FFF2-40B4-BE49-F238E27FC236}">
                    <a16:creationId xmlns:a16="http://schemas.microsoft.com/office/drawing/2014/main" id="{1EDAF3F2-5391-4859-9607-AC39A49622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" y="2474"/>
                <a:ext cx="35" cy="16"/>
              </a:xfrm>
              <a:custGeom>
                <a:avLst/>
                <a:gdLst>
                  <a:gd name="T0" fmla="*/ 35 w 35"/>
                  <a:gd name="T1" fmla="*/ 4 h 16"/>
                  <a:gd name="T2" fmla="*/ 35 w 35"/>
                  <a:gd name="T3" fmla="*/ 4 h 16"/>
                  <a:gd name="T4" fmla="*/ 35 w 35"/>
                  <a:gd name="T5" fmla="*/ 4 h 16"/>
                  <a:gd name="T6" fmla="*/ 35 w 35"/>
                  <a:gd name="T7" fmla="*/ 3 h 16"/>
                  <a:gd name="T8" fmla="*/ 35 w 35"/>
                  <a:gd name="T9" fmla="*/ 3 h 16"/>
                  <a:gd name="T10" fmla="*/ 33 w 35"/>
                  <a:gd name="T11" fmla="*/ 2 h 16"/>
                  <a:gd name="T12" fmla="*/ 31 w 35"/>
                  <a:gd name="T13" fmla="*/ 1 h 16"/>
                  <a:gd name="T14" fmla="*/ 31 w 35"/>
                  <a:gd name="T15" fmla="*/ 1 h 16"/>
                  <a:gd name="T16" fmla="*/ 31 w 35"/>
                  <a:gd name="T17" fmla="*/ 1 h 16"/>
                  <a:gd name="T18" fmla="*/ 30 w 35"/>
                  <a:gd name="T19" fmla="*/ 0 h 16"/>
                  <a:gd name="T20" fmla="*/ 29 w 35"/>
                  <a:gd name="T21" fmla="*/ 0 h 16"/>
                  <a:gd name="T22" fmla="*/ 28 w 35"/>
                  <a:gd name="T23" fmla="*/ 0 h 16"/>
                  <a:gd name="T24" fmla="*/ 28 w 35"/>
                  <a:gd name="T25" fmla="*/ 0 h 16"/>
                  <a:gd name="T26" fmla="*/ 0 w 35"/>
                  <a:gd name="T27" fmla="*/ 11 h 16"/>
                  <a:gd name="T28" fmla="*/ 0 w 35"/>
                  <a:gd name="T29" fmla="*/ 11 h 16"/>
                  <a:gd name="T30" fmla="*/ 0 w 35"/>
                  <a:gd name="T31" fmla="*/ 11 h 16"/>
                  <a:gd name="T32" fmla="*/ 0 w 35"/>
                  <a:gd name="T33" fmla="*/ 12 h 16"/>
                  <a:gd name="T34" fmla="*/ 0 w 35"/>
                  <a:gd name="T35" fmla="*/ 12 h 16"/>
                  <a:gd name="T36" fmla="*/ 0 w 35"/>
                  <a:gd name="T37" fmla="*/ 13 h 16"/>
                  <a:gd name="T38" fmla="*/ 1 w 35"/>
                  <a:gd name="T39" fmla="*/ 13 h 16"/>
                  <a:gd name="T40" fmla="*/ 3 w 35"/>
                  <a:gd name="T41" fmla="*/ 15 h 16"/>
                  <a:gd name="T42" fmla="*/ 3 w 35"/>
                  <a:gd name="T43" fmla="*/ 15 h 16"/>
                  <a:gd name="T44" fmla="*/ 3 w 35"/>
                  <a:gd name="T45" fmla="*/ 16 h 16"/>
                  <a:gd name="T46" fmla="*/ 4 w 35"/>
                  <a:gd name="T47" fmla="*/ 16 h 16"/>
                  <a:gd name="T48" fmla="*/ 6 w 35"/>
                  <a:gd name="T49" fmla="*/ 16 h 16"/>
                  <a:gd name="T50" fmla="*/ 7 w 35"/>
                  <a:gd name="T51" fmla="*/ 16 h 16"/>
                  <a:gd name="T52" fmla="*/ 7 w 35"/>
                  <a:gd name="T53" fmla="*/ 16 h 16"/>
                  <a:gd name="T54" fmla="*/ 35 w 35"/>
                  <a:gd name="T55" fmla="*/ 4 h 16"/>
                  <a:gd name="T56" fmla="*/ 35 w 35"/>
                  <a:gd name="T57" fmla="*/ 4 h 1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5"/>
                  <a:gd name="T88" fmla="*/ 0 h 16"/>
                  <a:gd name="T89" fmla="*/ 35 w 35"/>
                  <a:gd name="T90" fmla="*/ 16 h 1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5" h="16">
                    <a:moveTo>
                      <a:pt x="35" y="4"/>
                    </a:moveTo>
                    <a:lnTo>
                      <a:pt x="35" y="4"/>
                    </a:lnTo>
                    <a:lnTo>
                      <a:pt x="35" y="3"/>
                    </a:lnTo>
                    <a:lnTo>
                      <a:pt x="33" y="2"/>
                    </a:lnTo>
                    <a:lnTo>
                      <a:pt x="31" y="1"/>
                    </a:lnTo>
                    <a:lnTo>
                      <a:pt x="30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1" y="13"/>
                    </a:lnTo>
                    <a:lnTo>
                      <a:pt x="3" y="15"/>
                    </a:lnTo>
                    <a:lnTo>
                      <a:pt x="3" y="16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444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43" name="Freeform 609">
                <a:extLst>
                  <a:ext uri="{FF2B5EF4-FFF2-40B4-BE49-F238E27FC236}">
                    <a16:creationId xmlns:a16="http://schemas.microsoft.com/office/drawing/2014/main" id="{98FCF540-F081-44B6-9B55-9376109338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8" y="2449"/>
                <a:ext cx="33" cy="16"/>
              </a:xfrm>
              <a:custGeom>
                <a:avLst/>
                <a:gdLst>
                  <a:gd name="T0" fmla="*/ 0 w 33"/>
                  <a:gd name="T1" fmla="*/ 12 h 16"/>
                  <a:gd name="T2" fmla="*/ 26 w 33"/>
                  <a:gd name="T3" fmla="*/ 0 h 16"/>
                  <a:gd name="T4" fmla="*/ 26 w 33"/>
                  <a:gd name="T5" fmla="*/ 0 h 16"/>
                  <a:gd name="T6" fmla="*/ 26 w 33"/>
                  <a:gd name="T7" fmla="*/ 0 h 16"/>
                  <a:gd name="T8" fmla="*/ 27 w 33"/>
                  <a:gd name="T9" fmla="*/ 0 h 16"/>
                  <a:gd name="T10" fmla="*/ 29 w 33"/>
                  <a:gd name="T11" fmla="*/ 1 h 16"/>
                  <a:gd name="T12" fmla="*/ 29 w 33"/>
                  <a:gd name="T13" fmla="*/ 1 h 16"/>
                  <a:gd name="T14" fmla="*/ 30 w 33"/>
                  <a:gd name="T15" fmla="*/ 1 h 16"/>
                  <a:gd name="T16" fmla="*/ 32 w 33"/>
                  <a:gd name="T17" fmla="*/ 2 h 16"/>
                  <a:gd name="T18" fmla="*/ 32 w 33"/>
                  <a:gd name="T19" fmla="*/ 2 h 16"/>
                  <a:gd name="T20" fmla="*/ 32 w 33"/>
                  <a:gd name="T21" fmla="*/ 4 h 16"/>
                  <a:gd name="T22" fmla="*/ 33 w 33"/>
                  <a:gd name="T23" fmla="*/ 4 h 16"/>
                  <a:gd name="T24" fmla="*/ 33 w 33"/>
                  <a:gd name="T25" fmla="*/ 4 h 16"/>
                  <a:gd name="T26" fmla="*/ 33 w 33"/>
                  <a:gd name="T27" fmla="*/ 5 h 16"/>
                  <a:gd name="T28" fmla="*/ 33 w 33"/>
                  <a:gd name="T29" fmla="*/ 5 h 16"/>
                  <a:gd name="T30" fmla="*/ 7 w 33"/>
                  <a:gd name="T31" fmla="*/ 16 h 16"/>
                  <a:gd name="T32" fmla="*/ 7 w 33"/>
                  <a:gd name="T33" fmla="*/ 16 h 16"/>
                  <a:gd name="T34" fmla="*/ 5 w 33"/>
                  <a:gd name="T35" fmla="*/ 16 h 16"/>
                  <a:gd name="T36" fmla="*/ 5 w 33"/>
                  <a:gd name="T37" fmla="*/ 16 h 16"/>
                  <a:gd name="T38" fmla="*/ 4 w 33"/>
                  <a:gd name="T39" fmla="*/ 15 h 16"/>
                  <a:gd name="T40" fmla="*/ 3 w 33"/>
                  <a:gd name="T41" fmla="*/ 15 h 16"/>
                  <a:gd name="T42" fmla="*/ 2 w 33"/>
                  <a:gd name="T43" fmla="*/ 15 h 16"/>
                  <a:gd name="T44" fmla="*/ 1 w 33"/>
                  <a:gd name="T45" fmla="*/ 14 h 16"/>
                  <a:gd name="T46" fmla="*/ 1 w 33"/>
                  <a:gd name="T47" fmla="*/ 14 h 16"/>
                  <a:gd name="T48" fmla="*/ 0 w 33"/>
                  <a:gd name="T49" fmla="*/ 13 h 16"/>
                  <a:gd name="T50" fmla="*/ 0 w 33"/>
                  <a:gd name="T51" fmla="*/ 13 h 16"/>
                  <a:gd name="T52" fmla="*/ 0 w 33"/>
                  <a:gd name="T53" fmla="*/ 12 h 16"/>
                  <a:gd name="T54" fmla="*/ 0 w 33"/>
                  <a:gd name="T55" fmla="*/ 12 h 16"/>
                  <a:gd name="T56" fmla="*/ 0 w 33"/>
                  <a:gd name="T57" fmla="*/ 12 h 16"/>
                  <a:gd name="T58" fmla="*/ 0 w 33"/>
                  <a:gd name="T59" fmla="*/ 12 h 1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3"/>
                  <a:gd name="T91" fmla="*/ 0 h 16"/>
                  <a:gd name="T92" fmla="*/ 33 w 33"/>
                  <a:gd name="T93" fmla="*/ 16 h 1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3" h="16">
                    <a:moveTo>
                      <a:pt x="0" y="12"/>
                    </a:moveTo>
                    <a:lnTo>
                      <a:pt x="26" y="0"/>
                    </a:lnTo>
                    <a:lnTo>
                      <a:pt x="27" y="0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3" y="4"/>
                    </a:lnTo>
                    <a:lnTo>
                      <a:pt x="33" y="5"/>
                    </a:lnTo>
                    <a:lnTo>
                      <a:pt x="7" y="16"/>
                    </a:lnTo>
                    <a:lnTo>
                      <a:pt x="5" y="16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2" y="15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44" name="Freeform 610">
                <a:extLst>
                  <a:ext uri="{FF2B5EF4-FFF2-40B4-BE49-F238E27FC236}">
                    <a16:creationId xmlns:a16="http://schemas.microsoft.com/office/drawing/2014/main" id="{55AC5EBC-2B4C-407D-892E-82856000A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2464"/>
                <a:ext cx="35" cy="16"/>
              </a:xfrm>
              <a:custGeom>
                <a:avLst/>
                <a:gdLst>
                  <a:gd name="T0" fmla="*/ 1 w 35"/>
                  <a:gd name="T1" fmla="*/ 12 h 16"/>
                  <a:gd name="T2" fmla="*/ 28 w 35"/>
                  <a:gd name="T3" fmla="*/ 0 h 16"/>
                  <a:gd name="T4" fmla="*/ 28 w 35"/>
                  <a:gd name="T5" fmla="*/ 0 h 16"/>
                  <a:gd name="T6" fmla="*/ 28 w 35"/>
                  <a:gd name="T7" fmla="*/ 0 h 16"/>
                  <a:gd name="T8" fmla="*/ 29 w 35"/>
                  <a:gd name="T9" fmla="*/ 0 h 16"/>
                  <a:gd name="T10" fmla="*/ 30 w 35"/>
                  <a:gd name="T11" fmla="*/ 1 h 16"/>
                  <a:gd name="T12" fmla="*/ 32 w 35"/>
                  <a:gd name="T13" fmla="*/ 1 h 16"/>
                  <a:gd name="T14" fmla="*/ 32 w 35"/>
                  <a:gd name="T15" fmla="*/ 1 h 16"/>
                  <a:gd name="T16" fmla="*/ 34 w 35"/>
                  <a:gd name="T17" fmla="*/ 3 h 16"/>
                  <a:gd name="T18" fmla="*/ 34 w 35"/>
                  <a:gd name="T19" fmla="*/ 3 h 16"/>
                  <a:gd name="T20" fmla="*/ 35 w 35"/>
                  <a:gd name="T21" fmla="*/ 4 h 16"/>
                  <a:gd name="T22" fmla="*/ 35 w 35"/>
                  <a:gd name="T23" fmla="*/ 4 h 16"/>
                  <a:gd name="T24" fmla="*/ 35 w 35"/>
                  <a:gd name="T25" fmla="*/ 5 h 16"/>
                  <a:gd name="T26" fmla="*/ 35 w 35"/>
                  <a:gd name="T27" fmla="*/ 5 h 16"/>
                  <a:gd name="T28" fmla="*/ 35 w 35"/>
                  <a:gd name="T29" fmla="*/ 5 h 16"/>
                  <a:gd name="T30" fmla="*/ 8 w 35"/>
                  <a:gd name="T31" fmla="*/ 16 h 16"/>
                  <a:gd name="T32" fmla="*/ 8 w 35"/>
                  <a:gd name="T33" fmla="*/ 16 h 16"/>
                  <a:gd name="T34" fmla="*/ 7 w 35"/>
                  <a:gd name="T35" fmla="*/ 16 h 16"/>
                  <a:gd name="T36" fmla="*/ 6 w 35"/>
                  <a:gd name="T37" fmla="*/ 16 h 16"/>
                  <a:gd name="T38" fmla="*/ 6 w 35"/>
                  <a:gd name="T39" fmla="*/ 16 h 16"/>
                  <a:gd name="T40" fmla="*/ 5 w 35"/>
                  <a:gd name="T41" fmla="*/ 15 h 16"/>
                  <a:gd name="T42" fmla="*/ 4 w 35"/>
                  <a:gd name="T43" fmla="*/ 15 h 16"/>
                  <a:gd name="T44" fmla="*/ 1 w 35"/>
                  <a:gd name="T45" fmla="*/ 14 h 16"/>
                  <a:gd name="T46" fmla="*/ 1 w 35"/>
                  <a:gd name="T47" fmla="*/ 14 h 16"/>
                  <a:gd name="T48" fmla="*/ 1 w 35"/>
                  <a:gd name="T49" fmla="*/ 13 h 16"/>
                  <a:gd name="T50" fmla="*/ 0 w 35"/>
                  <a:gd name="T51" fmla="*/ 13 h 16"/>
                  <a:gd name="T52" fmla="*/ 0 w 35"/>
                  <a:gd name="T53" fmla="*/ 13 h 16"/>
                  <a:gd name="T54" fmla="*/ 0 w 35"/>
                  <a:gd name="T55" fmla="*/ 12 h 16"/>
                  <a:gd name="T56" fmla="*/ 1 w 35"/>
                  <a:gd name="T57" fmla="*/ 12 h 16"/>
                  <a:gd name="T58" fmla="*/ 1 w 35"/>
                  <a:gd name="T59" fmla="*/ 12 h 1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35"/>
                  <a:gd name="T91" fmla="*/ 0 h 16"/>
                  <a:gd name="T92" fmla="*/ 35 w 35"/>
                  <a:gd name="T93" fmla="*/ 16 h 1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35" h="16">
                    <a:moveTo>
                      <a:pt x="1" y="12"/>
                    </a:moveTo>
                    <a:lnTo>
                      <a:pt x="28" y="0"/>
                    </a:lnTo>
                    <a:lnTo>
                      <a:pt x="29" y="0"/>
                    </a:lnTo>
                    <a:lnTo>
                      <a:pt x="30" y="1"/>
                    </a:lnTo>
                    <a:lnTo>
                      <a:pt x="32" y="1"/>
                    </a:lnTo>
                    <a:lnTo>
                      <a:pt x="34" y="3"/>
                    </a:lnTo>
                    <a:lnTo>
                      <a:pt x="35" y="4"/>
                    </a:lnTo>
                    <a:lnTo>
                      <a:pt x="35" y="5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5" y="15"/>
                    </a:lnTo>
                    <a:lnTo>
                      <a:pt x="4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rgbClr val="444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45" name="Freeform 611">
                <a:extLst>
                  <a:ext uri="{FF2B5EF4-FFF2-40B4-BE49-F238E27FC236}">
                    <a16:creationId xmlns:a16="http://schemas.microsoft.com/office/drawing/2014/main" id="{5EA3F1CB-CCAF-4CBC-9380-BFA1E7064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2" y="2479"/>
                <a:ext cx="35" cy="17"/>
              </a:xfrm>
              <a:custGeom>
                <a:avLst/>
                <a:gdLst>
                  <a:gd name="T0" fmla="*/ 35 w 35"/>
                  <a:gd name="T1" fmla="*/ 5 h 17"/>
                  <a:gd name="T2" fmla="*/ 35 w 35"/>
                  <a:gd name="T3" fmla="*/ 5 h 17"/>
                  <a:gd name="T4" fmla="*/ 35 w 35"/>
                  <a:gd name="T5" fmla="*/ 5 h 17"/>
                  <a:gd name="T6" fmla="*/ 35 w 35"/>
                  <a:gd name="T7" fmla="*/ 4 h 17"/>
                  <a:gd name="T8" fmla="*/ 35 w 35"/>
                  <a:gd name="T9" fmla="*/ 4 h 17"/>
                  <a:gd name="T10" fmla="*/ 34 w 35"/>
                  <a:gd name="T11" fmla="*/ 3 h 17"/>
                  <a:gd name="T12" fmla="*/ 31 w 35"/>
                  <a:gd name="T13" fmla="*/ 1 h 17"/>
                  <a:gd name="T14" fmla="*/ 31 w 35"/>
                  <a:gd name="T15" fmla="*/ 1 h 17"/>
                  <a:gd name="T16" fmla="*/ 31 w 35"/>
                  <a:gd name="T17" fmla="*/ 1 h 17"/>
                  <a:gd name="T18" fmla="*/ 30 w 35"/>
                  <a:gd name="T19" fmla="*/ 1 h 17"/>
                  <a:gd name="T20" fmla="*/ 29 w 35"/>
                  <a:gd name="T21" fmla="*/ 0 h 17"/>
                  <a:gd name="T22" fmla="*/ 29 w 35"/>
                  <a:gd name="T23" fmla="*/ 0 h 17"/>
                  <a:gd name="T24" fmla="*/ 28 w 35"/>
                  <a:gd name="T25" fmla="*/ 0 h 17"/>
                  <a:gd name="T26" fmla="*/ 0 w 35"/>
                  <a:gd name="T27" fmla="*/ 12 h 17"/>
                  <a:gd name="T28" fmla="*/ 0 w 35"/>
                  <a:gd name="T29" fmla="*/ 12 h 17"/>
                  <a:gd name="T30" fmla="*/ 0 w 35"/>
                  <a:gd name="T31" fmla="*/ 13 h 17"/>
                  <a:gd name="T32" fmla="*/ 0 w 35"/>
                  <a:gd name="T33" fmla="*/ 13 h 17"/>
                  <a:gd name="T34" fmla="*/ 0 w 35"/>
                  <a:gd name="T35" fmla="*/ 13 h 17"/>
                  <a:gd name="T36" fmla="*/ 1 w 35"/>
                  <a:gd name="T37" fmla="*/ 14 h 17"/>
                  <a:gd name="T38" fmla="*/ 1 w 35"/>
                  <a:gd name="T39" fmla="*/ 14 h 17"/>
                  <a:gd name="T40" fmla="*/ 4 w 35"/>
                  <a:gd name="T41" fmla="*/ 15 h 17"/>
                  <a:gd name="T42" fmla="*/ 4 w 35"/>
                  <a:gd name="T43" fmla="*/ 15 h 17"/>
                  <a:gd name="T44" fmla="*/ 5 w 35"/>
                  <a:gd name="T45" fmla="*/ 17 h 17"/>
                  <a:gd name="T46" fmla="*/ 5 w 35"/>
                  <a:gd name="T47" fmla="*/ 17 h 17"/>
                  <a:gd name="T48" fmla="*/ 6 w 35"/>
                  <a:gd name="T49" fmla="*/ 17 h 17"/>
                  <a:gd name="T50" fmla="*/ 7 w 35"/>
                  <a:gd name="T51" fmla="*/ 17 h 17"/>
                  <a:gd name="T52" fmla="*/ 7 w 35"/>
                  <a:gd name="T53" fmla="*/ 17 h 17"/>
                  <a:gd name="T54" fmla="*/ 35 w 35"/>
                  <a:gd name="T55" fmla="*/ 5 h 17"/>
                  <a:gd name="T56" fmla="*/ 35 w 35"/>
                  <a:gd name="T57" fmla="*/ 5 h 1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5"/>
                  <a:gd name="T88" fmla="*/ 0 h 17"/>
                  <a:gd name="T89" fmla="*/ 35 w 35"/>
                  <a:gd name="T90" fmla="*/ 17 h 1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5" h="17">
                    <a:moveTo>
                      <a:pt x="35" y="5"/>
                    </a:moveTo>
                    <a:lnTo>
                      <a:pt x="35" y="5"/>
                    </a:lnTo>
                    <a:lnTo>
                      <a:pt x="35" y="4"/>
                    </a:lnTo>
                    <a:lnTo>
                      <a:pt x="34" y="3"/>
                    </a:lnTo>
                    <a:lnTo>
                      <a:pt x="31" y="1"/>
                    </a:lnTo>
                    <a:lnTo>
                      <a:pt x="30" y="1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4" y="15"/>
                    </a:lnTo>
                    <a:lnTo>
                      <a:pt x="5" y="17"/>
                    </a:lnTo>
                    <a:lnTo>
                      <a:pt x="6" y="17"/>
                    </a:lnTo>
                    <a:lnTo>
                      <a:pt x="7" y="17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rgbClr val="444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46" name="Freeform 612">
                <a:extLst>
                  <a:ext uri="{FF2B5EF4-FFF2-40B4-BE49-F238E27FC236}">
                    <a16:creationId xmlns:a16="http://schemas.microsoft.com/office/drawing/2014/main" id="{1AF711BA-C927-437F-A41E-7BA18B4602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6" y="2412"/>
                <a:ext cx="58" cy="115"/>
              </a:xfrm>
              <a:custGeom>
                <a:avLst/>
                <a:gdLst>
                  <a:gd name="T0" fmla="*/ 10 w 58"/>
                  <a:gd name="T1" fmla="*/ 0 h 115"/>
                  <a:gd name="T2" fmla="*/ 9 w 58"/>
                  <a:gd name="T3" fmla="*/ 0 h 115"/>
                  <a:gd name="T4" fmla="*/ 7 w 58"/>
                  <a:gd name="T5" fmla="*/ 1 h 115"/>
                  <a:gd name="T6" fmla="*/ 4 w 58"/>
                  <a:gd name="T7" fmla="*/ 2 h 115"/>
                  <a:gd name="T8" fmla="*/ 2 w 58"/>
                  <a:gd name="T9" fmla="*/ 3 h 115"/>
                  <a:gd name="T10" fmla="*/ 1 w 58"/>
                  <a:gd name="T11" fmla="*/ 3 h 115"/>
                  <a:gd name="T12" fmla="*/ 1 w 58"/>
                  <a:gd name="T13" fmla="*/ 3 h 115"/>
                  <a:gd name="T14" fmla="*/ 0 w 58"/>
                  <a:gd name="T15" fmla="*/ 3 h 115"/>
                  <a:gd name="T16" fmla="*/ 0 w 58"/>
                  <a:gd name="T17" fmla="*/ 5 h 115"/>
                  <a:gd name="T18" fmla="*/ 0 w 58"/>
                  <a:gd name="T19" fmla="*/ 5 h 115"/>
                  <a:gd name="T20" fmla="*/ 0 w 58"/>
                  <a:gd name="T21" fmla="*/ 6 h 115"/>
                  <a:gd name="T22" fmla="*/ 0 w 58"/>
                  <a:gd name="T23" fmla="*/ 7 h 115"/>
                  <a:gd name="T24" fmla="*/ 0 w 58"/>
                  <a:gd name="T25" fmla="*/ 7 h 115"/>
                  <a:gd name="T26" fmla="*/ 0 w 58"/>
                  <a:gd name="T27" fmla="*/ 8 h 115"/>
                  <a:gd name="T28" fmla="*/ 0 w 58"/>
                  <a:gd name="T29" fmla="*/ 8 h 115"/>
                  <a:gd name="T30" fmla="*/ 0 w 58"/>
                  <a:gd name="T31" fmla="*/ 9 h 115"/>
                  <a:gd name="T32" fmla="*/ 0 w 58"/>
                  <a:gd name="T33" fmla="*/ 10 h 115"/>
                  <a:gd name="T34" fmla="*/ 1 w 58"/>
                  <a:gd name="T35" fmla="*/ 10 h 115"/>
                  <a:gd name="T36" fmla="*/ 39 w 58"/>
                  <a:gd name="T37" fmla="*/ 112 h 115"/>
                  <a:gd name="T38" fmla="*/ 39 w 58"/>
                  <a:gd name="T39" fmla="*/ 112 h 115"/>
                  <a:gd name="T40" fmla="*/ 39 w 58"/>
                  <a:gd name="T41" fmla="*/ 112 h 115"/>
                  <a:gd name="T42" fmla="*/ 40 w 58"/>
                  <a:gd name="T43" fmla="*/ 113 h 115"/>
                  <a:gd name="T44" fmla="*/ 40 w 58"/>
                  <a:gd name="T45" fmla="*/ 114 h 115"/>
                  <a:gd name="T46" fmla="*/ 41 w 58"/>
                  <a:gd name="T47" fmla="*/ 114 h 115"/>
                  <a:gd name="T48" fmla="*/ 41 w 58"/>
                  <a:gd name="T49" fmla="*/ 115 h 115"/>
                  <a:gd name="T50" fmla="*/ 41 w 58"/>
                  <a:gd name="T51" fmla="*/ 115 h 115"/>
                  <a:gd name="T52" fmla="*/ 43 w 58"/>
                  <a:gd name="T53" fmla="*/ 115 h 115"/>
                  <a:gd name="T54" fmla="*/ 44 w 58"/>
                  <a:gd name="T55" fmla="*/ 115 h 115"/>
                  <a:gd name="T56" fmla="*/ 45 w 58"/>
                  <a:gd name="T57" fmla="*/ 115 h 115"/>
                  <a:gd name="T58" fmla="*/ 45 w 58"/>
                  <a:gd name="T59" fmla="*/ 115 h 115"/>
                  <a:gd name="T60" fmla="*/ 46 w 58"/>
                  <a:gd name="T61" fmla="*/ 115 h 115"/>
                  <a:gd name="T62" fmla="*/ 46 w 58"/>
                  <a:gd name="T63" fmla="*/ 115 h 115"/>
                  <a:gd name="T64" fmla="*/ 47 w 58"/>
                  <a:gd name="T65" fmla="*/ 114 h 115"/>
                  <a:gd name="T66" fmla="*/ 51 w 58"/>
                  <a:gd name="T67" fmla="*/ 113 h 115"/>
                  <a:gd name="T68" fmla="*/ 54 w 58"/>
                  <a:gd name="T69" fmla="*/ 112 h 115"/>
                  <a:gd name="T70" fmla="*/ 57 w 58"/>
                  <a:gd name="T71" fmla="*/ 110 h 115"/>
                  <a:gd name="T72" fmla="*/ 58 w 58"/>
                  <a:gd name="T73" fmla="*/ 109 h 115"/>
                  <a:gd name="T74" fmla="*/ 10 w 58"/>
                  <a:gd name="T75" fmla="*/ 0 h 115"/>
                  <a:gd name="T76" fmla="*/ 10 w 58"/>
                  <a:gd name="T77" fmla="*/ 0 h 11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8"/>
                  <a:gd name="T118" fmla="*/ 0 h 115"/>
                  <a:gd name="T119" fmla="*/ 58 w 58"/>
                  <a:gd name="T120" fmla="*/ 115 h 11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8" h="115">
                    <a:moveTo>
                      <a:pt x="10" y="0"/>
                    </a:moveTo>
                    <a:lnTo>
                      <a:pt x="9" y="0"/>
                    </a:lnTo>
                    <a:lnTo>
                      <a:pt x="7" y="1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39" y="112"/>
                    </a:lnTo>
                    <a:lnTo>
                      <a:pt x="40" y="113"/>
                    </a:lnTo>
                    <a:lnTo>
                      <a:pt x="40" y="114"/>
                    </a:lnTo>
                    <a:lnTo>
                      <a:pt x="41" y="114"/>
                    </a:lnTo>
                    <a:lnTo>
                      <a:pt x="41" y="115"/>
                    </a:lnTo>
                    <a:lnTo>
                      <a:pt x="43" y="115"/>
                    </a:lnTo>
                    <a:lnTo>
                      <a:pt x="44" y="115"/>
                    </a:lnTo>
                    <a:lnTo>
                      <a:pt x="45" y="115"/>
                    </a:lnTo>
                    <a:lnTo>
                      <a:pt x="46" y="115"/>
                    </a:lnTo>
                    <a:lnTo>
                      <a:pt x="47" y="114"/>
                    </a:lnTo>
                    <a:lnTo>
                      <a:pt x="51" y="113"/>
                    </a:lnTo>
                    <a:lnTo>
                      <a:pt x="54" y="112"/>
                    </a:lnTo>
                    <a:lnTo>
                      <a:pt x="57" y="110"/>
                    </a:lnTo>
                    <a:lnTo>
                      <a:pt x="58" y="10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47" name="Freeform 613">
                <a:extLst>
                  <a:ext uri="{FF2B5EF4-FFF2-40B4-BE49-F238E27FC236}">
                    <a16:creationId xmlns:a16="http://schemas.microsoft.com/office/drawing/2014/main" id="{1CBDBB25-0CBF-4C1C-921F-10295BAB0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2347"/>
                <a:ext cx="188" cy="195"/>
              </a:xfrm>
              <a:custGeom>
                <a:avLst/>
                <a:gdLst>
                  <a:gd name="T0" fmla="*/ 0 w 188"/>
                  <a:gd name="T1" fmla="*/ 8 h 195"/>
                  <a:gd name="T2" fmla="*/ 0 w 188"/>
                  <a:gd name="T3" fmla="*/ 3 h 195"/>
                  <a:gd name="T4" fmla="*/ 3 w 188"/>
                  <a:gd name="T5" fmla="*/ 0 h 195"/>
                  <a:gd name="T6" fmla="*/ 5 w 188"/>
                  <a:gd name="T7" fmla="*/ 0 h 195"/>
                  <a:gd name="T8" fmla="*/ 8 w 188"/>
                  <a:gd name="T9" fmla="*/ 0 h 195"/>
                  <a:gd name="T10" fmla="*/ 11 w 188"/>
                  <a:gd name="T11" fmla="*/ 1 h 195"/>
                  <a:gd name="T12" fmla="*/ 11 w 188"/>
                  <a:gd name="T13" fmla="*/ 1 h 195"/>
                  <a:gd name="T14" fmla="*/ 16 w 188"/>
                  <a:gd name="T15" fmla="*/ 3 h 195"/>
                  <a:gd name="T16" fmla="*/ 26 w 188"/>
                  <a:gd name="T17" fmla="*/ 9 h 195"/>
                  <a:gd name="T18" fmla="*/ 41 w 188"/>
                  <a:gd name="T19" fmla="*/ 16 h 195"/>
                  <a:gd name="T20" fmla="*/ 58 w 188"/>
                  <a:gd name="T21" fmla="*/ 25 h 195"/>
                  <a:gd name="T22" fmla="*/ 77 w 188"/>
                  <a:gd name="T23" fmla="*/ 35 h 195"/>
                  <a:gd name="T24" fmla="*/ 96 w 188"/>
                  <a:gd name="T25" fmla="*/ 44 h 195"/>
                  <a:gd name="T26" fmla="*/ 112 w 188"/>
                  <a:gd name="T27" fmla="*/ 52 h 195"/>
                  <a:gd name="T28" fmla="*/ 126 w 188"/>
                  <a:gd name="T29" fmla="*/ 60 h 195"/>
                  <a:gd name="T30" fmla="*/ 135 w 188"/>
                  <a:gd name="T31" fmla="*/ 65 h 195"/>
                  <a:gd name="T32" fmla="*/ 138 w 188"/>
                  <a:gd name="T33" fmla="*/ 66 h 195"/>
                  <a:gd name="T34" fmla="*/ 138 w 188"/>
                  <a:gd name="T35" fmla="*/ 66 h 195"/>
                  <a:gd name="T36" fmla="*/ 140 w 188"/>
                  <a:gd name="T37" fmla="*/ 67 h 195"/>
                  <a:gd name="T38" fmla="*/ 140 w 188"/>
                  <a:gd name="T39" fmla="*/ 68 h 195"/>
                  <a:gd name="T40" fmla="*/ 142 w 188"/>
                  <a:gd name="T41" fmla="*/ 70 h 195"/>
                  <a:gd name="T42" fmla="*/ 143 w 188"/>
                  <a:gd name="T43" fmla="*/ 73 h 195"/>
                  <a:gd name="T44" fmla="*/ 144 w 188"/>
                  <a:gd name="T45" fmla="*/ 75 h 195"/>
                  <a:gd name="T46" fmla="*/ 144 w 188"/>
                  <a:gd name="T47" fmla="*/ 75 h 195"/>
                  <a:gd name="T48" fmla="*/ 145 w 188"/>
                  <a:gd name="T49" fmla="*/ 80 h 195"/>
                  <a:gd name="T50" fmla="*/ 149 w 188"/>
                  <a:gd name="T51" fmla="*/ 89 h 195"/>
                  <a:gd name="T52" fmla="*/ 154 w 188"/>
                  <a:gd name="T53" fmla="*/ 101 h 195"/>
                  <a:gd name="T54" fmla="*/ 159 w 188"/>
                  <a:gd name="T55" fmla="*/ 116 h 195"/>
                  <a:gd name="T56" fmla="*/ 165 w 188"/>
                  <a:gd name="T57" fmla="*/ 131 h 195"/>
                  <a:gd name="T58" fmla="*/ 171 w 188"/>
                  <a:gd name="T59" fmla="*/ 146 h 195"/>
                  <a:gd name="T60" fmla="*/ 177 w 188"/>
                  <a:gd name="T61" fmla="*/ 160 h 195"/>
                  <a:gd name="T62" fmla="*/ 181 w 188"/>
                  <a:gd name="T63" fmla="*/ 171 h 195"/>
                  <a:gd name="T64" fmla="*/ 184 w 188"/>
                  <a:gd name="T65" fmla="*/ 179 h 195"/>
                  <a:gd name="T66" fmla="*/ 185 w 188"/>
                  <a:gd name="T67" fmla="*/ 181 h 195"/>
                  <a:gd name="T68" fmla="*/ 185 w 188"/>
                  <a:gd name="T69" fmla="*/ 181 h 195"/>
                  <a:gd name="T70" fmla="*/ 186 w 188"/>
                  <a:gd name="T71" fmla="*/ 182 h 195"/>
                  <a:gd name="T72" fmla="*/ 187 w 188"/>
                  <a:gd name="T73" fmla="*/ 185 h 195"/>
                  <a:gd name="T74" fmla="*/ 188 w 188"/>
                  <a:gd name="T75" fmla="*/ 188 h 195"/>
                  <a:gd name="T76" fmla="*/ 188 w 188"/>
                  <a:gd name="T77" fmla="*/ 192 h 195"/>
                  <a:gd name="T78" fmla="*/ 188 w 188"/>
                  <a:gd name="T79" fmla="*/ 193 h 195"/>
                  <a:gd name="T80" fmla="*/ 188 w 188"/>
                  <a:gd name="T81" fmla="*/ 193 h 195"/>
                  <a:gd name="T82" fmla="*/ 188 w 188"/>
                  <a:gd name="T83" fmla="*/ 195 h 195"/>
                  <a:gd name="T84" fmla="*/ 187 w 188"/>
                  <a:gd name="T85" fmla="*/ 195 h 195"/>
                  <a:gd name="T86" fmla="*/ 185 w 188"/>
                  <a:gd name="T87" fmla="*/ 195 h 195"/>
                  <a:gd name="T88" fmla="*/ 184 w 188"/>
                  <a:gd name="T89" fmla="*/ 194 h 195"/>
                  <a:gd name="T90" fmla="*/ 183 w 188"/>
                  <a:gd name="T91" fmla="*/ 194 h 195"/>
                  <a:gd name="T92" fmla="*/ 12 w 188"/>
                  <a:gd name="T93" fmla="*/ 93 h 195"/>
                  <a:gd name="T94" fmla="*/ 0 w 188"/>
                  <a:gd name="T95" fmla="*/ 8 h 195"/>
                  <a:gd name="T96" fmla="*/ 0 w 188"/>
                  <a:gd name="T97" fmla="*/ 8 h 19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88"/>
                  <a:gd name="T148" fmla="*/ 0 h 195"/>
                  <a:gd name="T149" fmla="*/ 188 w 188"/>
                  <a:gd name="T150" fmla="*/ 195 h 19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88" h="195">
                    <a:moveTo>
                      <a:pt x="0" y="8"/>
                    </a:moveTo>
                    <a:lnTo>
                      <a:pt x="0" y="3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11" y="1"/>
                    </a:lnTo>
                    <a:lnTo>
                      <a:pt x="16" y="3"/>
                    </a:lnTo>
                    <a:lnTo>
                      <a:pt x="26" y="9"/>
                    </a:lnTo>
                    <a:lnTo>
                      <a:pt x="41" y="16"/>
                    </a:lnTo>
                    <a:lnTo>
                      <a:pt x="58" y="25"/>
                    </a:lnTo>
                    <a:lnTo>
                      <a:pt x="77" y="35"/>
                    </a:lnTo>
                    <a:lnTo>
                      <a:pt x="96" y="44"/>
                    </a:lnTo>
                    <a:lnTo>
                      <a:pt x="112" y="52"/>
                    </a:lnTo>
                    <a:lnTo>
                      <a:pt x="126" y="60"/>
                    </a:lnTo>
                    <a:lnTo>
                      <a:pt x="135" y="65"/>
                    </a:lnTo>
                    <a:lnTo>
                      <a:pt x="138" y="66"/>
                    </a:lnTo>
                    <a:lnTo>
                      <a:pt x="140" y="67"/>
                    </a:lnTo>
                    <a:lnTo>
                      <a:pt x="140" y="68"/>
                    </a:lnTo>
                    <a:lnTo>
                      <a:pt x="142" y="70"/>
                    </a:lnTo>
                    <a:lnTo>
                      <a:pt x="143" y="73"/>
                    </a:lnTo>
                    <a:lnTo>
                      <a:pt x="144" y="75"/>
                    </a:lnTo>
                    <a:lnTo>
                      <a:pt x="145" y="80"/>
                    </a:lnTo>
                    <a:lnTo>
                      <a:pt x="149" y="89"/>
                    </a:lnTo>
                    <a:lnTo>
                      <a:pt x="154" y="101"/>
                    </a:lnTo>
                    <a:lnTo>
                      <a:pt x="159" y="116"/>
                    </a:lnTo>
                    <a:lnTo>
                      <a:pt x="165" y="131"/>
                    </a:lnTo>
                    <a:lnTo>
                      <a:pt x="171" y="146"/>
                    </a:lnTo>
                    <a:lnTo>
                      <a:pt x="177" y="160"/>
                    </a:lnTo>
                    <a:lnTo>
                      <a:pt x="181" y="171"/>
                    </a:lnTo>
                    <a:lnTo>
                      <a:pt x="184" y="179"/>
                    </a:lnTo>
                    <a:lnTo>
                      <a:pt x="185" y="181"/>
                    </a:lnTo>
                    <a:lnTo>
                      <a:pt x="186" y="182"/>
                    </a:lnTo>
                    <a:lnTo>
                      <a:pt x="187" y="185"/>
                    </a:lnTo>
                    <a:lnTo>
                      <a:pt x="188" y="188"/>
                    </a:lnTo>
                    <a:lnTo>
                      <a:pt x="188" y="192"/>
                    </a:lnTo>
                    <a:lnTo>
                      <a:pt x="188" y="193"/>
                    </a:lnTo>
                    <a:lnTo>
                      <a:pt x="188" y="195"/>
                    </a:lnTo>
                    <a:lnTo>
                      <a:pt x="187" y="195"/>
                    </a:lnTo>
                    <a:lnTo>
                      <a:pt x="185" y="195"/>
                    </a:lnTo>
                    <a:lnTo>
                      <a:pt x="184" y="194"/>
                    </a:lnTo>
                    <a:lnTo>
                      <a:pt x="183" y="194"/>
                    </a:lnTo>
                    <a:lnTo>
                      <a:pt x="12" y="9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EC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48" name="Line 614">
                <a:extLst>
                  <a:ext uri="{FF2B5EF4-FFF2-40B4-BE49-F238E27FC236}">
                    <a16:creationId xmlns:a16="http://schemas.microsoft.com/office/drawing/2014/main" id="{2F04C9BA-0560-497F-8960-6C87094DDF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780" y="2456"/>
                <a:ext cx="153" cy="64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49" name="Freeform 615">
                <a:extLst>
                  <a:ext uri="{FF2B5EF4-FFF2-40B4-BE49-F238E27FC236}">
                    <a16:creationId xmlns:a16="http://schemas.microsoft.com/office/drawing/2014/main" id="{6B6FB37D-8B06-49CF-B720-72EBFA9D6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7" y="2232"/>
                <a:ext cx="391" cy="107"/>
              </a:xfrm>
              <a:custGeom>
                <a:avLst/>
                <a:gdLst>
                  <a:gd name="T0" fmla="*/ 391 w 391"/>
                  <a:gd name="T1" fmla="*/ 0 h 107"/>
                  <a:gd name="T2" fmla="*/ 94 w 391"/>
                  <a:gd name="T3" fmla="*/ 107 h 107"/>
                  <a:gd name="T4" fmla="*/ 0 w 391"/>
                  <a:gd name="T5" fmla="*/ 80 h 107"/>
                  <a:gd name="T6" fmla="*/ 0 60000 65536"/>
                  <a:gd name="T7" fmla="*/ 0 60000 65536"/>
                  <a:gd name="T8" fmla="*/ 0 60000 65536"/>
                  <a:gd name="T9" fmla="*/ 0 w 391"/>
                  <a:gd name="T10" fmla="*/ 0 h 107"/>
                  <a:gd name="T11" fmla="*/ 391 w 391"/>
                  <a:gd name="T12" fmla="*/ 107 h 1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1" h="107">
                    <a:moveTo>
                      <a:pt x="391" y="0"/>
                    </a:moveTo>
                    <a:lnTo>
                      <a:pt x="94" y="107"/>
                    </a:lnTo>
                    <a:lnTo>
                      <a:pt x="0" y="80"/>
                    </a:lnTo>
                  </a:path>
                </a:pathLst>
              </a:custGeom>
              <a:noFill/>
              <a:ln w="11113">
                <a:solidFill>
                  <a:srgbClr val="B1ACA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50" name="Line 616">
                <a:extLst>
                  <a:ext uri="{FF2B5EF4-FFF2-40B4-BE49-F238E27FC236}">
                    <a16:creationId xmlns:a16="http://schemas.microsoft.com/office/drawing/2014/main" id="{FDF38281-45C4-47BB-A17C-4DBBF99444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9" y="2276"/>
                <a:ext cx="90" cy="28"/>
              </a:xfrm>
              <a:prstGeom prst="line">
                <a:avLst/>
              </a:prstGeom>
              <a:noFill/>
              <a:ln w="11113">
                <a:solidFill>
                  <a:srgbClr val="B1ACA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51" name="Line 617">
                <a:extLst>
                  <a:ext uri="{FF2B5EF4-FFF2-40B4-BE49-F238E27FC236}">
                    <a16:creationId xmlns:a16="http://schemas.microsoft.com/office/drawing/2014/main" id="{018F93F8-DCB9-406A-A3AE-B42F719A10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63" y="2243"/>
                <a:ext cx="91" cy="27"/>
              </a:xfrm>
              <a:prstGeom prst="line">
                <a:avLst/>
              </a:prstGeom>
              <a:noFill/>
              <a:ln w="11113">
                <a:solidFill>
                  <a:srgbClr val="B1ACA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52" name="Freeform 618">
                <a:extLst>
                  <a:ext uri="{FF2B5EF4-FFF2-40B4-BE49-F238E27FC236}">
                    <a16:creationId xmlns:a16="http://schemas.microsoft.com/office/drawing/2014/main" id="{3958CD5E-C39A-4CA2-B485-2BC5F7F48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2" y="2328"/>
                <a:ext cx="120" cy="44"/>
              </a:xfrm>
              <a:custGeom>
                <a:avLst/>
                <a:gdLst>
                  <a:gd name="T0" fmla="*/ 0 w 120"/>
                  <a:gd name="T1" fmla="*/ 26 h 44"/>
                  <a:gd name="T2" fmla="*/ 73 w 120"/>
                  <a:gd name="T3" fmla="*/ 0 h 44"/>
                  <a:gd name="T4" fmla="*/ 120 w 120"/>
                  <a:gd name="T5" fmla="*/ 14 h 44"/>
                  <a:gd name="T6" fmla="*/ 38 w 120"/>
                  <a:gd name="T7" fmla="*/ 44 h 44"/>
                  <a:gd name="T8" fmla="*/ 0 w 120"/>
                  <a:gd name="T9" fmla="*/ 26 h 44"/>
                  <a:gd name="T10" fmla="*/ 0 w 120"/>
                  <a:gd name="T11" fmla="*/ 26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0"/>
                  <a:gd name="T19" fmla="*/ 0 h 44"/>
                  <a:gd name="T20" fmla="*/ 120 w 120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0" h="44">
                    <a:moveTo>
                      <a:pt x="0" y="26"/>
                    </a:moveTo>
                    <a:lnTo>
                      <a:pt x="73" y="0"/>
                    </a:lnTo>
                    <a:lnTo>
                      <a:pt x="120" y="14"/>
                    </a:lnTo>
                    <a:lnTo>
                      <a:pt x="38" y="44"/>
                    </a:lnTo>
                    <a:lnTo>
                      <a:pt x="0" y="26"/>
                    </a:lnTo>
                  </a:path>
                </a:pathLst>
              </a:custGeom>
              <a:noFill/>
              <a:ln w="11113">
                <a:solidFill>
                  <a:srgbClr val="B1ACA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53" name="Freeform 619">
                <a:extLst>
                  <a:ext uri="{FF2B5EF4-FFF2-40B4-BE49-F238E27FC236}">
                    <a16:creationId xmlns:a16="http://schemas.microsoft.com/office/drawing/2014/main" id="{F23C33C4-0F8C-4D24-9988-7244050AB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2336"/>
                <a:ext cx="82" cy="29"/>
              </a:xfrm>
              <a:custGeom>
                <a:avLst/>
                <a:gdLst>
                  <a:gd name="T0" fmla="*/ 0 w 82"/>
                  <a:gd name="T1" fmla="*/ 25 h 29"/>
                  <a:gd name="T2" fmla="*/ 66 w 82"/>
                  <a:gd name="T3" fmla="*/ 0 h 29"/>
                  <a:gd name="T4" fmla="*/ 82 w 82"/>
                  <a:gd name="T5" fmla="*/ 5 h 29"/>
                  <a:gd name="T6" fmla="*/ 11 w 82"/>
                  <a:gd name="T7" fmla="*/ 29 h 29"/>
                  <a:gd name="T8" fmla="*/ 0 w 82"/>
                  <a:gd name="T9" fmla="*/ 25 h 29"/>
                  <a:gd name="T10" fmla="*/ 0 w 82"/>
                  <a:gd name="T11" fmla="*/ 25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2"/>
                  <a:gd name="T19" fmla="*/ 0 h 29"/>
                  <a:gd name="T20" fmla="*/ 82 w 82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2" h="29">
                    <a:moveTo>
                      <a:pt x="0" y="25"/>
                    </a:moveTo>
                    <a:lnTo>
                      <a:pt x="66" y="0"/>
                    </a:lnTo>
                    <a:lnTo>
                      <a:pt x="82" y="5"/>
                    </a:lnTo>
                    <a:lnTo>
                      <a:pt x="11" y="29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E4DF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54" name="Freeform 620">
                <a:extLst>
                  <a:ext uri="{FF2B5EF4-FFF2-40B4-BE49-F238E27FC236}">
                    <a16:creationId xmlns:a16="http://schemas.microsoft.com/office/drawing/2014/main" id="{4BF37844-0886-454C-AB5C-01012ABEC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4" y="2336"/>
                <a:ext cx="82" cy="29"/>
              </a:xfrm>
              <a:custGeom>
                <a:avLst/>
                <a:gdLst>
                  <a:gd name="T0" fmla="*/ 0 w 82"/>
                  <a:gd name="T1" fmla="*/ 25 h 29"/>
                  <a:gd name="T2" fmla="*/ 66 w 82"/>
                  <a:gd name="T3" fmla="*/ 0 h 29"/>
                  <a:gd name="T4" fmla="*/ 82 w 82"/>
                  <a:gd name="T5" fmla="*/ 5 h 29"/>
                  <a:gd name="T6" fmla="*/ 11 w 82"/>
                  <a:gd name="T7" fmla="*/ 29 h 29"/>
                  <a:gd name="T8" fmla="*/ 0 w 82"/>
                  <a:gd name="T9" fmla="*/ 25 h 29"/>
                  <a:gd name="T10" fmla="*/ 0 w 82"/>
                  <a:gd name="T11" fmla="*/ 25 h 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2"/>
                  <a:gd name="T19" fmla="*/ 0 h 29"/>
                  <a:gd name="T20" fmla="*/ 82 w 82"/>
                  <a:gd name="T21" fmla="*/ 29 h 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2" h="29">
                    <a:moveTo>
                      <a:pt x="0" y="25"/>
                    </a:moveTo>
                    <a:lnTo>
                      <a:pt x="66" y="0"/>
                    </a:lnTo>
                    <a:lnTo>
                      <a:pt x="82" y="5"/>
                    </a:lnTo>
                    <a:lnTo>
                      <a:pt x="11" y="29"/>
                    </a:lnTo>
                    <a:lnTo>
                      <a:pt x="0" y="25"/>
                    </a:lnTo>
                  </a:path>
                </a:pathLst>
              </a:custGeom>
              <a:noFill/>
              <a:ln w="11113">
                <a:solidFill>
                  <a:srgbClr val="B1ACA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55" name="Freeform 621">
                <a:extLst>
                  <a:ext uri="{FF2B5EF4-FFF2-40B4-BE49-F238E27FC236}">
                    <a16:creationId xmlns:a16="http://schemas.microsoft.com/office/drawing/2014/main" id="{1E54EDCB-8945-4531-9D0C-3CE299A7D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" y="2315"/>
                <a:ext cx="135" cy="48"/>
              </a:xfrm>
              <a:custGeom>
                <a:avLst/>
                <a:gdLst>
                  <a:gd name="T0" fmla="*/ 57 w 135"/>
                  <a:gd name="T1" fmla="*/ 48 h 48"/>
                  <a:gd name="T2" fmla="*/ 66 w 135"/>
                  <a:gd name="T3" fmla="*/ 45 h 48"/>
                  <a:gd name="T4" fmla="*/ 86 w 135"/>
                  <a:gd name="T5" fmla="*/ 36 h 48"/>
                  <a:gd name="T6" fmla="*/ 108 w 135"/>
                  <a:gd name="T7" fmla="*/ 27 h 48"/>
                  <a:gd name="T8" fmla="*/ 127 w 135"/>
                  <a:gd name="T9" fmla="*/ 20 h 48"/>
                  <a:gd name="T10" fmla="*/ 135 w 135"/>
                  <a:gd name="T11" fmla="*/ 17 h 48"/>
                  <a:gd name="T12" fmla="*/ 73 w 135"/>
                  <a:gd name="T13" fmla="*/ 0 h 48"/>
                  <a:gd name="T14" fmla="*/ 0 w 135"/>
                  <a:gd name="T15" fmla="*/ 27 h 48"/>
                  <a:gd name="T16" fmla="*/ 57 w 135"/>
                  <a:gd name="T17" fmla="*/ 48 h 48"/>
                  <a:gd name="T18" fmla="*/ 57 w 135"/>
                  <a:gd name="T19" fmla="*/ 48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5"/>
                  <a:gd name="T31" fmla="*/ 0 h 48"/>
                  <a:gd name="T32" fmla="*/ 135 w 135"/>
                  <a:gd name="T33" fmla="*/ 48 h 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5" h="48">
                    <a:moveTo>
                      <a:pt x="57" y="48"/>
                    </a:moveTo>
                    <a:lnTo>
                      <a:pt x="66" y="45"/>
                    </a:lnTo>
                    <a:lnTo>
                      <a:pt x="86" y="36"/>
                    </a:lnTo>
                    <a:lnTo>
                      <a:pt x="108" y="27"/>
                    </a:lnTo>
                    <a:lnTo>
                      <a:pt x="127" y="20"/>
                    </a:lnTo>
                    <a:lnTo>
                      <a:pt x="135" y="17"/>
                    </a:lnTo>
                    <a:lnTo>
                      <a:pt x="73" y="0"/>
                    </a:lnTo>
                    <a:lnTo>
                      <a:pt x="0" y="27"/>
                    </a:lnTo>
                    <a:lnTo>
                      <a:pt x="57" y="48"/>
                    </a:lnTo>
                    <a:close/>
                  </a:path>
                </a:pathLst>
              </a:custGeom>
              <a:solidFill>
                <a:srgbClr val="E4DF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56" name="Freeform 622">
                <a:extLst>
                  <a:ext uri="{FF2B5EF4-FFF2-40B4-BE49-F238E27FC236}">
                    <a16:creationId xmlns:a16="http://schemas.microsoft.com/office/drawing/2014/main" id="{925383FB-166F-44C5-93A7-103703CD5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2" y="2315"/>
                <a:ext cx="135" cy="48"/>
              </a:xfrm>
              <a:custGeom>
                <a:avLst/>
                <a:gdLst>
                  <a:gd name="T0" fmla="*/ 57 w 135"/>
                  <a:gd name="T1" fmla="*/ 48 h 48"/>
                  <a:gd name="T2" fmla="*/ 66 w 135"/>
                  <a:gd name="T3" fmla="*/ 45 h 48"/>
                  <a:gd name="T4" fmla="*/ 86 w 135"/>
                  <a:gd name="T5" fmla="*/ 36 h 48"/>
                  <a:gd name="T6" fmla="*/ 108 w 135"/>
                  <a:gd name="T7" fmla="*/ 27 h 48"/>
                  <a:gd name="T8" fmla="*/ 127 w 135"/>
                  <a:gd name="T9" fmla="*/ 20 h 48"/>
                  <a:gd name="T10" fmla="*/ 135 w 135"/>
                  <a:gd name="T11" fmla="*/ 17 h 48"/>
                  <a:gd name="T12" fmla="*/ 73 w 135"/>
                  <a:gd name="T13" fmla="*/ 0 h 48"/>
                  <a:gd name="T14" fmla="*/ 0 w 135"/>
                  <a:gd name="T15" fmla="*/ 27 h 48"/>
                  <a:gd name="T16" fmla="*/ 57 w 135"/>
                  <a:gd name="T17" fmla="*/ 48 h 48"/>
                  <a:gd name="T18" fmla="*/ 57 w 135"/>
                  <a:gd name="T19" fmla="*/ 48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35"/>
                  <a:gd name="T31" fmla="*/ 0 h 48"/>
                  <a:gd name="T32" fmla="*/ 135 w 135"/>
                  <a:gd name="T33" fmla="*/ 48 h 4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35" h="48">
                    <a:moveTo>
                      <a:pt x="57" y="48"/>
                    </a:moveTo>
                    <a:lnTo>
                      <a:pt x="66" y="45"/>
                    </a:lnTo>
                    <a:lnTo>
                      <a:pt x="86" y="36"/>
                    </a:lnTo>
                    <a:lnTo>
                      <a:pt x="108" y="27"/>
                    </a:lnTo>
                    <a:lnTo>
                      <a:pt x="127" y="20"/>
                    </a:lnTo>
                    <a:lnTo>
                      <a:pt x="135" y="17"/>
                    </a:lnTo>
                    <a:lnTo>
                      <a:pt x="73" y="0"/>
                    </a:lnTo>
                    <a:lnTo>
                      <a:pt x="0" y="27"/>
                    </a:lnTo>
                    <a:lnTo>
                      <a:pt x="57" y="48"/>
                    </a:lnTo>
                  </a:path>
                </a:pathLst>
              </a:custGeom>
              <a:noFill/>
              <a:ln w="11113">
                <a:solidFill>
                  <a:srgbClr val="B1ACA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57" name="Freeform 623">
                <a:extLst>
                  <a:ext uri="{FF2B5EF4-FFF2-40B4-BE49-F238E27FC236}">
                    <a16:creationId xmlns:a16="http://schemas.microsoft.com/office/drawing/2014/main" id="{BE332237-DF82-4BBA-A099-C3BE6B0E28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" y="2328"/>
                <a:ext cx="36" cy="12"/>
              </a:xfrm>
              <a:custGeom>
                <a:avLst/>
                <a:gdLst>
                  <a:gd name="T0" fmla="*/ 19 w 36"/>
                  <a:gd name="T1" fmla="*/ 11 h 12"/>
                  <a:gd name="T2" fmla="*/ 24 w 36"/>
                  <a:gd name="T3" fmla="*/ 8 h 12"/>
                  <a:gd name="T4" fmla="*/ 29 w 36"/>
                  <a:gd name="T5" fmla="*/ 7 h 12"/>
                  <a:gd name="T6" fmla="*/ 34 w 36"/>
                  <a:gd name="T7" fmla="*/ 6 h 12"/>
                  <a:gd name="T8" fmla="*/ 36 w 36"/>
                  <a:gd name="T9" fmla="*/ 4 h 12"/>
                  <a:gd name="T10" fmla="*/ 36 w 36"/>
                  <a:gd name="T11" fmla="*/ 3 h 12"/>
                  <a:gd name="T12" fmla="*/ 36 w 36"/>
                  <a:gd name="T13" fmla="*/ 3 h 12"/>
                  <a:gd name="T14" fmla="*/ 35 w 36"/>
                  <a:gd name="T15" fmla="*/ 1 h 12"/>
                  <a:gd name="T16" fmla="*/ 33 w 36"/>
                  <a:gd name="T17" fmla="*/ 1 h 12"/>
                  <a:gd name="T18" fmla="*/ 28 w 36"/>
                  <a:gd name="T19" fmla="*/ 0 h 12"/>
                  <a:gd name="T20" fmla="*/ 23 w 36"/>
                  <a:gd name="T21" fmla="*/ 1 h 12"/>
                  <a:gd name="T22" fmla="*/ 17 w 36"/>
                  <a:gd name="T23" fmla="*/ 1 h 12"/>
                  <a:gd name="T24" fmla="*/ 17 w 36"/>
                  <a:gd name="T25" fmla="*/ 1 h 12"/>
                  <a:gd name="T26" fmla="*/ 12 w 36"/>
                  <a:gd name="T27" fmla="*/ 4 h 12"/>
                  <a:gd name="T28" fmla="*/ 7 w 36"/>
                  <a:gd name="T29" fmla="*/ 5 h 12"/>
                  <a:gd name="T30" fmla="*/ 3 w 36"/>
                  <a:gd name="T31" fmla="*/ 6 h 12"/>
                  <a:gd name="T32" fmla="*/ 0 w 36"/>
                  <a:gd name="T33" fmla="*/ 8 h 12"/>
                  <a:gd name="T34" fmla="*/ 0 w 36"/>
                  <a:gd name="T35" fmla="*/ 10 h 12"/>
                  <a:gd name="T36" fmla="*/ 0 w 36"/>
                  <a:gd name="T37" fmla="*/ 10 h 12"/>
                  <a:gd name="T38" fmla="*/ 1 w 36"/>
                  <a:gd name="T39" fmla="*/ 11 h 12"/>
                  <a:gd name="T40" fmla="*/ 3 w 36"/>
                  <a:gd name="T41" fmla="*/ 12 h 12"/>
                  <a:gd name="T42" fmla="*/ 8 w 36"/>
                  <a:gd name="T43" fmla="*/ 12 h 12"/>
                  <a:gd name="T44" fmla="*/ 13 w 36"/>
                  <a:gd name="T45" fmla="*/ 11 h 12"/>
                  <a:gd name="T46" fmla="*/ 19 w 36"/>
                  <a:gd name="T47" fmla="*/ 11 h 12"/>
                  <a:gd name="T48" fmla="*/ 19 w 36"/>
                  <a:gd name="T49" fmla="*/ 11 h 1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"/>
                  <a:gd name="T76" fmla="*/ 0 h 12"/>
                  <a:gd name="T77" fmla="*/ 36 w 36"/>
                  <a:gd name="T78" fmla="*/ 12 h 1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" h="12">
                    <a:moveTo>
                      <a:pt x="19" y="11"/>
                    </a:moveTo>
                    <a:lnTo>
                      <a:pt x="24" y="8"/>
                    </a:lnTo>
                    <a:lnTo>
                      <a:pt x="29" y="7"/>
                    </a:lnTo>
                    <a:lnTo>
                      <a:pt x="34" y="6"/>
                    </a:lnTo>
                    <a:lnTo>
                      <a:pt x="36" y="4"/>
                    </a:lnTo>
                    <a:lnTo>
                      <a:pt x="36" y="3"/>
                    </a:lnTo>
                    <a:lnTo>
                      <a:pt x="35" y="1"/>
                    </a:lnTo>
                    <a:lnTo>
                      <a:pt x="33" y="1"/>
                    </a:lnTo>
                    <a:lnTo>
                      <a:pt x="28" y="0"/>
                    </a:lnTo>
                    <a:lnTo>
                      <a:pt x="23" y="1"/>
                    </a:lnTo>
                    <a:lnTo>
                      <a:pt x="17" y="1"/>
                    </a:lnTo>
                    <a:lnTo>
                      <a:pt x="12" y="4"/>
                    </a:lnTo>
                    <a:lnTo>
                      <a:pt x="7" y="5"/>
                    </a:lnTo>
                    <a:lnTo>
                      <a:pt x="3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13" y="11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444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58" name="Freeform 624">
                <a:extLst>
                  <a:ext uri="{FF2B5EF4-FFF2-40B4-BE49-F238E27FC236}">
                    <a16:creationId xmlns:a16="http://schemas.microsoft.com/office/drawing/2014/main" id="{B7A7B1A3-70D1-481F-82DB-AB860F7A2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" y="2328"/>
                <a:ext cx="36" cy="12"/>
              </a:xfrm>
              <a:custGeom>
                <a:avLst/>
                <a:gdLst>
                  <a:gd name="T0" fmla="*/ 19 w 36"/>
                  <a:gd name="T1" fmla="*/ 11 h 12"/>
                  <a:gd name="T2" fmla="*/ 24 w 36"/>
                  <a:gd name="T3" fmla="*/ 8 h 12"/>
                  <a:gd name="T4" fmla="*/ 29 w 36"/>
                  <a:gd name="T5" fmla="*/ 7 h 12"/>
                  <a:gd name="T6" fmla="*/ 34 w 36"/>
                  <a:gd name="T7" fmla="*/ 6 h 12"/>
                  <a:gd name="T8" fmla="*/ 36 w 36"/>
                  <a:gd name="T9" fmla="*/ 4 h 12"/>
                  <a:gd name="T10" fmla="*/ 36 w 36"/>
                  <a:gd name="T11" fmla="*/ 3 h 12"/>
                  <a:gd name="T12" fmla="*/ 36 w 36"/>
                  <a:gd name="T13" fmla="*/ 3 h 12"/>
                  <a:gd name="T14" fmla="*/ 35 w 36"/>
                  <a:gd name="T15" fmla="*/ 1 h 12"/>
                  <a:gd name="T16" fmla="*/ 33 w 36"/>
                  <a:gd name="T17" fmla="*/ 1 h 12"/>
                  <a:gd name="T18" fmla="*/ 28 w 36"/>
                  <a:gd name="T19" fmla="*/ 0 h 12"/>
                  <a:gd name="T20" fmla="*/ 23 w 36"/>
                  <a:gd name="T21" fmla="*/ 1 h 12"/>
                  <a:gd name="T22" fmla="*/ 17 w 36"/>
                  <a:gd name="T23" fmla="*/ 1 h 12"/>
                  <a:gd name="T24" fmla="*/ 17 w 36"/>
                  <a:gd name="T25" fmla="*/ 1 h 12"/>
                  <a:gd name="T26" fmla="*/ 12 w 36"/>
                  <a:gd name="T27" fmla="*/ 4 h 12"/>
                  <a:gd name="T28" fmla="*/ 7 w 36"/>
                  <a:gd name="T29" fmla="*/ 5 h 12"/>
                  <a:gd name="T30" fmla="*/ 3 w 36"/>
                  <a:gd name="T31" fmla="*/ 6 h 12"/>
                  <a:gd name="T32" fmla="*/ 0 w 36"/>
                  <a:gd name="T33" fmla="*/ 8 h 12"/>
                  <a:gd name="T34" fmla="*/ 0 w 36"/>
                  <a:gd name="T35" fmla="*/ 10 h 12"/>
                  <a:gd name="T36" fmla="*/ 0 w 36"/>
                  <a:gd name="T37" fmla="*/ 10 h 12"/>
                  <a:gd name="T38" fmla="*/ 1 w 36"/>
                  <a:gd name="T39" fmla="*/ 11 h 12"/>
                  <a:gd name="T40" fmla="*/ 3 w 36"/>
                  <a:gd name="T41" fmla="*/ 12 h 12"/>
                  <a:gd name="T42" fmla="*/ 8 w 36"/>
                  <a:gd name="T43" fmla="*/ 12 h 12"/>
                  <a:gd name="T44" fmla="*/ 13 w 36"/>
                  <a:gd name="T45" fmla="*/ 11 h 12"/>
                  <a:gd name="T46" fmla="*/ 19 w 36"/>
                  <a:gd name="T47" fmla="*/ 11 h 12"/>
                  <a:gd name="T48" fmla="*/ 19 w 36"/>
                  <a:gd name="T49" fmla="*/ 11 h 1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"/>
                  <a:gd name="T76" fmla="*/ 0 h 12"/>
                  <a:gd name="T77" fmla="*/ 36 w 36"/>
                  <a:gd name="T78" fmla="*/ 12 h 1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" h="12">
                    <a:moveTo>
                      <a:pt x="19" y="11"/>
                    </a:moveTo>
                    <a:lnTo>
                      <a:pt x="24" y="8"/>
                    </a:lnTo>
                    <a:lnTo>
                      <a:pt x="29" y="7"/>
                    </a:lnTo>
                    <a:lnTo>
                      <a:pt x="34" y="6"/>
                    </a:lnTo>
                    <a:lnTo>
                      <a:pt x="36" y="4"/>
                    </a:lnTo>
                    <a:lnTo>
                      <a:pt x="36" y="3"/>
                    </a:lnTo>
                    <a:lnTo>
                      <a:pt x="35" y="1"/>
                    </a:lnTo>
                    <a:lnTo>
                      <a:pt x="33" y="1"/>
                    </a:lnTo>
                    <a:lnTo>
                      <a:pt x="28" y="0"/>
                    </a:lnTo>
                    <a:lnTo>
                      <a:pt x="23" y="1"/>
                    </a:lnTo>
                    <a:lnTo>
                      <a:pt x="17" y="1"/>
                    </a:lnTo>
                    <a:lnTo>
                      <a:pt x="12" y="4"/>
                    </a:lnTo>
                    <a:lnTo>
                      <a:pt x="7" y="5"/>
                    </a:lnTo>
                    <a:lnTo>
                      <a:pt x="3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1"/>
                    </a:lnTo>
                    <a:lnTo>
                      <a:pt x="3" y="12"/>
                    </a:lnTo>
                    <a:lnTo>
                      <a:pt x="8" y="12"/>
                    </a:lnTo>
                    <a:lnTo>
                      <a:pt x="13" y="11"/>
                    </a:lnTo>
                    <a:lnTo>
                      <a:pt x="19" y="11"/>
                    </a:lnTo>
                  </a:path>
                </a:pathLst>
              </a:cu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59" name="Freeform 625">
                <a:extLst>
                  <a:ext uri="{FF2B5EF4-FFF2-40B4-BE49-F238E27FC236}">
                    <a16:creationId xmlns:a16="http://schemas.microsoft.com/office/drawing/2014/main" id="{7A5B0261-6EA0-4941-B875-DA78AFA86A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7" y="2331"/>
                <a:ext cx="25" cy="8"/>
              </a:xfrm>
              <a:custGeom>
                <a:avLst/>
                <a:gdLst>
                  <a:gd name="T0" fmla="*/ 7 w 25"/>
                  <a:gd name="T1" fmla="*/ 8 h 8"/>
                  <a:gd name="T2" fmla="*/ 7 w 25"/>
                  <a:gd name="T3" fmla="*/ 8 h 8"/>
                  <a:gd name="T4" fmla="*/ 6 w 25"/>
                  <a:gd name="T5" fmla="*/ 8 h 8"/>
                  <a:gd name="T6" fmla="*/ 4 w 25"/>
                  <a:gd name="T7" fmla="*/ 8 h 8"/>
                  <a:gd name="T8" fmla="*/ 4 w 25"/>
                  <a:gd name="T9" fmla="*/ 8 h 8"/>
                  <a:gd name="T10" fmla="*/ 3 w 25"/>
                  <a:gd name="T11" fmla="*/ 8 h 8"/>
                  <a:gd name="T12" fmla="*/ 2 w 25"/>
                  <a:gd name="T13" fmla="*/ 8 h 8"/>
                  <a:gd name="T14" fmla="*/ 2 w 25"/>
                  <a:gd name="T15" fmla="*/ 8 h 8"/>
                  <a:gd name="T16" fmla="*/ 1 w 25"/>
                  <a:gd name="T17" fmla="*/ 8 h 8"/>
                  <a:gd name="T18" fmla="*/ 1 w 25"/>
                  <a:gd name="T19" fmla="*/ 8 h 8"/>
                  <a:gd name="T20" fmla="*/ 0 w 25"/>
                  <a:gd name="T21" fmla="*/ 8 h 8"/>
                  <a:gd name="T22" fmla="*/ 1 w 25"/>
                  <a:gd name="T23" fmla="*/ 7 h 8"/>
                  <a:gd name="T24" fmla="*/ 1 w 25"/>
                  <a:gd name="T25" fmla="*/ 7 h 8"/>
                  <a:gd name="T26" fmla="*/ 18 w 25"/>
                  <a:gd name="T27" fmla="*/ 0 h 8"/>
                  <a:gd name="T28" fmla="*/ 18 w 25"/>
                  <a:gd name="T29" fmla="*/ 0 h 8"/>
                  <a:gd name="T30" fmla="*/ 19 w 25"/>
                  <a:gd name="T31" fmla="*/ 0 h 8"/>
                  <a:gd name="T32" fmla="*/ 19 w 25"/>
                  <a:gd name="T33" fmla="*/ 0 h 8"/>
                  <a:gd name="T34" fmla="*/ 21 w 25"/>
                  <a:gd name="T35" fmla="*/ 0 h 8"/>
                  <a:gd name="T36" fmla="*/ 22 w 25"/>
                  <a:gd name="T37" fmla="*/ 0 h 8"/>
                  <a:gd name="T38" fmla="*/ 22 w 25"/>
                  <a:gd name="T39" fmla="*/ 0 h 8"/>
                  <a:gd name="T40" fmla="*/ 24 w 25"/>
                  <a:gd name="T41" fmla="*/ 0 h 8"/>
                  <a:gd name="T42" fmla="*/ 24 w 25"/>
                  <a:gd name="T43" fmla="*/ 0 h 8"/>
                  <a:gd name="T44" fmla="*/ 24 w 25"/>
                  <a:gd name="T45" fmla="*/ 1 h 8"/>
                  <a:gd name="T46" fmla="*/ 24 w 25"/>
                  <a:gd name="T47" fmla="*/ 1 h 8"/>
                  <a:gd name="T48" fmla="*/ 25 w 25"/>
                  <a:gd name="T49" fmla="*/ 1 h 8"/>
                  <a:gd name="T50" fmla="*/ 24 w 25"/>
                  <a:gd name="T51" fmla="*/ 1 h 8"/>
                  <a:gd name="T52" fmla="*/ 24 w 25"/>
                  <a:gd name="T53" fmla="*/ 1 h 8"/>
                  <a:gd name="T54" fmla="*/ 7 w 25"/>
                  <a:gd name="T55" fmla="*/ 8 h 8"/>
                  <a:gd name="T56" fmla="*/ 7 w 25"/>
                  <a:gd name="T57" fmla="*/ 8 h 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5"/>
                  <a:gd name="T88" fmla="*/ 0 h 8"/>
                  <a:gd name="T89" fmla="*/ 25 w 25"/>
                  <a:gd name="T90" fmla="*/ 8 h 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5" h="8">
                    <a:moveTo>
                      <a:pt x="7" y="8"/>
                    </a:moveTo>
                    <a:lnTo>
                      <a:pt x="7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4" y="1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444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60" name="Freeform 626">
                <a:extLst>
                  <a:ext uri="{FF2B5EF4-FFF2-40B4-BE49-F238E27FC236}">
                    <a16:creationId xmlns:a16="http://schemas.microsoft.com/office/drawing/2014/main" id="{F582C4E2-165C-407D-A8B1-1FF27A19E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7" y="2331"/>
                <a:ext cx="25" cy="8"/>
              </a:xfrm>
              <a:custGeom>
                <a:avLst/>
                <a:gdLst>
                  <a:gd name="T0" fmla="*/ 7 w 25"/>
                  <a:gd name="T1" fmla="*/ 8 h 8"/>
                  <a:gd name="T2" fmla="*/ 7 w 25"/>
                  <a:gd name="T3" fmla="*/ 8 h 8"/>
                  <a:gd name="T4" fmla="*/ 6 w 25"/>
                  <a:gd name="T5" fmla="*/ 8 h 8"/>
                  <a:gd name="T6" fmla="*/ 4 w 25"/>
                  <a:gd name="T7" fmla="*/ 8 h 8"/>
                  <a:gd name="T8" fmla="*/ 4 w 25"/>
                  <a:gd name="T9" fmla="*/ 8 h 8"/>
                  <a:gd name="T10" fmla="*/ 3 w 25"/>
                  <a:gd name="T11" fmla="*/ 8 h 8"/>
                  <a:gd name="T12" fmla="*/ 2 w 25"/>
                  <a:gd name="T13" fmla="*/ 8 h 8"/>
                  <a:gd name="T14" fmla="*/ 2 w 25"/>
                  <a:gd name="T15" fmla="*/ 8 h 8"/>
                  <a:gd name="T16" fmla="*/ 1 w 25"/>
                  <a:gd name="T17" fmla="*/ 8 h 8"/>
                  <a:gd name="T18" fmla="*/ 1 w 25"/>
                  <a:gd name="T19" fmla="*/ 8 h 8"/>
                  <a:gd name="T20" fmla="*/ 0 w 25"/>
                  <a:gd name="T21" fmla="*/ 8 h 8"/>
                  <a:gd name="T22" fmla="*/ 1 w 25"/>
                  <a:gd name="T23" fmla="*/ 7 h 8"/>
                  <a:gd name="T24" fmla="*/ 1 w 25"/>
                  <a:gd name="T25" fmla="*/ 7 h 8"/>
                  <a:gd name="T26" fmla="*/ 18 w 25"/>
                  <a:gd name="T27" fmla="*/ 0 h 8"/>
                  <a:gd name="T28" fmla="*/ 18 w 25"/>
                  <a:gd name="T29" fmla="*/ 0 h 8"/>
                  <a:gd name="T30" fmla="*/ 19 w 25"/>
                  <a:gd name="T31" fmla="*/ 0 h 8"/>
                  <a:gd name="T32" fmla="*/ 19 w 25"/>
                  <a:gd name="T33" fmla="*/ 0 h 8"/>
                  <a:gd name="T34" fmla="*/ 21 w 25"/>
                  <a:gd name="T35" fmla="*/ 0 h 8"/>
                  <a:gd name="T36" fmla="*/ 22 w 25"/>
                  <a:gd name="T37" fmla="*/ 0 h 8"/>
                  <a:gd name="T38" fmla="*/ 22 w 25"/>
                  <a:gd name="T39" fmla="*/ 0 h 8"/>
                  <a:gd name="T40" fmla="*/ 24 w 25"/>
                  <a:gd name="T41" fmla="*/ 0 h 8"/>
                  <a:gd name="T42" fmla="*/ 24 w 25"/>
                  <a:gd name="T43" fmla="*/ 0 h 8"/>
                  <a:gd name="T44" fmla="*/ 24 w 25"/>
                  <a:gd name="T45" fmla="*/ 1 h 8"/>
                  <a:gd name="T46" fmla="*/ 24 w 25"/>
                  <a:gd name="T47" fmla="*/ 1 h 8"/>
                  <a:gd name="T48" fmla="*/ 25 w 25"/>
                  <a:gd name="T49" fmla="*/ 1 h 8"/>
                  <a:gd name="T50" fmla="*/ 24 w 25"/>
                  <a:gd name="T51" fmla="*/ 1 h 8"/>
                  <a:gd name="T52" fmla="*/ 24 w 25"/>
                  <a:gd name="T53" fmla="*/ 1 h 8"/>
                  <a:gd name="T54" fmla="*/ 7 w 25"/>
                  <a:gd name="T55" fmla="*/ 8 h 8"/>
                  <a:gd name="T56" fmla="*/ 7 w 25"/>
                  <a:gd name="T57" fmla="*/ 8 h 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5"/>
                  <a:gd name="T88" fmla="*/ 0 h 8"/>
                  <a:gd name="T89" fmla="*/ 25 w 25"/>
                  <a:gd name="T90" fmla="*/ 8 h 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5" h="8">
                    <a:moveTo>
                      <a:pt x="7" y="8"/>
                    </a:moveTo>
                    <a:lnTo>
                      <a:pt x="7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1" y="7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4" y="1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61" name="Freeform 627">
                <a:extLst>
                  <a:ext uri="{FF2B5EF4-FFF2-40B4-BE49-F238E27FC236}">
                    <a16:creationId xmlns:a16="http://schemas.microsoft.com/office/drawing/2014/main" id="{3F4811F8-E10F-4BBF-8738-D9CCF99D3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2336"/>
                <a:ext cx="39" cy="15"/>
              </a:xfrm>
              <a:custGeom>
                <a:avLst/>
                <a:gdLst>
                  <a:gd name="T0" fmla="*/ 6 w 39"/>
                  <a:gd name="T1" fmla="*/ 14 h 15"/>
                  <a:gd name="T2" fmla="*/ 5 w 39"/>
                  <a:gd name="T3" fmla="*/ 15 h 15"/>
                  <a:gd name="T4" fmla="*/ 5 w 39"/>
                  <a:gd name="T5" fmla="*/ 15 h 15"/>
                  <a:gd name="T6" fmla="*/ 4 w 39"/>
                  <a:gd name="T7" fmla="*/ 15 h 15"/>
                  <a:gd name="T8" fmla="*/ 3 w 39"/>
                  <a:gd name="T9" fmla="*/ 15 h 15"/>
                  <a:gd name="T10" fmla="*/ 3 w 39"/>
                  <a:gd name="T11" fmla="*/ 15 h 15"/>
                  <a:gd name="T12" fmla="*/ 1 w 39"/>
                  <a:gd name="T13" fmla="*/ 14 h 15"/>
                  <a:gd name="T14" fmla="*/ 1 w 39"/>
                  <a:gd name="T15" fmla="*/ 14 h 15"/>
                  <a:gd name="T16" fmla="*/ 1 w 39"/>
                  <a:gd name="T17" fmla="*/ 14 h 15"/>
                  <a:gd name="T18" fmla="*/ 0 w 39"/>
                  <a:gd name="T19" fmla="*/ 14 h 15"/>
                  <a:gd name="T20" fmla="*/ 0 w 39"/>
                  <a:gd name="T21" fmla="*/ 14 h 15"/>
                  <a:gd name="T22" fmla="*/ 0 w 39"/>
                  <a:gd name="T23" fmla="*/ 14 h 15"/>
                  <a:gd name="T24" fmla="*/ 1 w 39"/>
                  <a:gd name="T25" fmla="*/ 13 h 15"/>
                  <a:gd name="T26" fmla="*/ 33 w 39"/>
                  <a:gd name="T27" fmla="*/ 2 h 15"/>
                  <a:gd name="T28" fmla="*/ 33 w 39"/>
                  <a:gd name="T29" fmla="*/ 2 h 15"/>
                  <a:gd name="T30" fmla="*/ 33 w 39"/>
                  <a:gd name="T31" fmla="*/ 0 h 15"/>
                  <a:gd name="T32" fmla="*/ 34 w 39"/>
                  <a:gd name="T33" fmla="*/ 0 h 15"/>
                  <a:gd name="T34" fmla="*/ 34 w 39"/>
                  <a:gd name="T35" fmla="*/ 0 h 15"/>
                  <a:gd name="T36" fmla="*/ 36 w 39"/>
                  <a:gd name="T37" fmla="*/ 0 h 15"/>
                  <a:gd name="T38" fmla="*/ 37 w 39"/>
                  <a:gd name="T39" fmla="*/ 0 h 15"/>
                  <a:gd name="T40" fmla="*/ 38 w 39"/>
                  <a:gd name="T41" fmla="*/ 2 h 15"/>
                  <a:gd name="T42" fmla="*/ 38 w 39"/>
                  <a:gd name="T43" fmla="*/ 2 h 15"/>
                  <a:gd name="T44" fmla="*/ 39 w 39"/>
                  <a:gd name="T45" fmla="*/ 2 h 15"/>
                  <a:gd name="T46" fmla="*/ 39 w 39"/>
                  <a:gd name="T47" fmla="*/ 2 h 15"/>
                  <a:gd name="T48" fmla="*/ 39 w 39"/>
                  <a:gd name="T49" fmla="*/ 2 h 15"/>
                  <a:gd name="T50" fmla="*/ 39 w 39"/>
                  <a:gd name="T51" fmla="*/ 2 h 15"/>
                  <a:gd name="T52" fmla="*/ 39 w 39"/>
                  <a:gd name="T53" fmla="*/ 3 h 15"/>
                  <a:gd name="T54" fmla="*/ 6 w 39"/>
                  <a:gd name="T55" fmla="*/ 14 h 15"/>
                  <a:gd name="T56" fmla="*/ 6 w 39"/>
                  <a:gd name="T57" fmla="*/ 14 h 1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9"/>
                  <a:gd name="T88" fmla="*/ 0 h 15"/>
                  <a:gd name="T89" fmla="*/ 39 w 39"/>
                  <a:gd name="T90" fmla="*/ 15 h 1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9" h="15">
                    <a:moveTo>
                      <a:pt x="6" y="14"/>
                    </a:moveTo>
                    <a:lnTo>
                      <a:pt x="5" y="15"/>
                    </a:lnTo>
                    <a:lnTo>
                      <a:pt x="4" y="15"/>
                    </a:lnTo>
                    <a:lnTo>
                      <a:pt x="3" y="15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1" y="13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8" y="2"/>
                    </a:lnTo>
                    <a:lnTo>
                      <a:pt x="39" y="2"/>
                    </a:lnTo>
                    <a:lnTo>
                      <a:pt x="39" y="3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444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62" name="Freeform 628">
                <a:extLst>
                  <a:ext uri="{FF2B5EF4-FFF2-40B4-BE49-F238E27FC236}">
                    <a16:creationId xmlns:a16="http://schemas.microsoft.com/office/drawing/2014/main" id="{3D75078E-27BC-4EC8-9DB6-202F8BF87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" y="2335"/>
                <a:ext cx="25" cy="8"/>
              </a:xfrm>
              <a:custGeom>
                <a:avLst/>
                <a:gdLst>
                  <a:gd name="T0" fmla="*/ 7 w 25"/>
                  <a:gd name="T1" fmla="*/ 8 h 8"/>
                  <a:gd name="T2" fmla="*/ 6 w 25"/>
                  <a:gd name="T3" fmla="*/ 8 h 8"/>
                  <a:gd name="T4" fmla="*/ 6 w 25"/>
                  <a:gd name="T5" fmla="*/ 8 h 8"/>
                  <a:gd name="T6" fmla="*/ 5 w 25"/>
                  <a:gd name="T7" fmla="*/ 8 h 8"/>
                  <a:gd name="T8" fmla="*/ 4 w 25"/>
                  <a:gd name="T9" fmla="*/ 8 h 8"/>
                  <a:gd name="T10" fmla="*/ 4 w 25"/>
                  <a:gd name="T11" fmla="*/ 8 h 8"/>
                  <a:gd name="T12" fmla="*/ 1 w 25"/>
                  <a:gd name="T13" fmla="*/ 8 h 8"/>
                  <a:gd name="T14" fmla="*/ 1 w 25"/>
                  <a:gd name="T15" fmla="*/ 8 h 8"/>
                  <a:gd name="T16" fmla="*/ 1 w 25"/>
                  <a:gd name="T17" fmla="*/ 8 h 8"/>
                  <a:gd name="T18" fmla="*/ 0 w 25"/>
                  <a:gd name="T19" fmla="*/ 8 h 8"/>
                  <a:gd name="T20" fmla="*/ 0 w 25"/>
                  <a:gd name="T21" fmla="*/ 8 h 8"/>
                  <a:gd name="T22" fmla="*/ 0 w 25"/>
                  <a:gd name="T23" fmla="*/ 7 h 8"/>
                  <a:gd name="T24" fmla="*/ 0 w 25"/>
                  <a:gd name="T25" fmla="*/ 7 h 8"/>
                  <a:gd name="T26" fmla="*/ 19 w 25"/>
                  <a:gd name="T27" fmla="*/ 0 h 8"/>
                  <a:gd name="T28" fmla="*/ 19 w 25"/>
                  <a:gd name="T29" fmla="*/ 0 h 8"/>
                  <a:gd name="T30" fmla="*/ 19 w 25"/>
                  <a:gd name="T31" fmla="*/ 0 h 8"/>
                  <a:gd name="T32" fmla="*/ 20 w 25"/>
                  <a:gd name="T33" fmla="*/ 0 h 8"/>
                  <a:gd name="T34" fmla="*/ 21 w 25"/>
                  <a:gd name="T35" fmla="*/ 0 h 8"/>
                  <a:gd name="T36" fmla="*/ 21 w 25"/>
                  <a:gd name="T37" fmla="*/ 0 h 8"/>
                  <a:gd name="T38" fmla="*/ 22 w 25"/>
                  <a:gd name="T39" fmla="*/ 0 h 8"/>
                  <a:gd name="T40" fmla="*/ 23 w 25"/>
                  <a:gd name="T41" fmla="*/ 0 h 8"/>
                  <a:gd name="T42" fmla="*/ 23 w 25"/>
                  <a:gd name="T43" fmla="*/ 0 h 8"/>
                  <a:gd name="T44" fmla="*/ 25 w 25"/>
                  <a:gd name="T45" fmla="*/ 1 h 8"/>
                  <a:gd name="T46" fmla="*/ 25 w 25"/>
                  <a:gd name="T47" fmla="*/ 1 h 8"/>
                  <a:gd name="T48" fmla="*/ 25 w 25"/>
                  <a:gd name="T49" fmla="*/ 1 h 8"/>
                  <a:gd name="T50" fmla="*/ 25 w 25"/>
                  <a:gd name="T51" fmla="*/ 1 h 8"/>
                  <a:gd name="T52" fmla="*/ 25 w 25"/>
                  <a:gd name="T53" fmla="*/ 1 h 8"/>
                  <a:gd name="T54" fmla="*/ 7 w 25"/>
                  <a:gd name="T55" fmla="*/ 8 h 8"/>
                  <a:gd name="T56" fmla="*/ 7 w 25"/>
                  <a:gd name="T57" fmla="*/ 8 h 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5"/>
                  <a:gd name="T88" fmla="*/ 0 h 8"/>
                  <a:gd name="T89" fmla="*/ 25 w 25"/>
                  <a:gd name="T90" fmla="*/ 8 h 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5" h="8">
                    <a:moveTo>
                      <a:pt x="7" y="8"/>
                    </a:moveTo>
                    <a:lnTo>
                      <a:pt x="6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5" y="1"/>
                    </a:lnTo>
                    <a:lnTo>
                      <a:pt x="7" y="8"/>
                    </a:lnTo>
                    <a:close/>
                  </a:path>
                </a:pathLst>
              </a:custGeom>
              <a:solidFill>
                <a:srgbClr val="FF18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63" name="Freeform 629">
                <a:extLst>
                  <a:ext uri="{FF2B5EF4-FFF2-40B4-BE49-F238E27FC236}">
                    <a16:creationId xmlns:a16="http://schemas.microsoft.com/office/drawing/2014/main" id="{16CBB80C-0208-42C6-BA34-ADB5DC152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" y="2335"/>
                <a:ext cx="25" cy="8"/>
              </a:xfrm>
              <a:custGeom>
                <a:avLst/>
                <a:gdLst>
                  <a:gd name="T0" fmla="*/ 7 w 25"/>
                  <a:gd name="T1" fmla="*/ 8 h 8"/>
                  <a:gd name="T2" fmla="*/ 6 w 25"/>
                  <a:gd name="T3" fmla="*/ 8 h 8"/>
                  <a:gd name="T4" fmla="*/ 6 w 25"/>
                  <a:gd name="T5" fmla="*/ 8 h 8"/>
                  <a:gd name="T6" fmla="*/ 5 w 25"/>
                  <a:gd name="T7" fmla="*/ 8 h 8"/>
                  <a:gd name="T8" fmla="*/ 4 w 25"/>
                  <a:gd name="T9" fmla="*/ 8 h 8"/>
                  <a:gd name="T10" fmla="*/ 4 w 25"/>
                  <a:gd name="T11" fmla="*/ 8 h 8"/>
                  <a:gd name="T12" fmla="*/ 1 w 25"/>
                  <a:gd name="T13" fmla="*/ 8 h 8"/>
                  <a:gd name="T14" fmla="*/ 1 w 25"/>
                  <a:gd name="T15" fmla="*/ 8 h 8"/>
                  <a:gd name="T16" fmla="*/ 1 w 25"/>
                  <a:gd name="T17" fmla="*/ 8 h 8"/>
                  <a:gd name="T18" fmla="*/ 0 w 25"/>
                  <a:gd name="T19" fmla="*/ 8 h 8"/>
                  <a:gd name="T20" fmla="*/ 0 w 25"/>
                  <a:gd name="T21" fmla="*/ 8 h 8"/>
                  <a:gd name="T22" fmla="*/ 0 w 25"/>
                  <a:gd name="T23" fmla="*/ 7 h 8"/>
                  <a:gd name="T24" fmla="*/ 0 w 25"/>
                  <a:gd name="T25" fmla="*/ 7 h 8"/>
                  <a:gd name="T26" fmla="*/ 19 w 25"/>
                  <a:gd name="T27" fmla="*/ 0 h 8"/>
                  <a:gd name="T28" fmla="*/ 19 w 25"/>
                  <a:gd name="T29" fmla="*/ 0 h 8"/>
                  <a:gd name="T30" fmla="*/ 19 w 25"/>
                  <a:gd name="T31" fmla="*/ 0 h 8"/>
                  <a:gd name="T32" fmla="*/ 20 w 25"/>
                  <a:gd name="T33" fmla="*/ 0 h 8"/>
                  <a:gd name="T34" fmla="*/ 21 w 25"/>
                  <a:gd name="T35" fmla="*/ 0 h 8"/>
                  <a:gd name="T36" fmla="*/ 21 w 25"/>
                  <a:gd name="T37" fmla="*/ 0 h 8"/>
                  <a:gd name="T38" fmla="*/ 22 w 25"/>
                  <a:gd name="T39" fmla="*/ 0 h 8"/>
                  <a:gd name="T40" fmla="*/ 23 w 25"/>
                  <a:gd name="T41" fmla="*/ 0 h 8"/>
                  <a:gd name="T42" fmla="*/ 23 w 25"/>
                  <a:gd name="T43" fmla="*/ 0 h 8"/>
                  <a:gd name="T44" fmla="*/ 25 w 25"/>
                  <a:gd name="T45" fmla="*/ 1 h 8"/>
                  <a:gd name="T46" fmla="*/ 25 w 25"/>
                  <a:gd name="T47" fmla="*/ 1 h 8"/>
                  <a:gd name="T48" fmla="*/ 25 w 25"/>
                  <a:gd name="T49" fmla="*/ 1 h 8"/>
                  <a:gd name="T50" fmla="*/ 25 w 25"/>
                  <a:gd name="T51" fmla="*/ 1 h 8"/>
                  <a:gd name="T52" fmla="*/ 25 w 25"/>
                  <a:gd name="T53" fmla="*/ 1 h 8"/>
                  <a:gd name="T54" fmla="*/ 7 w 25"/>
                  <a:gd name="T55" fmla="*/ 8 h 8"/>
                  <a:gd name="T56" fmla="*/ 7 w 25"/>
                  <a:gd name="T57" fmla="*/ 8 h 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5"/>
                  <a:gd name="T88" fmla="*/ 0 h 8"/>
                  <a:gd name="T89" fmla="*/ 25 w 25"/>
                  <a:gd name="T90" fmla="*/ 8 h 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5" h="8">
                    <a:moveTo>
                      <a:pt x="7" y="8"/>
                    </a:moveTo>
                    <a:lnTo>
                      <a:pt x="6" y="8"/>
                    </a:lnTo>
                    <a:lnTo>
                      <a:pt x="5" y="8"/>
                    </a:lnTo>
                    <a:lnTo>
                      <a:pt x="4" y="8"/>
                    </a:lnTo>
                    <a:lnTo>
                      <a:pt x="1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5" y="1"/>
                    </a:lnTo>
                    <a:lnTo>
                      <a:pt x="7" y="8"/>
                    </a:lnTo>
                  </a:path>
                </a:pathLst>
              </a:custGeom>
              <a:noFill/>
              <a:ln w="11113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64" name="Freeform 630">
                <a:extLst>
                  <a:ext uri="{FF2B5EF4-FFF2-40B4-BE49-F238E27FC236}">
                    <a16:creationId xmlns:a16="http://schemas.microsoft.com/office/drawing/2014/main" id="{881D3480-F1A0-4A30-B7E3-764D00BD0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9" y="2385"/>
                <a:ext cx="30" cy="89"/>
              </a:xfrm>
              <a:custGeom>
                <a:avLst/>
                <a:gdLst>
                  <a:gd name="T0" fmla="*/ 30 w 30"/>
                  <a:gd name="T1" fmla="*/ 89 h 89"/>
                  <a:gd name="T2" fmla="*/ 20 w 30"/>
                  <a:gd name="T3" fmla="*/ 12 h 89"/>
                  <a:gd name="T4" fmla="*/ 0 w 30"/>
                  <a:gd name="T5" fmla="*/ 0 h 89"/>
                  <a:gd name="T6" fmla="*/ 10 w 30"/>
                  <a:gd name="T7" fmla="*/ 77 h 89"/>
                  <a:gd name="T8" fmla="*/ 30 w 30"/>
                  <a:gd name="T9" fmla="*/ 89 h 89"/>
                  <a:gd name="T10" fmla="*/ 30 w 30"/>
                  <a:gd name="T11" fmla="*/ 89 h 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89"/>
                  <a:gd name="T20" fmla="*/ 30 w 30"/>
                  <a:gd name="T21" fmla="*/ 89 h 8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89">
                    <a:moveTo>
                      <a:pt x="30" y="89"/>
                    </a:moveTo>
                    <a:lnTo>
                      <a:pt x="20" y="12"/>
                    </a:lnTo>
                    <a:lnTo>
                      <a:pt x="0" y="0"/>
                    </a:lnTo>
                    <a:lnTo>
                      <a:pt x="10" y="77"/>
                    </a:lnTo>
                    <a:lnTo>
                      <a:pt x="30" y="89"/>
                    </a:lnTo>
                  </a:path>
                </a:pathLst>
              </a:custGeom>
              <a:noFill/>
              <a:ln w="11113">
                <a:solidFill>
                  <a:srgbClr val="B1ACA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025" name="Group 873">
              <a:extLst>
                <a:ext uri="{FF2B5EF4-FFF2-40B4-BE49-F238E27FC236}">
                  <a16:creationId xmlns:a16="http://schemas.microsoft.com/office/drawing/2014/main" id="{8BD348BF-794B-4D9F-B78E-B05F75CEF0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29" y="1867"/>
              <a:ext cx="1836" cy="2000"/>
              <a:chOff x="3129" y="1867"/>
              <a:chExt cx="1836" cy="2000"/>
            </a:xfrm>
          </p:grpSpPr>
          <p:sp>
            <p:nvSpPr>
              <p:cNvPr id="35065" name="Freeform 632">
                <a:extLst>
                  <a:ext uri="{FF2B5EF4-FFF2-40B4-BE49-F238E27FC236}">
                    <a16:creationId xmlns:a16="http://schemas.microsoft.com/office/drawing/2014/main" id="{C3DFBA85-AC84-40B9-93ED-C1A07AF99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" y="2239"/>
                <a:ext cx="300" cy="158"/>
              </a:xfrm>
              <a:custGeom>
                <a:avLst/>
                <a:gdLst>
                  <a:gd name="T0" fmla="*/ 61 w 300"/>
                  <a:gd name="T1" fmla="*/ 95 h 158"/>
                  <a:gd name="T2" fmla="*/ 61 w 300"/>
                  <a:gd name="T3" fmla="*/ 95 h 158"/>
                  <a:gd name="T4" fmla="*/ 60 w 300"/>
                  <a:gd name="T5" fmla="*/ 94 h 158"/>
                  <a:gd name="T6" fmla="*/ 60 w 300"/>
                  <a:gd name="T7" fmla="*/ 94 h 158"/>
                  <a:gd name="T8" fmla="*/ 60 w 300"/>
                  <a:gd name="T9" fmla="*/ 94 h 158"/>
                  <a:gd name="T10" fmla="*/ 59 w 300"/>
                  <a:gd name="T11" fmla="*/ 94 h 158"/>
                  <a:gd name="T12" fmla="*/ 5 w 300"/>
                  <a:gd name="T13" fmla="*/ 76 h 158"/>
                  <a:gd name="T14" fmla="*/ 5 w 300"/>
                  <a:gd name="T15" fmla="*/ 76 h 158"/>
                  <a:gd name="T16" fmla="*/ 5 w 300"/>
                  <a:gd name="T17" fmla="*/ 76 h 158"/>
                  <a:gd name="T18" fmla="*/ 2 w 300"/>
                  <a:gd name="T19" fmla="*/ 75 h 158"/>
                  <a:gd name="T20" fmla="*/ 1 w 300"/>
                  <a:gd name="T21" fmla="*/ 74 h 158"/>
                  <a:gd name="T22" fmla="*/ 0 w 300"/>
                  <a:gd name="T23" fmla="*/ 73 h 158"/>
                  <a:gd name="T24" fmla="*/ 2 w 300"/>
                  <a:gd name="T25" fmla="*/ 71 h 158"/>
                  <a:gd name="T26" fmla="*/ 2 w 300"/>
                  <a:gd name="T27" fmla="*/ 71 h 158"/>
                  <a:gd name="T28" fmla="*/ 5 w 300"/>
                  <a:gd name="T29" fmla="*/ 69 h 158"/>
                  <a:gd name="T30" fmla="*/ 7 w 300"/>
                  <a:gd name="T31" fmla="*/ 68 h 158"/>
                  <a:gd name="T32" fmla="*/ 9 w 300"/>
                  <a:gd name="T33" fmla="*/ 67 h 158"/>
                  <a:gd name="T34" fmla="*/ 11 w 300"/>
                  <a:gd name="T35" fmla="*/ 66 h 158"/>
                  <a:gd name="T36" fmla="*/ 11 w 300"/>
                  <a:gd name="T37" fmla="*/ 66 h 158"/>
                  <a:gd name="T38" fmla="*/ 186 w 300"/>
                  <a:gd name="T39" fmla="*/ 3 h 158"/>
                  <a:gd name="T40" fmla="*/ 186 w 300"/>
                  <a:gd name="T41" fmla="*/ 3 h 158"/>
                  <a:gd name="T42" fmla="*/ 186 w 300"/>
                  <a:gd name="T43" fmla="*/ 3 h 158"/>
                  <a:gd name="T44" fmla="*/ 188 w 300"/>
                  <a:gd name="T45" fmla="*/ 2 h 158"/>
                  <a:gd name="T46" fmla="*/ 190 w 300"/>
                  <a:gd name="T47" fmla="*/ 2 h 158"/>
                  <a:gd name="T48" fmla="*/ 194 w 300"/>
                  <a:gd name="T49" fmla="*/ 1 h 158"/>
                  <a:gd name="T50" fmla="*/ 197 w 300"/>
                  <a:gd name="T51" fmla="*/ 0 h 158"/>
                  <a:gd name="T52" fmla="*/ 197 w 300"/>
                  <a:gd name="T53" fmla="*/ 0 h 158"/>
                  <a:gd name="T54" fmla="*/ 201 w 300"/>
                  <a:gd name="T55" fmla="*/ 0 h 158"/>
                  <a:gd name="T56" fmla="*/ 206 w 300"/>
                  <a:gd name="T57" fmla="*/ 0 h 158"/>
                  <a:gd name="T58" fmla="*/ 208 w 300"/>
                  <a:gd name="T59" fmla="*/ 0 h 158"/>
                  <a:gd name="T60" fmla="*/ 211 w 300"/>
                  <a:gd name="T61" fmla="*/ 1 h 158"/>
                  <a:gd name="T62" fmla="*/ 211 w 300"/>
                  <a:gd name="T63" fmla="*/ 1 h 158"/>
                  <a:gd name="T64" fmla="*/ 285 w 300"/>
                  <a:gd name="T65" fmla="*/ 10 h 158"/>
                  <a:gd name="T66" fmla="*/ 285 w 300"/>
                  <a:gd name="T67" fmla="*/ 10 h 158"/>
                  <a:gd name="T68" fmla="*/ 285 w 300"/>
                  <a:gd name="T69" fmla="*/ 10 h 158"/>
                  <a:gd name="T70" fmla="*/ 286 w 300"/>
                  <a:gd name="T71" fmla="*/ 10 h 158"/>
                  <a:gd name="T72" fmla="*/ 287 w 300"/>
                  <a:gd name="T73" fmla="*/ 10 h 158"/>
                  <a:gd name="T74" fmla="*/ 288 w 300"/>
                  <a:gd name="T75" fmla="*/ 11 h 158"/>
                  <a:gd name="T76" fmla="*/ 289 w 300"/>
                  <a:gd name="T77" fmla="*/ 11 h 158"/>
                  <a:gd name="T78" fmla="*/ 289 w 300"/>
                  <a:gd name="T79" fmla="*/ 11 h 158"/>
                  <a:gd name="T80" fmla="*/ 290 w 300"/>
                  <a:gd name="T81" fmla="*/ 13 h 158"/>
                  <a:gd name="T82" fmla="*/ 292 w 300"/>
                  <a:gd name="T83" fmla="*/ 14 h 158"/>
                  <a:gd name="T84" fmla="*/ 292 w 300"/>
                  <a:gd name="T85" fmla="*/ 14 h 158"/>
                  <a:gd name="T86" fmla="*/ 293 w 300"/>
                  <a:gd name="T87" fmla="*/ 14 h 158"/>
                  <a:gd name="T88" fmla="*/ 293 w 300"/>
                  <a:gd name="T89" fmla="*/ 15 h 158"/>
                  <a:gd name="T90" fmla="*/ 300 w 300"/>
                  <a:gd name="T91" fmla="*/ 72 h 158"/>
                  <a:gd name="T92" fmla="*/ 157 w 300"/>
                  <a:gd name="T93" fmla="*/ 129 h 158"/>
                  <a:gd name="T94" fmla="*/ 135 w 300"/>
                  <a:gd name="T95" fmla="*/ 123 h 158"/>
                  <a:gd name="T96" fmla="*/ 133 w 300"/>
                  <a:gd name="T97" fmla="*/ 138 h 158"/>
                  <a:gd name="T98" fmla="*/ 82 w 300"/>
                  <a:gd name="T99" fmla="*/ 158 h 158"/>
                  <a:gd name="T100" fmla="*/ 61 w 300"/>
                  <a:gd name="T101" fmla="*/ 95 h 158"/>
                  <a:gd name="T102" fmla="*/ 61 w 300"/>
                  <a:gd name="T103" fmla="*/ 95 h 15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00"/>
                  <a:gd name="T157" fmla="*/ 0 h 158"/>
                  <a:gd name="T158" fmla="*/ 300 w 300"/>
                  <a:gd name="T159" fmla="*/ 158 h 15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00" h="158">
                    <a:moveTo>
                      <a:pt x="61" y="95"/>
                    </a:moveTo>
                    <a:lnTo>
                      <a:pt x="61" y="95"/>
                    </a:lnTo>
                    <a:lnTo>
                      <a:pt x="60" y="94"/>
                    </a:lnTo>
                    <a:lnTo>
                      <a:pt x="59" y="94"/>
                    </a:lnTo>
                    <a:lnTo>
                      <a:pt x="5" y="76"/>
                    </a:lnTo>
                    <a:lnTo>
                      <a:pt x="2" y="75"/>
                    </a:lnTo>
                    <a:lnTo>
                      <a:pt x="1" y="74"/>
                    </a:lnTo>
                    <a:lnTo>
                      <a:pt x="0" y="73"/>
                    </a:lnTo>
                    <a:lnTo>
                      <a:pt x="2" y="71"/>
                    </a:lnTo>
                    <a:lnTo>
                      <a:pt x="5" y="69"/>
                    </a:lnTo>
                    <a:lnTo>
                      <a:pt x="7" y="68"/>
                    </a:lnTo>
                    <a:lnTo>
                      <a:pt x="9" y="67"/>
                    </a:lnTo>
                    <a:lnTo>
                      <a:pt x="11" y="66"/>
                    </a:lnTo>
                    <a:lnTo>
                      <a:pt x="186" y="3"/>
                    </a:lnTo>
                    <a:lnTo>
                      <a:pt x="188" y="2"/>
                    </a:lnTo>
                    <a:lnTo>
                      <a:pt x="190" y="2"/>
                    </a:lnTo>
                    <a:lnTo>
                      <a:pt x="194" y="1"/>
                    </a:lnTo>
                    <a:lnTo>
                      <a:pt x="197" y="0"/>
                    </a:lnTo>
                    <a:lnTo>
                      <a:pt x="201" y="0"/>
                    </a:lnTo>
                    <a:lnTo>
                      <a:pt x="206" y="0"/>
                    </a:lnTo>
                    <a:lnTo>
                      <a:pt x="208" y="0"/>
                    </a:lnTo>
                    <a:lnTo>
                      <a:pt x="211" y="1"/>
                    </a:lnTo>
                    <a:lnTo>
                      <a:pt x="285" y="10"/>
                    </a:lnTo>
                    <a:lnTo>
                      <a:pt x="286" y="10"/>
                    </a:lnTo>
                    <a:lnTo>
                      <a:pt x="287" y="10"/>
                    </a:lnTo>
                    <a:lnTo>
                      <a:pt x="288" y="11"/>
                    </a:lnTo>
                    <a:lnTo>
                      <a:pt x="289" y="11"/>
                    </a:lnTo>
                    <a:lnTo>
                      <a:pt x="290" y="13"/>
                    </a:lnTo>
                    <a:lnTo>
                      <a:pt x="292" y="14"/>
                    </a:lnTo>
                    <a:lnTo>
                      <a:pt x="293" y="14"/>
                    </a:lnTo>
                    <a:lnTo>
                      <a:pt x="293" y="15"/>
                    </a:lnTo>
                    <a:lnTo>
                      <a:pt x="300" y="72"/>
                    </a:lnTo>
                    <a:lnTo>
                      <a:pt x="157" y="129"/>
                    </a:lnTo>
                    <a:lnTo>
                      <a:pt x="135" y="123"/>
                    </a:lnTo>
                    <a:lnTo>
                      <a:pt x="133" y="138"/>
                    </a:lnTo>
                    <a:lnTo>
                      <a:pt x="82" y="158"/>
                    </a:lnTo>
                    <a:lnTo>
                      <a:pt x="61" y="95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6" name="Freeform 633">
                <a:extLst>
                  <a:ext uri="{FF2B5EF4-FFF2-40B4-BE49-F238E27FC236}">
                    <a16:creationId xmlns:a16="http://schemas.microsoft.com/office/drawing/2014/main" id="{323D35FC-E8F7-4897-A6A4-7EBEAF4701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1" y="2239"/>
                <a:ext cx="300" cy="158"/>
              </a:xfrm>
              <a:custGeom>
                <a:avLst/>
                <a:gdLst>
                  <a:gd name="T0" fmla="*/ 61 w 300"/>
                  <a:gd name="T1" fmla="*/ 95 h 158"/>
                  <a:gd name="T2" fmla="*/ 61 w 300"/>
                  <a:gd name="T3" fmla="*/ 95 h 158"/>
                  <a:gd name="T4" fmla="*/ 60 w 300"/>
                  <a:gd name="T5" fmla="*/ 94 h 158"/>
                  <a:gd name="T6" fmla="*/ 60 w 300"/>
                  <a:gd name="T7" fmla="*/ 94 h 158"/>
                  <a:gd name="T8" fmla="*/ 60 w 300"/>
                  <a:gd name="T9" fmla="*/ 94 h 158"/>
                  <a:gd name="T10" fmla="*/ 59 w 300"/>
                  <a:gd name="T11" fmla="*/ 94 h 158"/>
                  <a:gd name="T12" fmla="*/ 5 w 300"/>
                  <a:gd name="T13" fmla="*/ 76 h 158"/>
                  <a:gd name="T14" fmla="*/ 5 w 300"/>
                  <a:gd name="T15" fmla="*/ 76 h 158"/>
                  <a:gd name="T16" fmla="*/ 5 w 300"/>
                  <a:gd name="T17" fmla="*/ 76 h 158"/>
                  <a:gd name="T18" fmla="*/ 2 w 300"/>
                  <a:gd name="T19" fmla="*/ 75 h 158"/>
                  <a:gd name="T20" fmla="*/ 1 w 300"/>
                  <a:gd name="T21" fmla="*/ 74 h 158"/>
                  <a:gd name="T22" fmla="*/ 0 w 300"/>
                  <a:gd name="T23" fmla="*/ 73 h 158"/>
                  <a:gd name="T24" fmla="*/ 2 w 300"/>
                  <a:gd name="T25" fmla="*/ 71 h 158"/>
                  <a:gd name="T26" fmla="*/ 2 w 300"/>
                  <a:gd name="T27" fmla="*/ 71 h 158"/>
                  <a:gd name="T28" fmla="*/ 5 w 300"/>
                  <a:gd name="T29" fmla="*/ 69 h 158"/>
                  <a:gd name="T30" fmla="*/ 7 w 300"/>
                  <a:gd name="T31" fmla="*/ 68 h 158"/>
                  <a:gd name="T32" fmla="*/ 9 w 300"/>
                  <a:gd name="T33" fmla="*/ 67 h 158"/>
                  <a:gd name="T34" fmla="*/ 11 w 300"/>
                  <a:gd name="T35" fmla="*/ 66 h 158"/>
                  <a:gd name="T36" fmla="*/ 11 w 300"/>
                  <a:gd name="T37" fmla="*/ 66 h 158"/>
                  <a:gd name="T38" fmla="*/ 186 w 300"/>
                  <a:gd name="T39" fmla="*/ 3 h 158"/>
                  <a:gd name="T40" fmla="*/ 186 w 300"/>
                  <a:gd name="T41" fmla="*/ 3 h 158"/>
                  <a:gd name="T42" fmla="*/ 186 w 300"/>
                  <a:gd name="T43" fmla="*/ 3 h 158"/>
                  <a:gd name="T44" fmla="*/ 188 w 300"/>
                  <a:gd name="T45" fmla="*/ 2 h 158"/>
                  <a:gd name="T46" fmla="*/ 190 w 300"/>
                  <a:gd name="T47" fmla="*/ 2 h 158"/>
                  <a:gd name="T48" fmla="*/ 194 w 300"/>
                  <a:gd name="T49" fmla="*/ 1 h 158"/>
                  <a:gd name="T50" fmla="*/ 197 w 300"/>
                  <a:gd name="T51" fmla="*/ 0 h 158"/>
                  <a:gd name="T52" fmla="*/ 197 w 300"/>
                  <a:gd name="T53" fmla="*/ 0 h 158"/>
                  <a:gd name="T54" fmla="*/ 201 w 300"/>
                  <a:gd name="T55" fmla="*/ 0 h 158"/>
                  <a:gd name="T56" fmla="*/ 206 w 300"/>
                  <a:gd name="T57" fmla="*/ 0 h 158"/>
                  <a:gd name="T58" fmla="*/ 208 w 300"/>
                  <a:gd name="T59" fmla="*/ 0 h 158"/>
                  <a:gd name="T60" fmla="*/ 211 w 300"/>
                  <a:gd name="T61" fmla="*/ 1 h 158"/>
                  <a:gd name="T62" fmla="*/ 211 w 300"/>
                  <a:gd name="T63" fmla="*/ 1 h 158"/>
                  <a:gd name="T64" fmla="*/ 285 w 300"/>
                  <a:gd name="T65" fmla="*/ 10 h 158"/>
                  <a:gd name="T66" fmla="*/ 285 w 300"/>
                  <a:gd name="T67" fmla="*/ 10 h 158"/>
                  <a:gd name="T68" fmla="*/ 285 w 300"/>
                  <a:gd name="T69" fmla="*/ 10 h 158"/>
                  <a:gd name="T70" fmla="*/ 286 w 300"/>
                  <a:gd name="T71" fmla="*/ 10 h 158"/>
                  <a:gd name="T72" fmla="*/ 287 w 300"/>
                  <a:gd name="T73" fmla="*/ 10 h 158"/>
                  <a:gd name="T74" fmla="*/ 288 w 300"/>
                  <a:gd name="T75" fmla="*/ 11 h 158"/>
                  <a:gd name="T76" fmla="*/ 289 w 300"/>
                  <a:gd name="T77" fmla="*/ 11 h 158"/>
                  <a:gd name="T78" fmla="*/ 289 w 300"/>
                  <a:gd name="T79" fmla="*/ 11 h 158"/>
                  <a:gd name="T80" fmla="*/ 290 w 300"/>
                  <a:gd name="T81" fmla="*/ 13 h 158"/>
                  <a:gd name="T82" fmla="*/ 292 w 300"/>
                  <a:gd name="T83" fmla="*/ 14 h 158"/>
                  <a:gd name="T84" fmla="*/ 292 w 300"/>
                  <a:gd name="T85" fmla="*/ 14 h 158"/>
                  <a:gd name="T86" fmla="*/ 293 w 300"/>
                  <a:gd name="T87" fmla="*/ 14 h 158"/>
                  <a:gd name="T88" fmla="*/ 293 w 300"/>
                  <a:gd name="T89" fmla="*/ 15 h 158"/>
                  <a:gd name="T90" fmla="*/ 300 w 300"/>
                  <a:gd name="T91" fmla="*/ 72 h 158"/>
                  <a:gd name="T92" fmla="*/ 157 w 300"/>
                  <a:gd name="T93" fmla="*/ 129 h 158"/>
                  <a:gd name="T94" fmla="*/ 135 w 300"/>
                  <a:gd name="T95" fmla="*/ 123 h 158"/>
                  <a:gd name="T96" fmla="*/ 133 w 300"/>
                  <a:gd name="T97" fmla="*/ 138 h 158"/>
                  <a:gd name="T98" fmla="*/ 82 w 300"/>
                  <a:gd name="T99" fmla="*/ 158 h 158"/>
                  <a:gd name="T100" fmla="*/ 61 w 300"/>
                  <a:gd name="T101" fmla="*/ 95 h 158"/>
                  <a:gd name="T102" fmla="*/ 61 w 300"/>
                  <a:gd name="T103" fmla="*/ 95 h 15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00"/>
                  <a:gd name="T157" fmla="*/ 0 h 158"/>
                  <a:gd name="T158" fmla="*/ 300 w 300"/>
                  <a:gd name="T159" fmla="*/ 158 h 15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00" h="158">
                    <a:moveTo>
                      <a:pt x="61" y="95"/>
                    </a:moveTo>
                    <a:lnTo>
                      <a:pt x="61" y="95"/>
                    </a:lnTo>
                    <a:lnTo>
                      <a:pt x="60" y="94"/>
                    </a:lnTo>
                    <a:lnTo>
                      <a:pt x="59" y="94"/>
                    </a:lnTo>
                    <a:lnTo>
                      <a:pt x="5" y="76"/>
                    </a:lnTo>
                    <a:lnTo>
                      <a:pt x="2" y="75"/>
                    </a:lnTo>
                    <a:lnTo>
                      <a:pt x="1" y="74"/>
                    </a:lnTo>
                    <a:lnTo>
                      <a:pt x="0" y="73"/>
                    </a:lnTo>
                    <a:lnTo>
                      <a:pt x="2" y="71"/>
                    </a:lnTo>
                    <a:lnTo>
                      <a:pt x="5" y="69"/>
                    </a:lnTo>
                    <a:lnTo>
                      <a:pt x="7" y="68"/>
                    </a:lnTo>
                    <a:lnTo>
                      <a:pt x="9" y="67"/>
                    </a:lnTo>
                    <a:lnTo>
                      <a:pt x="11" y="66"/>
                    </a:lnTo>
                    <a:lnTo>
                      <a:pt x="186" y="3"/>
                    </a:lnTo>
                    <a:lnTo>
                      <a:pt x="188" y="2"/>
                    </a:lnTo>
                    <a:lnTo>
                      <a:pt x="190" y="2"/>
                    </a:lnTo>
                    <a:lnTo>
                      <a:pt x="194" y="1"/>
                    </a:lnTo>
                    <a:lnTo>
                      <a:pt x="197" y="0"/>
                    </a:lnTo>
                    <a:lnTo>
                      <a:pt x="201" y="0"/>
                    </a:lnTo>
                    <a:lnTo>
                      <a:pt x="206" y="0"/>
                    </a:lnTo>
                    <a:lnTo>
                      <a:pt x="208" y="0"/>
                    </a:lnTo>
                    <a:lnTo>
                      <a:pt x="211" y="1"/>
                    </a:lnTo>
                    <a:lnTo>
                      <a:pt x="285" y="10"/>
                    </a:lnTo>
                    <a:lnTo>
                      <a:pt x="286" y="10"/>
                    </a:lnTo>
                    <a:lnTo>
                      <a:pt x="287" y="10"/>
                    </a:lnTo>
                    <a:lnTo>
                      <a:pt x="288" y="11"/>
                    </a:lnTo>
                    <a:lnTo>
                      <a:pt x="289" y="11"/>
                    </a:lnTo>
                    <a:lnTo>
                      <a:pt x="290" y="13"/>
                    </a:lnTo>
                    <a:lnTo>
                      <a:pt x="292" y="14"/>
                    </a:lnTo>
                    <a:lnTo>
                      <a:pt x="293" y="14"/>
                    </a:lnTo>
                    <a:lnTo>
                      <a:pt x="293" y="15"/>
                    </a:lnTo>
                    <a:lnTo>
                      <a:pt x="300" y="72"/>
                    </a:lnTo>
                    <a:lnTo>
                      <a:pt x="157" y="129"/>
                    </a:lnTo>
                    <a:lnTo>
                      <a:pt x="135" y="123"/>
                    </a:lnTo>
                    <a:lnTo>
                      <a:pt x="133" y="138"/>
                    </a:lnTo>
                    <a:lnTo>
                      <a:pt x="82" y="158"/>
                    </a:lnTo>
                    <a:lnTo>
                      <a:pt x="61" y="95"/>
                    </a:lnTo>
                  </a:path>
                </a:pathLst>
              </a:custGeom>
              <a:noFill/>
              <a:ln w="11113">
                <a:solidFill>
                  <a:srgbClr val="B1ACA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7" name="Freeform 634">
                <a:extLst>
                  <a:ext uri="{FF2B5EF4-FFF2-40B4-BE49-F238E27FC236}">
                    <a16:creationId xmlns:a16="http://schemas.microsoft.com/office/drawing/2014/main" id="{7060D04A-29F2-44A2-AFD3-450072159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3" y="2298"/>
                <a:ext cx="93" cy="28"/>
              </a:xfrm>
              <a:custGeom>
                <a:avLst/>
                <a:gdLst>
                  <a:gd name="T0" fmla="*/ 92 w 93"/>
                  <a:gd name="T1" fmla="*/ 15 h 28"/>
                  <a:gd name="T2" fmla="*/ 93 w 93"/>
                  <a:gd name="T3" fmla="*/ 15 h 28"/>
                  <a:gd name="T4" fmla="*/ 93 w 93"/>
                  <a:gd name="T5" fmla="*/ 14 h 28"/>
                  <a:gd name="T6" fmla="*/ 92 w 93"/>
                  <a:gd name="T7" fmla="*/ 13 h 28"/>
                  <a:gd name="T8" fmla="*/ 89 w 93"/>
                  <a:gd name="T9" fmla="*/ 13 h 28"/>
                  <a:gd name="T10" fmla="*/ 87 w 93"/>
                  <a:gd name="T11" fmla="*/ 12 h 28"/>
                  <a:gd name="T12" fmla="*/ 49 w 93"/>
                  <a:gd name="T13" fmla="*/ 2 h 28"/>
                  <a:gd name="T14" fmla="*/ 49 w 93"/>
                  <a:gd name="T15" fmla="*/ 2 h 28"/>
                  <a:gd name="T16" fmla="*/ 44 w 93"/>
                  <a:gd name="T17" fmla="*/ 1 h 28"/>
                  <a:gd name="T18" fmla="*/ 41 w 93"/>
                  <a:gd name="T19" fmla="*/ 1 h 28"/>
                  <a:gd name="T20" fmla="*/ 38 w 93"/>
                  <a:gd name="T21" fmla="*/ 0 h 28"/>
                  <a:gd name="T22" fmla="*/ 36 w 93"/>
                  <a:gd name="T23" fmla="*/ 1 h 28"/>
                  <a:gd name="T24" fmla="*/ 34 w 93"/>
                  <a:gd name="T25" fmla="*/ 1 h 28"/>
                  <a:gd name="T26" fmla="*/ 1 w 93"/>
                  <a:gd name="T27" fmla="*/ 13 h 28"/>
                  <a:gd name="T28" fmla="*/ 1 w 93"/>
                  <a:gd name="T29" fmla="*/ 13 h 28"/>
                  <a:gd name="T30" fmla="*/ 0 w 93"/>
                  <a:gd name="T31" fmla="*/ 13 h 28"/>
                  <a:gd name="T32" fmla="*/ 0 w 93"/>
                  <a:gd name="T33" fmla="*/ 14 h 28"/>
                  <a:gd name="T34" fmla="*/ 1 w 93"/>
                  <a:gd name="T35" fmla="*/ 15 h 28"/>
                  <a:gd name="T36" fmla="*/ 2 w 93"/>
                  <a:gd name="T37" fmla="*/ 15 h 28"/>
                  <a:gd name="T38" fmla="*/ 6 w 93"/>
                  <a:gd name="T39" fmla="*/ 16 h 28"/>
                  <a:gd name="T40" fmla="*/ 43 w 93"/>
                  <a:gd name="T41" fmla="*/ 26 h 28"/>
                  <a:gd name="T42" fmla="*/ 43 w 93"/>
                  <a:gd name="T43" fmla="*/ 26 h 28"/>
                  <a:gd name="T44" fmla="*/ 48 w 93"/>
                  <a:gd name="T45" fmla="*/ 27 h 28"/>
                  <a:gd name="T46" fmla="*/ 51 w 93"/>
                  <a:gd name="T47" fmla="*/ 28 h 28"/>
                  <a:gd name="T48" fmla="*/ 53 w 93"/>
                  <a:gd name="T49" fmla="*/ 28 h 28"/>
                  <a:gd name="T50" fmla="*/ 56 w 93"/>
                  <a:gd name="T51" fmla="*/ 28 h 28"/>
                  <a:gd name="T52" fmla="*/ 59 w 93"/>
                  <a:gd name="T53" fmla="*/ 27 h 28"/>
                  <a:gd name="T54" fmla="*/ 92 w 93"/>
                  <a:gd name="T55" fmla="*/ 15 h 28"/>
                  <a:gd name="T56" fmla="*/ 92 w 93"/>
                  <a:gd name="T57" fmla="*/ 15 h 2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3"/>
                  <a:gd name="T88" fmla="*/ 0 h 28"/>
                  <a:gd name="T89" fmla="*/ 93 w 93"/>
                  <a:gd name="T90" fmla="*/ 28 h 2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3" h="28">
                    <a:moveTo>
                      <a:pt x="92" y="15"/>
                    </a:moveTo>
                    <a:lnTo>
                      <a:pt x="93" y="15"/>
                    </a:lnTo>
                    <a:lnTo>
                      <a:pt x="93" y="14"/>
                    </a:lnTo>
                    <a:lnTo>
                      <a:pt x="92" y="13"/>
                    </a:lnTo>
                    <a:lnTo>
                      <a:pt x="89" y="13"/>
                    </a:lnTo>
                    <a:lnTo>
                      <a:pt x="87" y="12"/>
                    </a:lnTo>
                    <a:lnTo>
                      <a:pt x="49" y="2"/>
                    </a:lnTo>
                    <a:lnTo>
                      <a:pt x="44" y="1"/>
                    </a:lnTo>
                    <a:lnTo>
                      <a:pt x="41" y="1"/>
                    </a:lnTo>
                    <a:lnTo>
                      <a:pt x="38" y="0"/>
                    </a:lnTo>
                    <a:lnTo>
                      <a:pt x="36" y="1"/>
                    </a:lnTo>
                    <a:lnTo>
                      <a:pt x="34" y="1"/>
                    </a:lnTo>
                    <a:lnTo>
                      <a:pt x="1" y="13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1" y="15"/>
                    </a:lnTo>
                    <a:lnTo>
                      <a:pt x="2" y="15"/>
                    </a:lnTo>
                    <a:lnTo>
                      <a:pt x="6" y="16"/>
                    </a:lnTo>
                    <a:lnTo>
                      <a:pt x="43" y="26"/>
                    </a:lnTo>
                    <a:lnTo>
                      <a:pt x="48" y="27"/>
                    </a:lnTo>
                    <a:lnTo>
                      <a:pt x="51" y="28"/>
                    </a:lnTo>
                    <a:lnTo>
                      <a:pt x="53" y="28"/>
                    </a:lnTo>
                    <a:lnTo>
                      <a:pt x="56" y="28"/>
                    </a:lnTo>
                    <a:lnTo>
                      <a:pt x="59" y="27"/>
                    </a:lnTo>
                    <a:lnTo>
                      <a:pt x="92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8" name="Freeform 635">
                <a:extLst>
                  <a:ext uri="{FF2B5EF4-FFF2-40B4-BE49-F238E27FC236}">
                    <a16:creationId xmlns:a16="http://schemas.microsoft.com/office/drawing/2014/main" id="{26F17E62-3859-468F-AE99-57CB1F0AB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" y="2283"/>
                <a:ext cx="71" cy="19"/>
              </a:xfrm>
              <a:custGeom>
                <a:avLst/>
                <a:gdLst>
                  <a:gd name="T0" fmla="*/ 68 w 71"/>
                  <a:gd name="T1" fmla="*/ 14 h 19"/>
                  <a:gd name="T2" fmla="*/ 70 w 71"/>
                  <a:gd name="T3" fmla="*/ 13 h 19"/>
                  <a:gd name="T4" fmla="*/ 71 w 71"/>
                  <a:gd name="T5" fmla="*/ 13 h 19"/>
                  <a:gd name="T6" fmla="*/ 70 w 71"/>
                  <a:gd name="T7" fmla="*/ 12 h 19"/>
                  <a:gd name="T8" fmla="*/ 67 w 71"/>
                  <a:gd name="T9" fmla="*/ 12 h 19"/>
                  <a:gd name="T10" fmla="*/ 64 w 71"/>
                  <a:gd name="T11" fmla="*/ 10 h 19"/>
                  <a:gd name="T12" fmla="*/ 27 w 71"/>
                  <a:gd name="T13" fmla="*/ 1 h 19"/>
                  <a:gd name="T14" fmla="*/ 27 w 71"/>
                  <a:gd name="T15" fmla="*/ 1 h 19"/>
                  <a:gd name="T16" fmla="*/ 23 w 71"/>
                  <a:gd name="T17" fmla="*/ 0 h 19"/>
                  <a:gd name="T18" fmla="*/ 20 w 71"/>
                  <a:gd name="T19" fmla="*/ 0 h 19"/>
                  <a:gd name="T20" fmla="*/ 16 w 71"/>
                  <a:gd name="T21" fmla="*/ 0 h 19"/>
                  <a:gd name="T22" fmla="*/ 13 w 71"/>
                  <a:gd name="T23" fmla="*/ 0 h 19"/>
                  <a:gd name="T24" fmla="*/ 10 w 71"/>
                  <a:gd name="T25" fmla="*/ 0 h 19"/>
                  <a:gd name="T26" fmla="*/ 2 w 71"/>
                  <a:gd name="T27" fmla="*/ 3 h 19"/>
                  <a:gd name="T28" fmla="*/ 2 w 71"/>
                  <a:gd name="T29" fmla="*/ 3 h 19"/>
                  <a:gd name="T30" fmla="*/ 1 w 71"/>
                  <a:gd name="T31" fmla="*/ 3 h 19"/>
                  <a:gd name="T32" fmla="*/ 0 w 71"/>
                  <a:gd name="T33" fmla="*/ 5 h 19"/>
                  <a:gd name="T34" fmla="*/ 1 w 71"/>
                  <a:gd name="T35" fmla="*/ 6 h 19"/>
                  <a:gd name="T36" fmla="*/ 3 w 71"/>
                  <a:gd name="T37" fmla="*/ 6 h 19"/>
                  <a:gd name="T38" fmla="*/ 6 w 71"/>
                  <a:gd name="T39" fmla="*/ 7 h 19"/>
                  <a:gd name="T40" fmla="*/ 44 w 71"/>
                  <a:gd name="T41" fmla="*/ 16 h 19"/>
                  <a:gd name="T42" fmla="*/ 44 w 71"/>
                  <a:gd name="T43" fmla="*/ 16 h 19"/>
                  <a:gd name="T44" fmla="*/ 49 w 71"/>
                  <a:gd name="T45" fmla="*/ 17 h 19"/>
                  <a:gd name="T46" fmla="*/ 51 w 71"/>
                  <a:gd name="T47" fmla="*/ 17 h 19"/>
                  <a:gd name="T48" fmla="*/ 54 w 71"/>
                  <a:gd name="T49" fmla="*/ 19 h 19"/>
                  <a:gd name="T50" fmla="*/ 57 w 71"/>
                  <a:gd name="T51" fmla="*/ 19 h 19"/>
                  <a:gd name="T52" fmla="*/ 59 w 71"/>
                  <a:gd name="T53" fmla="*/ 17 h 19"/>
                  <a:gd name="T54" fmla="*/ 68 w 71"/>
                  <a:gd name="T55" fmla="*/ 14 h 19"/>
                  <a:gd name="T56" fmla="*/ 68 w 71"/>
                  <a:gd name="T57" fmla="*/ 14 h 1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1"/>
                  <a:gd name="T88" fmla="*/ 0 h 19"/>
                  <a:gd name="T89" fmla="*/ 71 w 71"/>
                  <a:gd name="T90" fmla="*/ 19 h 1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1" h="19">
                    <a:moveTo>
                      <a:pt x="68" y="14"/>
                    </a:moveTo>
                    <a:lnTo>
                      <a:pt x="70" y="13"/>
                    </a:lnTo>
                    <a:lnTo>
                      <a:pt x="71" y="13"/>
                    </a:lnTo>
                    <a:lnTo>
                      <a:pt x="70" y="12"/>
                    </a:lnTo>
                    <a:lnTo>
                      <a:pt x="67" y="12"/>
                    </a:lnTo>
                    <a:lnTo>
                      <a:pt x="64" y="10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3" y="6"/>
                    </a:lnTo>
                    <a:lnTo>
                      <a:pt x="6" y="7"/>
                    </a:lnTo>
                    <a:lnTo>
                      <a:pt x="44" y="16"/>
                    </a:lnTo>
                    <a:lnTo>
                      <a:pt x="49" y="17"/>
                    </a:lnTo>
                    <a:lnTo>
                      <a:pt x="51" y="17"/>
                    </a:lnTo>
                    <a:lnTo>
                      <a:pt x="54" y="19"/>
                    </a:lnTo>
                    <a:lnTo>
                      <a:pt x="57" y="19"/>
                    </a:lnTo>
                    <a:lnTo>
                      <a:pt x="59" y="17"/>
                    </a:lnTo>
                    <a:lnTo>
                      <a:pt x="68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9" name="Line 636">
                <a:extLst>
                  <a:ext uri="{FF2B5EF4-FFF2-40B4-BE49-F238E27FC236}">
                    <a16:creationId xmlns:a16="http://schemas.microsoft.com/office/drawing/2014/main" id="{7C01BAF0-3AC2-432F-A4F6-7CC38422A1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24" y="2313"/>
                <a:ext cx="60" cy="22"/>
              </a:xfrm>
              <a:prstGeom prst="line">
                <a:avLst/>
              </a:prstGeom>
              <a:noFill/>
              <a:ln w="11113">
                <a:solidFill>
                  <a:srgbClr val="C2C2C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0" name="Line 637">
                <a:extLst>
                  <a:ext uri="{FF2B5EF4-FFF2-40B4-BE49-F238E27FC236}">
                    <a16:creationId xmlns:a16="http://schemas.microsoft.com/office/drawing/2014/main" id="{5044A04B-2875-457C-A6F8-5006767E39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11" y="2296"/>
                <a:ext cx="23" cy="8"/>
              </a:xfrm>
              <a:prstGeom prst="line">
                <a:avLst/>
              </a:prstGeom>
              <a:noFill/>
              <a:ln w="11113">
                <a:solidFill>
                  <a:srgbClr val="C2C2C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1" name="Line 638">
                <a:extLst>
                  <a:ext uri="{FF2B5EF4-FFF2-40B4-BE49-F238E27FC236}">
                    <a16:creationId xmlns:a16="http://schemas.microsoft.com/office/drawing/2014/main" id="{C336642C-902F-4BBF-A230-EAF36F590F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64" y="2278"/>
                <a:ext cx="15" cy="6"/>
              </a:xfrm>
              <a:prstGeom prst="line">
                <a:avLst/>
              </a:prstGeom>
              <a:noFill/>
              <a:ln w="11113">
                <a:solidFill>
                  <a:srgbClr val="C2C2C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2" name="Line 639">
                <a:extLst>
                  <a:ext uri="{FF2B5EF4-FFF2-40B4-BE49-F238E27FC236}">
                    <a16:creationId xmlns:a16="http://schemas.microsoft.com/office/drawing/2014/main" id="{E18934DC-8BE3-4A10-8434-FA56C14B0B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04" y="2253"/>
                <a:ext cx="46" cy="17"/>
              </a:xfrm>
              <a:prstGeom prst="line">
                <a:avLst/>
              </a:prstGeom>
              <a:noFill/>
              <a:ln w="11113">
                <a:solidFill>
                  <a:srgbClr val="C2C2C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3" name="Freeform 640">
                <a:extLst>
                  <a:ext uri="{FF2B5EF4-FFF2-40B4-BE49-F238E27FC236}">
                    <a16:creationId xmlns:a16="http://schemas.microsoft.com/office/drawing/2014/main" id="{CF6BD2F7-6FEB-4A4A-BC9C-5E7B1C9D70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4" y="2245"/>
                <a:ext cx="89" cy="23"/>
              </a:xfrm>
              <a:custGeom>
                <a:avLst/>
                <a:gdLst>
                  <a:gd name="T0" fmla="*/ 1 w 89"/>
                  <a:gd name="T1" fmla="*/ 9 h 23"/>
                  <a:gd name="T2" fmla="*/ 0 w 89"/>
                  <a:gd name="T3" fmla="*/ 9 h 23"/>
                  <a:gd name="T4" fmla="*/ 0 w 89"/>
                  <a:gd name="T5" fmla="*/ 10 h 23"/>
                  <a:gd name="T6" fmla="*/ 1 w 89"/>
                  <a:gd name="T7" fmla="*/ 10 h 23"/>
                  <a:gd name="T8" fmla="*/ 3 w 89"/>
                  <a:gd name="T9" fmla="*/ 11 h 23"/>
                  <a:gd name="T10" fmla="*/ 6 w 89"/>
                  <a:gd name="T11" fmla="*/ 12 h 23"/>
                  <a:gd name="T12" fmla="*/ 44 w 89"/>
                  <a:gd name="T13" fmla="*/ 20 h 23"/>
                  <a:gd name="T14" fmla="*/ 44 w 89"/>
                  <a:gd name="T15" fmla="*/ 20 h 23"/>
                  <a:gd name="T16" fmla="*/ 48 w 89"/>
                  <a:gd name="T17" fmla="*/ 22 h 23"/>
                  <a:gd name="T18" fmla="*/ 50 w 89"/>
                  <a:gd name="T19" fmla="*/ 22 h 23"/>
                  <a:gd name="T20" fmla="*/ 53 w 89"/>
                  <a:gd name="T21" fmla="*/ 23 h 23"/>
                  <a:gd name="T22" fmla="*/ 57 w 89"/>
                  <a:gd name="T23" fmla="*/ 22 h 23"/>
                  <a:gd name="T24" fmla="*/ 59 w 89"/>
                  <a:gd name="T25" fmla="*/ 22 h 23"/>
                  <a:gd name="T26" fmla="*/ 88 w 89"/>
                  <a:gd name="T27" fmla="*/ 11 h 23"/>
                  <a:gd name="T28" fmla="*/ 88 w 89"/>
                  <a:gd name="T29" fmla="*/ 11 h 23"/>
                  <a:gd name="T30" fmla="*/ 89 w 89"/>
                  <a:gd name="T31" fmla="*/ 10 h 23"/>
                  <a:gd name="T32" fmla="*/ 89 w 89"/>
                  <a:gd name="T33" fmla="*/ 9 h 23"/>
                  <a:gd name="T34" fmla="*/ 89 w 89"/>
                  <a:gd name="T35" fmla="*/ 9 h 23"/>
                  <a:gd name="T36" fmla="*/ 87 w 89"/>
                  <a:gd name="T37" fmla="*/ 8 h 23"/>
                  <a:gd name="T38" fmla="*/ 84 w 89"/>
                  <a:gd name="T39" fmla="*/ 8 h 23"/>
                  <a:gd name="T40" fmla="*/ 41 w 89"/>
                  <a:gd name="T41" fmla="*/ 2 h 23"/>
                  <a:gd name="T42" fmla="*/ 41 w 89"/>
                  <a:gd name="T43" fmla="*/ 2 h 23"/>
                  <a:gd name="T44" fmla="*/ 35 w 89"/>
                  <a:gd name="T45" fmla="*/ 1 h 23"/>
                  <a:gd name="T46" fmla="*/ 31 w 89"/>
                  <a:gd name="T47" fmla="*/ 1 h 23"/>
                  <a:gd name="T48" fmla="*/ 28 w 89"/>
                  <a:gd name="T49" fmla="*/ 0 h 23"/>
                  <a:gd name="T50" fmla="*/ 26 w 89"/>
                  <a:gd name="T51" fmla="*/ 0 h 23"/>
                  <a:gd name="T52" fmla="*/ 23 w 89"/>
                  <a:gd name="T53" fmla="*/ 1 h 23"/>
                  <a:gd name="T54" fmla="*/ 1 w 89"/>
                  <a:gd name="T55" fmla="*/ 9 h 23"/>
                  <a:gd name="T56" fmla="*/ 1 w 89"/>
                  <a:gd name="T57" fmla="*/ 9 h 2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9"/>
                  <a:gd name="T88" fmla="*/ 0 h 23"/>
                  <a:gd name="T89" fmla="*/ 89 w 89"/>
                  <a:gd name="T90" fmla="*/ 23 h 2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9" h="23">
                    <a:moveTo>
                      <a:pt x="1" y="9"/>
                    </a:moveTo>
                    <a:lnTo>
                      <a:pt x="0" y="9"/>
                    </a:lnTo>
                    <a:lnTo>
                      <a:pt x="0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6" y="12"/>
                    </a:lnTo>
                    <a:lnTo>
                      <a:pt x="44" y="20"/>
                    </a:lnTo>
                    <a:lnTo>
                      <a:pt x="48" y="22"/>
                    </a:lnTo>
                    <a:lnTo>
                      <a:pt x="50" y="22"/>
                    </a:lnTo>
                    <a:lnTo>
                      <a:pt x="53" y="23"/>
                    </a:lnTo>
                    <a:lnTo>
                      <a:pt x="57" y="22"/>
                    </a:lnTo>
                    <a:lnTo>
                      <a:pt x="59" y="22"/>
                    </a:lnTo>
                    <a:lnTo>
                      <a:pt x="88" y="11"/>
                    </a:lnTo>
                    <a:lnTo>
                      <a:pt x="89" y="10"/>
                    </a:lnTo>
                    <a:lnTo>
                      <a:pt x="89" y="9"/>
                    </a:lnTo>
                    <a:lnTo>
                      <a:pt x="87" y="8"/>
                    </a:lnTo>
                    <a:lnTo>
                      <a:pt x="84" y="8"/>
                    </a:lnTo>
                    <a:lnTo>
                      <a:pt x="41" y="2"/>
                    </a:lnTo>
                    <a:lnTo>
                      <a:pt x="35" y="1"/>
                    </a:lnTo>
                    <a:lnTo>
                      <a:pt x="31" y="1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3" y="1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4" name="Freeform 641">
                <a:extLst>
                  <a:ext uri="{FF2B5EF4-FFF2-40B4-BE49-F238E27FC236}">
                    <a16:creationId xmlns:a16="http://schemas.microsoft.com/office/drawing/2014/main" id="{225CEB5D-C625-4AAA-B73C-3DA2EE91A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8" y="2263"/>
                <a:ext cx="64" cy="16"/>
              </a:xfrm>
              <a:custGeom>
                <a:avLst/>
                <a:gdLst>
                  <a:gd name="T0" fmla="*/ 2 w 64"/>
                  <a:gd name="T1" fmla="*/ 4 h 16"/>
                  <a:gd name="T2" fmla="*/ 0 w 64"/>
                  <a:gd name="T3" fmla="*/ 5 h 16"/>
                  <a:gd name="T4" fmla="*/ 0 w 64"/>
                  <a:gd name="T5" fmla="*/ 5 h 16"/>
                  <a:gd name="T6" fmla="*/ 2 w 64"/>
                  <a:gd name="T7" fmla="*/ 6 h 16"/>
                  <a:gd name="T8" fmla="*/ 3 w 64"/>
                  <a:gd name="T9" fmla="*/ 6 h 16"/>
                  <a:gd name="T10" fmla="*/ 6 w 64"/>
                  <a:gd name="T11" fmla="*/ 7 h 16"/>
                  <a:gd name="T12" fmla="*/ 38 w 64"/>
                  <a:gd name="T13" fmla="*/ 14 h 16"/>
                  <a:gd name="T14" fmla="*/ 38 w 64"/>
                  <a:gd name="T15" fmla="*/ 14 h 16"/>
                  <a:gd name="T16" fmla="*/ 41 w 64"/>
                  <a:gd name="T17" fmla="*/ 15 h 16"/>
                  <a:gd name="T18" fmla="*/ 45 w 64"/>
                  <a:gd name="T19" fmla="*/ 16 h 16"/>
                  <a:gd name="T20" fmla="*/ 48 w 64"/>
                  <a:gd name="T21" fmla="*/ 16 h 16"/>
                  <a:gd name="T22" fmla="*/ 50 w 64"/>
                  <a:gd name="T23" fmla="*/ 16 h 16"/>
                  <a:gd name="T24" fmla="*/ 54 w 64"/>
                  <a:gd name="T25" fmla="*/ 15 h 16"/>
                  <a:gd name="T26" fmla="*/ 63 w 64"/>
                  <a:gd name="T27" fmla="*/ 12 h 16"/>
                  <a:gd name="T28" fmla="*/ 63 w 64"/>
                  <a:gd name="T29" fmla="*/ 12 h 16"/>
                  <a:gd name="T30" fmla="*/ 64 w 64"/>
                  <a:gd name="T31" fmla="*/ 12 h 16"/>
                  <a:gd name="T32" fmla="*/ 64 w 64"/>
                  <a:gd name="T33" fmla="*/ 11 h 16"/>
                  <a:gd name="T34" fmla="*/ 63 w 64"/>
                  <a:gd name="T35" fmla="*/ 11 h 16"/>
                  <a:gd name="T36" fmla="*/ 61 w 64"/>
                  <a:gd name="T37" fmla="*/ 9 h 16"/>
                  <a:gd name="T38" fmla="*/ 59 w 64"/>
                  <a:gd name="T39" fmla="*/ 8 h 16"/>
                  <a:gd name="T40" fmla="*/ 26 w 64"/>
                  <a:gd name="T41" fmla="*/ 1 h 16"/>
                  <a:gd name="T42" fmla="*/ 26 w 64"/>
                  <a:gd name="T43" fmla="*/ 1 h 16"/>
                  <a:gd name="T44" fmla="*/ 21 w 64"/>
                  <a:gd name="T45" fmla="*/ 0 h 16"/>
                  <a:gd name="T46" fmla="*/ 18 w 64"/>
                  <a:gd name="T47" fmla="*/ 0 h 16"/>
                  <a:gd name="T48" fmla="*/ 16 w 64"/>
                  <a:gd name="T49" fmla="*/ 0 h 16"/>
                  <a:gd name="T50" fmla="*/ 12 w 64"/>
                  <a:gd name="T51" fmla="*/ 0 h 16"/>
                  <a:gd name="T52" fmla="*/ 11 w 64"/>
                  <a:gd name="T53" fmla="*/ 0 h 16"/>
                  <a:gd name="T54" fmla="*/ 2 w 64"/>
                  <a:gd name="T55" fmla="*/ 4 h 16"/>
                  <a:gd name="T56" fmla="*/ 2 w 64"/>
                  <a:gd name="T57" fmla="*/ 4 h 1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64"/>
                  <a:gd name="T88" fmla="*/ 0 h 16"/>
                  <a:gd name="T89" fmla="*/ 64 w 64"/>
                  <a:gd name="T90" fmla="*/ 16 h 1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64" h="16">
                    <a:moveTo>
                      <a:pt x="2" y="4"/>
                    </a:moveTo>
                    <a:lnTo>
                      <a:pt x="0" y="5"/>
                    </a:lnTo>
                    <a:lnTo>
                      <a:pt x="2" y="6"/>
                    </a:lnTo>
                    <a:lnTo>
                      <a:pt x="3" y="6"/>
                    </a:lnTo>
                    <a:lnTo>
                      <a:pt x="6" y="7"/>
                    </a:lnTo>
                    <a:lnTo>
                      <a:pt x="38" y="14"/>
                    </a:lnTo>
                    <a:lnTo>
                      <a:pt x="41" y="15"/>
                    </a:lnTo>
                    <a:lnTo>
                      <a:pt x="45" y="16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4" y="15"/>
                    </a:lnTo>
                    <a:lnTo>
                      <a:pt x="63" y="12"/>
                    </a:lnTo>
                    <a:lnTo>
                      <a:pt x="64" y="12"/>
                    </a:lnTo>
                    <a:lnTo>
                      <a:pt x="64" y="11"/>
                    </a:lnTo>
                    <a:lnTo>
                      <a:pt x="63" y="11"/>
                    </a:lnTo>
                    <a:lnTo>
                      <a:pt x="61" y="9"/>
                    </a:lnTo>
                    <a:lnTo>
                      <a:pt x="59" y="8"/>
                    </a:lnTo>
                    <a:lnTo>
                      <a:pt x="26" y="1"/>
                    </a:lnTo>
                    <a:lnTo>
                      <a:pt x="21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5" name="Freeform 642">
                <a:extLst>
                  <a:ext uri="{FF2B5EF4-FFF2-40B4-BE49-F238E27FC236}">
                    <a16:creationId xmlns:a16="http://schemas.microsoft.com/office/drawing/2014/main" id="{5178E00A-62AE-4910-B5C4-4E81B12B0B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9" y="2207"/>
                <a:ext cx="657" cy="347"/>
              </a:xfrm>
              <a:custGeom>
                <a:avLst/>
                <a:gdLst>
                  <a:gd name="T0" fmla="*/ 12 w 657"/>
                  <a:gd name="T1" fmla="*/ 131 h 347"/>
                  <a:gd name="T2" fmla="*/ 11 w 657"/>
                  <a:gd name="T3" fmla="*/ 131 h 347"/>
                  <a:gd name="T4" fmla="*/ 6 w 657"/>
                  <a:gd name="T5" fmla="*/ 133 h 347"/>
                  <a:gd name="T6" fmla="*/ 1 w 657"/>
                  <a:gd name="T7" fmla="*/ 136 h 347"/>
                  <a:gd name="T8" fmla="*/ 0 w 657"/>
                  <a:gd name="T9" fmla="*/ 140 h 347"/>
                  <a:gd name="T10" fmla="*/ 0 w 657"/>
                  <a:gd name="T11" fmla="*/ 146 h 347"/>
                  <a:gd name="T12" fmla="*/ 1 w 657"/>
                  <a:gd name="T13" fmla="*/ 154 h 347"/>
                  <a:gd name="T14" fmla="*/ 3 w 657"/>
                  <a:gd name="T15" fmla="*/ 168 h 347"/>
                  <a:gd name="T16" fmla="*/ 8 w 657"/>
                  <a:gd name="T17" fmla="*/ 208 h 347"/>
                  <a:gd name="T18" fmla="*/ 12 w 657"/>
                  <a:gd name="T19" fmla="*/ 230 h 347"/>
                  <a:gd name="T20" fmla="*/ 12 w 657"/>
                  <a:gd name="T21" fmla="*/ 232 h 347"/>
                  <a:gd name="T22" fmla="*/ 12 w 657"/>
                  <a:gd name="T23" fmla="*/ 234 h 347"/>
                  <a:gd name="T24" fmla="*/ 13 w 657"/>
                  <a:gd name="T25" fmla="*/ 237 h 347"/>
                  <a:gd name="T26" fmla="*/ 13 w 657"/>
                  <a:gd name="T27" fmla="*/ 239 h 347"/>
                  <a:gd name="T28" fmla="*/ 15 w 657"/>
                  <a:gd name="T29" fmla="*/ 241 h 347"/>
                  <a:gd name="T30" fmla="*/ 18 w 657"/>
                  <a:gd name="T31" fmla="*/ 242 h 347"/>
                  <a:gd name="T32" fmla="*/ 183 w 657"/>
                  <a:gd name="T33" fmla="*/ 343 h 347"/>
                  <a:gd name="T34" fmla="*/ 185 w 657"/>
                  <a:gd name="T35" fmla="*/ 346 h 347"/>
                  <a:gd name="T36" fmla="*/ 192 w 657"/>
                  <a:gd name="T37" fmla="*/ 347 h 347"/>
                  <a:gd name="T38" fmla="*/ 195 w 657"/>
                  <a:gd name="T39" fmla="*/ 347 h 347"/>
                  <a:gd name="T40" fmla="*/ 204 w 657"/>
                  <a:gd name="T41" fmla="*/ 344 h 347"/>
                  <a:gd name="T42" fmla="*/ 209 w 657"/>
                  <a:gd name="T43" fmla="*/ 342 h 347"/>
                  <a:gd name="T44" fmla="*/ 211 w 657"/>
                  <a:gd name="T45" fmla="*/ 341 h 347"/>
                  <a:gd name="T46" fmla="*/ 257 w 657"/>
                  <a:gd name="T47" fmla="*/ 322 h 347"/>
                  <a:gd name="T48" fmla="*/ 365 w 657"/>
                  <a:gd name="T49" fmla="*/ 276 h 347"/>
                  <a:gd name="T50" fmla="*/ 495 w 657"/>
                  <a:gd name="T51" fmla="*/ 220 h 347"/>
                  <a:gd name="T52" fmla="*/ 603 w 657"/>
                  <a:gd name="T53" fmla="*/ 175 h 347"/>
                  <a:gd name="T54" fmla="*/ 650 w 657"/>
                  <a:gd name="T55" fmla="*/ 155 h 347"/>
                  <a:gd name="T56" fmla="*/ 650 w 657"/>
                  <a:gd name="T57" fmla="*/ 154 h 347"/>
                  <a:gd name="T58" fmla="*/ 653 w 657"/>
                  <a:gd name="T59" fmla="*/ 150 h 347"/>
                  <a:gd name="T60" fmla="*/ 656 w 657"/>
                  <a:gd name="T61" fmla="*/ 144 h 347"/>
                  <a:gd name="T62" fmla="*/ 657 w 657"/>
                  <a:gd name="T63" fmla="*/ 141 h 347"/>
                  <a:gd name="T64" fmla="*/ 656 w 657"/>
                  <a:gd name="T65" fmla="*/ 134 h 347"/>
                  <a:gd name="T66" fmla="*/ 653 w 657"/>
                  <a:gd name="T67" fmla="*/ 129 h 347"/>
                  <a:gd name="T68" fmla="*/ 646 w 657"/>
                  <a:gd name="T69" fmla="*/ 119 h 347"/>
                  <a:gd name="T70" fmla="*/ 617 w 657"/>
                  <a:gd name="T71" fmla="*/ 74 h 347"/>
                  <a:gd name="T72" fmla="*/ 599 w 657"/>
                  <a:gd name="T73" fmla="*/ 46 h 347"/>
                  <a:gd name="T74" fmla="*/ 599 w 657"/>
                  <a:gd name="T75" fmla="*/ 45 h 347"/>
                  <a:gd name="T76" fmla="*/ 596 w 657"/>
                  <a:gd name="T77" fmla="*/ 42 h 347"/>
                  <a:gd name="T78" fmla="*/ 593 w 657"/>
                  <a:gd name="T79" fmla="*/ 39 h 347"/>
                  <a:gd name="T80" fmla="*/ 590 w 657"/>
                  <a:gd name="T81" fmla="*/ 39 h 347"/>
                  <a:gd name="T82" fmla="*/ 584 w 657"/>
                  <a:gd name="T83" fmla="*/ 36 h 347"/>
                  <a:gd name="T84" fmla="*/ 580 w 657"/>
                  <a:gd name="T85" fmla="*/ 36 h 347"/>
                  <a:gd name="T86" fmla="*/ 394 w 657"/>
                  <a:gd name="T87" fmla="*/ 0 h 347"/>
                  <a:gd name="T88" fmla="*/ 392 w 657"/>
                  <a:gd name="T89" fmla="*/ 0 h 347"/>
                  <a:gd name="T90" fmla="*/ 386 w 657"/>
                  <a:gd name="T91" fmla="*/ 0 h 347"/>
                  <a:gd name="T92" fmla="*/ 383 w 657"/>
                  <a:gd name="T93" fmla="*/ 0 h 347"/>
                  <a:gd name="T94" fmla="*/ 379 w 657"/>
                  <a:gd name="T95" fmla="*/ 2 h 347"/>
                  <a:gd name="T96" fmla="*/ 374 w 657"/>
                  <a:gd name="T97" fmla="*/ 4 h 347"/>
                  <a:gd name="T98" fmla="*/ 371 w 657"/>
                  <a:gd name="T99" fmla="*/ 5 h 34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57"/>
                  <a:gd name="T151" fmla="*/ 0 h 347"/>
                  <a:gd name="T152" fmla="*/ 657 w 657"/>
                  <a:gd name="T153" fmla="*/ 347 h 347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57" h="347">
                    <a:moveTo>
                      <a:pt x="371" y="5"/>
                    </a:moveTo>
                    <a:lnTo>
                      <a:pt x="12" y="131"/>
                    </a:lnTo>
                    <a:lnTo>
                      <a:pt x="11" y="131"/>
                    </a:lnTo>
                    <a:lnTo>
                      <a:pt x="8" y="132"/>
                    </a:lnTo>
                    <a:lnTo>
                      <a:pt x="6" y="133"/>
                    </a:lnTo>
                    <a:lnTo>
                      <a:pt x="4" y="134"/>
                    </a:lnTo>
                    <a:lnTo>
                      <a:pt x="1" y="136"/>
                    </a:lnTo>
                    <a:lnTo>
                      <a:pt x="0" y="140"/>
                    </a:lnTo>
                    <a:lnTo>
                      <a:pt x="0" y="142"/>
                    </a:lnTo>
                    <a:lnTo>
                      <a:pt x="0" y="146"/>
                    </a:lnTo>
                    <a:lnTo>
                      <a:pt x="0" y="149"/>
                    </a:lnTo>
                    <a:lnTo>
                      <a:pt x="1" y="154"/>
                    </a:lnTo>
                    <a:lnTo>
                      <a:pt x="3" y="168"/>
                    </a:lnTo>
                    <a:lnTo>
                      <a:pt x="6" y="187"/>
                    </a:lnTo>
                    <a:lnTo>
                      <a:pt x="8" y="208"/>
                    </a:lnTo>
                    <a:lnTo>
                      <a:pt x="11" y="225"/>
                    </a:lnTo>
                    <a:lnTo>
                      <a:pt x="12" y="230"/>
                    </a:lnTo>
                    <a:lnTo>
                      <a:pt x="12" y="232"/>
                    </a:lnTo>
                    <a:lnTo>
                      <a:pt x="12" y="233"/>
                    </a:lnTo>
                    <a:lnTo>
                      <a:pt x="12" y="234"/>
                    </a:lnTo>
                    <a:lnTo>
                      <a:pt x="12" y="236"/>
                    </a:lnTo>
                    <a:lnTo>
                      <a:pt x="13" y="237"/>
                    </a:lnTo>
                    <a:lnTo>
                      <a:pt x="13" y="239"/>
                    </a:lnTo>
                    <a:lnTo>
                      <a:pt x="14" y="240"/>
                    </a:lnTo>
                    <a:lnTo>
                      <a:pt x="15" y="241"/>
                    </a:lnTo>
                    <a:lnTo>
                      <a:pt x="16" y="242"/>
                    </a:lnTo>
                    <a:lnTo>
                      <a:pt x="18" y="242"/>
                    </a:lnTo>
                    <a:lnTo>
                      <a:pt x="183" y="343"/>
                    </a:lnTo>
                    <a:lnTo>
                      <a:pt x="184" y="344"/>
                    </a:lnTo>
                    <a:lnTo>
                      <a:pt x="185" y="346"/>
                    </a:lnTo>
                    <a:lnTo>
                      <a:pt x="188" y="347"/>
                    </a:lnTo>
                    <a:lnTo>
                      <a:pt x="192" y="347"/>
                    </a:lnTo>
                    <a:lnTo>
                      <a:pt x="195" y="347"/>
                    </a:lnTo>
                    <a:lnTo>
                      <a:pt x="200" y="346"/>
                    </a:lnTo>
                    <a:lnTo>
                      <a:pt x="204" y="344"/>
                    </a:lnTo>
                    <a:lnTo>
                      <a:pt x="207" y="343"/>
                    </a:lnTo>
                    <a:lnTo>
                      <a:pt x="209" y="342"/>
                    </a:lnTo>
                    <a:lnTo>
                      <a:pt x="211" y="341"/>
                    </a:lnTo>
                    <a:lnTo>
                      <a:pt x="223" y="336"/>
                    </a:lnTo>
                    <a:lnTo>
                      <a:pt x="257" y="322"/>
                    </a:lnTo>
                    <a:lnTo>
                      <a:pt x="306" y="301"/>
                    </a:lnTo>
                    <a:lnTo>
                      <a:pt x="365" y="276"/>
                    </a:lnTo>
                    <a:lnTo>
                      <a:pt x="430" y="248"/>
                    </a:lnTo>
                    <a:lnTo>
                      <a:pt x="495" y="220"/>
                    </a:lnTo>
                    <a:lnTo>
                      <a:pt x="554" y="196"/>
                    </a:lnTo>
                    <a:lnTo>
                      <a:pt x="603" y="175"/>
                    </a:lnTo>
                    <a:lnTo>
                      <a:pt x="637" y="160"/>
                    </a:lnTo>
                    <a:lnTo>
                      <a:pt x="650" y="155"/>
                    </a:lnTo>
                    <a:lnTo>
                      <a:pt x="650" y="154"/>
                    </a:lnTo>
                    <a:lnTo>
                      <a:pt x="651" y="153"/>
                    </a:lnTo>
                    <a:lnTo>
                      <a:pt x="653" y="150"/>
                    </a:lnTo>
                    <a:lnTo>
                      <a:pt x="654" y="148"/>
                    </a:lnTo>
                    <a:lnTo>
                      <a:pt x="656" y="144"/>
                    </a:lnTo>
                    <a:lnTo>
                      <a:pt x="657" y="141"/>
                    </a:lnTo>
                    <a:lnTo>
                      <a:pt x="656" y="138"/>
                    </a:lnTo>
                    <a:lnTo>
                      <a:pt x="656" y="134"/>
                    </a:lnTo>
                    <a:lnTo>
                      <a:pt x="654" y="132"/>
                    </a:lnTo>
                    <a:lnTo>
                      <a:pt x="653" y="129"/>
                    </a:lnTo>
                    <a:lnTo>
                      <a:pt x="646" y="119"/>
                    </a:lnTo>
                    <a:lnTo>
                      <a:pt x="633" y="98"/>
                    </a:lnTo>
                    <a:lnTo>
                      <a:pt x="617" y="74"/>
                    </a:lnTo>
                    <a:lnTo>
                      <a:pt x="604" y="54"/>
                    </a:lnTo>
                    <a:lnTo>
                      <a:pt x="599" y="46"/>
                    </a:lnTo>
                    <a:lnTo>
                      <a:pt x="599" y="45"/>
                    </a:lnTo>
                    <a:lnTo>
                      <a:pt x="597" y="43"/>
                    </a:lnTo>
                    <a:lnTo>
                      <a:pt x="596" y="42"/>
                    </a:lnTo>
                    <a:lnTo>
                      <a:pt x="594" y="40"/>
                    </a:lnTo>
                    <a:lnTo>
                      <a:pt x="593" y="39"/>
                    </a:lnTo>
                    <a:lnTo>
                      <a:pt x="590" y="39"/>
                    </a:lnTo>
                    <a:lnTo>
                      <a:pt x="587" y="38"/>
                    </a:lnTo>
                    <a:lnTo>
                      <a:pt x="584" y="36"/>
                    </a:lnTo>
                    <a:lnTo>
                      <a:pt x="581" y="36"/>
                    </a:lnTo>
                    <a:lnTo>
                      <a:pt x="580" y="36"/>
                    </a:lnTo>
                    <a:lnTo>
                      <a:pt x="394" y="0"/>
                    </a:lnTo>
                    <a:lnTo>
                      <a:pt x="393" y="0"/>
                    </a:lnTo>
                    <a:lnTo>
                      <a:pt x="392" y="0"/>
                    </a:lnTo>
                    <a:lnTo>
                      <a:pt x="388" y="0"/>
                    </a:lnTo>
                    <a:lnTo>
                      <a:pt x="386" y="0"/>
                    </a:lnTo>
                    <a:lnTo>
                      <a:pt x="383" y="0"/>
                    </a:lnTo>
                    <a:lnTo>
                      <a:pt x="381" y="0"/>
                    </a:lnTo>
                    <a:lnTo>
                      <a:pt x="379" y="2"/>
                    </a:lnTo>
                    <a:lnTo>
                      <a:pt x="377" y="3"/>
                    </a:lnTo>
                    <a:lnTo>
                      <a:pt x="374" y="4"/>
                    </a:lnTo>
                    <a:lnTo>
                      <a:pt x="371" y="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6" name="Freeform 643">
                <a:extLst>
                  <a:ext uri="{FF2B5EF4-FFF2-40B4-BE49-F238E27FC236}">
                    <a16:creationId xmlns:a16="http://schemas.microsoft.com/office/drawing/2014/main" id="{20BB949A-E2F5-478A-BE23-8ACD2C167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2" y="2265"/>
                <a:ext cx="119" cy="92"/>
              </a:xfrm>
              <a:custGeom>
                <a:avLst/>
                <a:gdLst>
                  <a:gd name="T0" fmla="*/ 31 w 119"/>
                  <a:gd name="T1" fmla="*/ 0 h 92"/>
                  <a:gd name="T2" fmla="*/ 30 w 119"/>
                  <a:gd name="T3" fmla="*/ 2 h 92"/>
                  <a:gd name="T4" fmla="*/ 29 w 119"/>
                  <a:gd name="T5" fmla="*/ 2 h 92"/>
                  <a:gd name="T6" fmla="*/ 27 w 119"/>
                  <a:gd name="T7" fmla="*/ 3 h 92"/>
                  <a:gd name="T8" fmla="*/ 29 w 119"/>
                  <a:gd name="T9" fmla="*/ 4 h 92"/>
                  <a:gd name="T10" fmla="*/ 31 w 119"/>
                  <a:gd name="T11" fmla="*/ 5 h 92"/>
                  <a:gd name="T12" fmla="*/ 31 w 119"/>
                  <a:gd name="T13" fmla="*/ 5 h 92"/>
                  <a:gd name="T14" fmla="*/ 39 w 119"/>
                  <a:gd name="T15" fmla="*/ 7 h 92"/>
                  <a:gd name="T16" fmla="*/ 54 w 119"/>
                  <a:gd name="T17" fmla="*/ 11 h 92"/>
                  <a:gd name="T18" fmla="*/ 73 w 119"/>
                  <a:gd name="T19" fmla="*/ 14 h 92"/>
                  <a:gd name="T20" fmla="*/ 88 w 119"/>
                  <a:gd name="T21" fmla="*/ 18 h 92"/>
                  <a:gd name="T22" fmla="*/ 95 w 119"/>
                  <a:gd name="T23" fmla="*/ 19 h 92"/>
                  <a:gd name="T24" fmla="*/ 95 w 119"/>
                  <a:gd name="T25" fmla="*/ 19 h 92"/>
                  <a:gd name="T26" fmla="*/ 97 w 119"/>
                  <a:gd name="T27" fmla="*/ 19 h 92"/>
                  <a:gd name="T28" fmla="*/ 99 w 119"/>
                  <a:gd name="T29" fmla="*/ 19 h 92"/>
                  <a:gd name="T30" fmla="*/ 101 w 119"/>
                  <a:gd name="T31" fmla="*/ 19 h 92"/>
                  <a:gd name="T32" fmla="*/ 102 w 119"/>
                  <a:gd name="T33" fmla="*/ 20 h 92"/>
                  <a:gd name="T34" fmla="*/ 103 w 119"/>
                  <a:gd name="T35" fmla="*/ 20 h 92"/>
                  <a:gd name="T36" fmla="*/ 103 w 119"/>
                  <a:gd name="T37" fmla="*/ 20 h 92"/>
                  <a:gd name="T38" fmla="*/ 104 w 119"/>
                  <a:gd name="T39" fmla="*/ 20 h 92"/>
                  <a:gd name="T40" fmla="*/ 106 w 119"/>
                  <a:gd name="T41" fmla="*/ 20 h 92"/>
                  <a:gd name="T42" fmla="*/ 109 w 119"/>
                  <a:gd name="T43" fmla="*/ 20 h 92"/>
                  <a:gd name="T44" fmla="*/ 110 w 119"/>
                  <a:gd name="T45" fmla="*/ 20 h 92"/>
                  <a:gd name="T46" fmla="*/ 111 w 119"/>
                  <a:gd name="T47" fmla="*/ 20 h 92"/>
                  <a:gd name="T48" fmla="*/ 119 w 119"/>
                  <a:gd name="T49" fmla="*/ 82 h 92"/>
                  <a:gd name="T50" fmla="*/ 91 w 119"/>
                  <a:gd name="T51" fmla="*/ 92 h 92"/>
                  <a:gd name="T52" fmla="*/ 82 w 119"/>
                  <a:gd name="T53" fmla="*/ 30 h 92"/>
                  <a:gd name="T54" fmla="*/ 82 w 119"/>
                  <a:gd name="T55" fmla="*/ 30 h 92"/>
                  <a:gd name="T56" fmla="*/ 82 w 119"/>
                  <a:gd name="T57" fmla="*/ 30 h 92"/>
                  <a:gd name="T58" fmla="*/ 82 w 119"/>
                  <a:gd name="T59" fmla="*/ 28 h 92"/>
                  <a:gd name="T60" fmla="*/ 81 w 119"/>
                  <a:gd name="T61" fmla="*/ 27 h 92"/>
                  <a:gd name="T62" fmla="*/ 80 w 119"/>
                  <a:gd name="T63" fmla="*/ 26 h 92"/>
                  <a:gd name="T64" fmla="*/ 77 w 119"/>
                  <a:gd name="T65" fmla="*/ 24 h 92"/>
                  <a:gd name="T66" fmla="*/ 15 w 119"/>
                  <a:gd name="T67" fmla="*/ 11 h 92"/>
                  <a:gd name="T68" fmla="*/ 15 w 119"/>
                  <a:gd name="T69" fmla="*/ 11 h 92"/>
                  <a:gd name="T70" fmla="*/ 13 w 119"/>
                  <a:gd name="T71" fmla="*/ 11 h 92"/>
                  <a:gd name="T72" fmla="*/ 12 w 119"/>
                  <a:gd name="T73" fmla="*/ 11 h 92"/>
                  <a:gd name="T74" fmla="*/ 10 w 119"/>
                  <a:gd name="T75" fmla="*/ 11 h 92"/>
                  <a:gd name="T76" fmla="*/ 5 w 119"/>
                  <a:gd name="T77" fmla="*/ 11 h 92"/>
                  <a:gd name="T78" fmla="*/ 0 w 119"/>
                  <a:gd name="T79" fmla="*/ 12 h 92"/>
                  <a:gd name="T80" fmla="*/ 31 w 119"/>
                  <a:gd name="T81" fmla="*/ 0 h 92"/>
                  <a:gd name="T82" fmla="*/ 31 w 119"/>
                  <a:gd name="T83" fmla="*/ 0 h 9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9"/>
                  <a:gd name="T127" fmla="*/ 0 h 92"/>
                  <a:gd name="T128" fmla="*/ 119 w 119"/>
                  <a:gd name="T129" fmla="*/ 92 h 9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9" h="92">
                    <a:moveTo>
                      <a:pt x="31" y="0"/>
                    </a:moveTo>
                    <a:lnTo>
                      <a:pt x="30" y="2"/>
                    </a:lnTo>
                    <a:lnTo>
                      <a:pt x="29" y="2"/>
                    </a:lnTo>
                    <a:lnTo>
                      <a:pt x="27" y="3"/>
                    </a:lnTo>
                    <a:lnTo>
                      <a:pt x="29" y="4"/>
                    </a:lnTo>
                    <a:lnTo>
                      <a:pt x="31" y="5"/>
                    </a:lnTo>
                    <a:lnTo>
                      <a:pt x="39" y="7"/>
                    </a:lnTo>
                    <a:lnTo>
                      <a:pt x="54" y="11"/>
                    </a:lnTo>
                    <a:lnTo>
                      <a:pt x="73" y="14"/>
                    </a:lnTo>
                    <a:lnTo>
                      <a:pt x="88" y="18"/>
                    </a:lnTo>
                    <a:lnTo>
                      <a:pt x="95" y="19"/>
                    </a:lnTo>
                    <a:lnTo>
                      <a:pt x="97" y="19"/>
                    </a:lnTo>
                    <a:lnTo>
                      <a:pt x="99" y="19"/>
                    </a:lnTo>
                    <a:lnTo>
                      <a:pt x="101" y="19"/>
                    </a:lnTo>
                    <a:lnTo>
                      <a:pt x="102" y="20"/>
                    </a:lnTo>
                    <a:lnTo>
                      <a:pt x="103" y="20"/>
                    </a:lnTo>
                    <a:lnTo>
                      <a:pt x="104" y="20"/>
                    </a:lnTo>
                    <a:lnTo>
                      <a:pt x="106" y="20"/>
                    </a:lnTo>
                    <a:lnTo>
                      <a:pt x="109" y="20"/>
                    </a:lnTo>
                    <a:lnTo>
                      <a:pt x="110" y="20"/>
                    </a:lnTo>
                    <a:lnTo>
                      <a:pt x="111" y="20"/>
                    </a:lnTo>
                    <a:lnTo>
                      <a:pt x="119" y="82"/>
                    </a:lnTo>
                    <a:lnTo>
                      <a:pt x="91" y="92"/>
                    </a:lnTo>
                    <a:lnTo>
                      <a:pt x="82" y="30"/>
                    </a:lnTo>
                    <a:lnTo>
                      <a:pt x="82" y="28"/>
                    </a:lnTo>
                    <a:lnTo>
                      <a:pt x="81" y="27"/>
                    </a:lnTo>
                    <a:lnTo>
                      <a:pt x="80" y="26"/>
                    </a:lnTo>
                    <a:lnTo>
                      <a:pt x="77" y="24"/>
                    </a:lnTo>
                    <a:lnTo>
                      <a:pt x="15" y="11"/>
                    </a:lnTo>
                    <a:lnTo>
                      <a:pt x="13" y="11"/>
                    </a:lnTo>
                    <a:lnTo>
                      <a:pt x="12" y="11"/>
                    </a:lnTo>
                    <a:lnTo>
                      <a:pt x="10" y="11"/>
                    </a:lnTo>
                    <a:lnTo>
                      <a:pt x="5" y="11"/>
                    </a:lnTo>
                    <a:lnTo>
                      <a:pt x="0" y="1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7" name="Freeform 644">
                <a:extLst>
                  <a:ext uri="{FF2B5EF4-FFF2-40B4-BE49-F238E27FC236}">
                    <a16:creationId xmlns:a16="http://schemas.microsoft.com/office/drawing/2014/main" id="{CD934FD0-9095-48D4-81AE-72C79ACDC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5" y="2304"/>
                <a:ext cx="33" cy="73"/>
              </a:xfrm>
              <a:custGeom>
                <a:avLst/>
                <a:gdLst>
                  <a:gd name="T0" fmla="*/ 25 w 33"/>
                  <a:gd name="T1" fmla="*/ 0 h 73"/>
                  <a:gd name="T2" fmla="*/ 23 w 33"/>
                  <a:gd name="T3" fmla="*/ 1 h 73"/>
                  <a:gd name="T4" fmla="*/ 21 w 33"/>
                  <a:gd name="T5" fmla="*/ 1 h 73"/>
                  <a:gd name="T6" fmla="*/ 18 w 33"/>
                  <a:gd name="T7" fmla="*/ 1 h 73"/>
                  <a:gd name="T8" fmla="*/ 13 w 33"/>
                  <a:gd name="T9" fmla="*/ 1 h 73"/>
                  <a:gd name="T10" fmla="*/ 9 w 33"/>
                  <a:gd name="T11" fmla="*/ 1 h 73"/>
                  <a:gd name="T12" fmla="*/ 3 w 33"/>
                  <a:gd name="T13" fmla="*/ 3 h 73"/>
                  <a:gd name="T14" fmla="*/ 3 w 33"/>
                  <a:gd name="T15" fmla="*/ 3 h 73"/>
                  <a:gd name="T16" fmla="*/ 3 w 33"/>
                  <a:gd name="T17" fmla="*/ 3 h 73"/>
                  <a:gd name="T18" fmla="*/ 3 w 33"/>
                  <a:gd name="T19" fmla="*/ 4 h 73"/>
                  <a:gd name="T20" fmla="*/ 3 w 33"/>
                  <a:gd name="T21" fmla="*/ 6 h 73"/>
                  <a:gd name="T22" fmla="*/ 1 w 33"/>
                  <a:gd name="T23" fmla="*/ 7 h 73"/>
                  <a:gd name="T24" fmla="*/ 0 w 33"/>
                  <a:gd name="T25" fmla="*/ 9 h 73"/>
                  <a:gd name="T26" fmla="*/ 9 w 33"/>
                  <a:gd name="T27" fmla="*/ 73 h 73"/>
                  <a:gd name="T28" fmla="*/ 9 w 33"/>
                  <a:gd name="T29" fmla="*/ 73 h 73"/>
                  <a:gd name="T30" fmla="*/ 9 w 33"/>
                  <a:gd name="T31" fmla="*/ 72 h 73"/>
                  <a:gd name="T32" fmla="*/ 11 w 33"/>
                  <a:gd name="T33" fmla="*/ 71 h 73"/>
                  <a:gd name="T34" fmla="*/ 11 w 33"/>
                  <a:gd name="T35" fmla="*/ 70 h 73"/>
                  <a:gd name="T36" fmla="*/ 12 w 33"/>
                  <a:gd name="T37" fmla="*/ 67 h 73"/>
                  <a:gd name="T38" fmla="*/ 12 w 33"/>
                  <a:gd name="T39" fmla="*/ 65 h 73"/>
                  <a:gd name="T40" fmla="*/ 20 w 33"/>
                  <a:gd name="T41" fmla="*/ 61 h 73"/>
                  <a:gd name="T42" fmla="*/ 20 w 33"/>
                  <a:gd name="T43" fmla="*/ 61 h 73"/>
                  <a:gd name="T44" fmla="*/ 20 w 33"/>
                  <a:gd name="T45" fmla="*/ 61 h 73"/>
                  <a:gd name="T46" fmla="*/ 22 w 33"/>
                  <a:gd name="T47" fmla="*/ 63 h 73"/>
                  <a:gd name="T48" fmla="*/ 26 w 33"/>
                  <a:gd name="T49" fmla="*/ 64 h 73"/>
                  <a:gd name="T50" fmla="*/ 29 w 33"/>
                  <a:gd name="T51" fmla="*/ 64 h 73"/>
                  <a:gd name="T52" fmla="*/ 33 w 33"/>
                  <a:gd name="T53" fmla="*/ 64 h 73"/>
                  <a:gd name="T54" fmla="*/ 25 w 33"/>
                  <a:gd name="T55" fmla="*/ 0 h 73"/>
                  <a:gd name="T56" fmla="*/ 25 w 33"/>
                  <a:gd name="T57" fmla="*/ 0 h 7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3"/>
                  <a:gd name="T88" fmla="*/ 0 h 73"/>
                  <a:gd name="T89" fmla="*/ 33 w 33"/>
                  <a:gd name="T90" fmla="*/ 73 h 7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3" h="73">
                    <a:moveTo>
                      <a:pt x="25" y="0"/>
                    </a:moveTo>
                    <a:lnTo>
                      <a:pt x="23" y="1"/>
                    </a:lnTo>
                    <a:lnTo>
                      <a:pt x="21" y="1"/>
                    </a:lnTo>
                    <a:lnTo>
                      <a:pt x="18" y="1"/>
                    </a:lnTo>
                    <a:lnTo>
                      <a:pt x="13" y="1"/>
                    </a:lnTo>
                    <a:lnTo>
                      <a:pt x="9" y="1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9" y="73"/>
                    </a:lnTo>
                    <a:lnTo>
                      <a:pt x="9" y="72"/>
                    </a:lnTo>
                    <a:lnTo>
                      <a:pt x="11" y="71"/>
                    </a:lnTo>
                    <a:lnTo>
                      <a:pt x="11" y="70"/>
                    </a:lnTo>
                    <a:lnTo>
                      <a:pt x="12" y="67"/>
                    </a:lnTo>
                    <a:lnTo>
                      <a:pt x="12" y="65"/>
                    </a:lnTo>
                    <a:lnTo>
                      <a:pt x="20" y="61"/>
                    </a:lnTo>
                    <a:lnTo>
                      <a:pt x="22" y="63"/>
                    </a:lnTo>
                    <a:lnTo>
                      <a:pt x="26" y="64"/>
                    </a:lnTo>
                    <a:lnTo>
                      <a:pt x="29" y="64"/>
                    </a:lnTo>
                    <a:lnTo>
                      <a:pt x="33" y="6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8" name="Freeform 645">
                <a:extLst>
                  <a:ext uri="{FF2B5EF4-FFF2-40B4-BE49-F238E27FC236}">
                    <a16:creationId xmlns:a16="http://schemas.microsoft.com/office/drawing/2014/main" id="{B94AC683-9D29-4156-9704-674270ED1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5" y="2304"/>
                <a:ext cx="33" cy="73"/>
              </a:xfrm>
              <a:custGeom>
                <a:avLst/>
                <a:gdLst>
                  <a:gd name="T0" fmla="*/ 25 w 33"/>
                  <a:gd name="T1" fmla="*/ 0 h 73"/>
                  <a:gd name="T2" fmla="*/ 23 w 33"/>
                  <a:gd name="T3" fmla="*/ 1 h 73"/>
                  <a:gd name="T4" fmla="*/ 21 w 33"/>
                  <a:gd name="T5" fmla="*/ 1 h 73"/>
                  <a:gd name="T6" fmla="*/ 18 w 33"/>
                  <a:gd name="T7" fmla="*/ 1 h 73"/>
                  <a:gd name="T8" fmla="*/ 13 w 33"/>
                  <a:gd name="T9" fmla="*/ 1 h 73"/>
                  <a:gd name="T10" fmla="*/ 9 w 33"/>
                  <a:gd name="T11" fmla="*/ 1 h 73"/>
                  <a:gd name="T12" fmla="*/ 3 w 33"/>
                  <a:gd name="T13" fmla="*/ 3 h 73"/>
                  <a:gd name="T14" fmla="*/ 3 w 33"/>
                  <a:gd name="T15" fmla="*/ 3 h 73"/>
                  <a:gd name="T16" fmla="*/ 3 w 33"/>
                  <a:gd name="T17" fmla="*/ 3 h 73"/>
                  <a:gd name="T18" fmla="*/ 3 w 33"/>
                  <a:gd name="T19" fmla="*/ 4 h 73"/>
                  <a:gd name="T20" fmla="*/ 3 w 33"/>
                  <a:gd name="T21" fmla="*/ 6 h 73"/>
                  <a:gd name="T22" fmla="*/ 1 w 33"/>
                  <a:gd name="T23" fmla="*/ 7 h 73"/>
                  <a:gd name="T24" fmla="*/ 0 w 33"/>
                  <a:gd name="T25" fmla="*/ 9 h 73"/>
                  <a:gd name="T26" fmla="*/ 9 w 33"/>
                  <a:gd name="T27" fmla="*/ 73 h 73"/>
                  <a:gd name="T28" fmla="*/ 9 w 33"/>
                  <a:gd name="T29" fmla="*/ 73 h 73"/>
                  <a:gd name="T30" fmla="*/ 9 w 33"/>
                  <a:gd name="T31" fmla="*/ 72 h 73"/>
                  <a:gd name="T32" fmla="*/ 11 w 33"/>
                  <a:gd name="T33" fmla="*/ 71 h 73"/>
                  <a:gd name="T34" fmla="*/ 11 w 33"/>
                  <a:gd name="T35" fmla="*/ 70 h 73"/>
                  <a:gd name="T36" fmla="*/ 12 w 33"/>
                  <a:gd name="T37" fmla="*/ 67 h 73"/>
                  <a:gd name="T38" fmla="*/ 12 w 33"/>
                  <a:gd name="T39" fmla="*/ 65 h 73"/>
                  <a:gd name="T40" fmla="*/ 20 w 33"/>
                  <a:gd name="T41" fmla="*/ 61 h 73"/>
                  <a:gd name="T42" fmla="*/ 20 w 33"/>
                  <a:gd name="T43" fmla="*/ 61 h 73"/>
                  <a:gd name="T44" fmla="*/ 20 w 33"/>
                  <a:gd name="T45" fmla="*/ 61 h 73"/>
                  <a:gd name="T46" fmla="*/ 22 w 33"/>
                  <a:gd name="T47" fmla="*/ 63 h 73"/>
                  <a:gd name="T48" fmla="*/ 26 w 33"/>
                  <a:gd name="T49" fmla="*/ 64 h 73"/>
                  <a:gd name="T50" fmla="*/ 29 w 33"/>
                  <a:gd name="T51" fmla="*/ 64 h 73"/>
                  <a:gd name="T52" fmla="*/ 33 w 33"/>
                  <a:gd name="T53" fmla="*/ 64 h 73"/>
                  <a:gd name="T54" fmla="*/ 25 w 33"/>
                  <a:gd name="T55" fmla="*/ 0 h 73"/>
                  <a:gd name="T56" fmla="*/ 25 w 33"/>
                  <a:gd name="T57" fmla="*/ 0 h 73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3"/>
                  <a:gd name="T88" fmla="*/ 0 h 73"/>
                  <a:gd name="T89" fmla="*/ 33 w 33"/>
                  <a:gd name="T90" fmla="*/ 73 h 73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3" h="73">
                    <a:moveTo>
                      <a:pt x="25" y="0"/>
                    </a:moveTo>
                    <a:lnTo>
                      <a:pt x="23" y="1"/>
                    </a:lnTo>
                    <a:lnTo>
                      <a:pt x="21" y="1"/>
                    </a:lnTo>
                    <a:lnTo>
                      <a:pt x="18" y="1"/>
                    </a:lnTo>
                    <a:lnTo>
                      <a:pt x="13" y="1"/>
                    </a:lnTo>
                    <a:lnTo>
                      <a:pt x="9" y="1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3" y="6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9" y="73"/>
                    </a:lnTo>
                    <a:lnTo>
                      <a:pt x="9" y="72"/>
                    </a:lnTo>
                    <a:lnTo>
                      <a:pt x="11" y="71"/>
                    </a:lnTo>
                    <a:lnTo>
                      <a:pt x="11" y="70"/>
                    </a:lnTo>
                    <a:lnTo>
                      <a:pt x="12" y="67"/>
                    </a:lnTo>
                    <a:lnTo>
                      <a:pt x="12" y="65"/>
                    </a:lnTo>
                    <a:lnTo>
                      <a:pt x="20" y="61"/>
                    </a:lnTo>
                    <a:lnTo>
                      <a:pt x="22" y="63"/>
                    </a:lnTo>
                    <a:lnTo>
                      <a:pt x="26" y="64"/>
                    </a:lnTo>
                    <a:lnTo>
                      <a:pt x="29" y="64"/>
                    </a:lnTo>
                    <a:lnTo>
                      <a:pt x="33" y="64"/>
                    </a:lnTo>
                    <a:lnTo>
                      <a:pt x="25" y="0"/>
                    </a:lnTo>
                  </a:path>
                </a:pathLst>
              </a:custGeom>
              <a:noFill/>
              <a:ln w="11113">
                <a:solidFill>
                  <a:srgbClr val="EBEBE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9" name="Line 646">
                <a:extLst>
                  <a:ext uri="{FF2B5EF4-FFF2-40B4-BE49-F238E27FC236}">
                    <a16:creationId xmlns:a16="http://schemas.microsoft.com/office/drawing/2014/main" id="{9F0EE1CA-9A4F-4DB3-9467-F722C7D66A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3" y="2285"/>
                <a:ext cx="2" cy="21"/>
              </a:xfrm>
              <a:prstGeom prst="line">
                <a:avLst/>
              </a:prstGeom>
              <a:noFill/>
              <a:ln w="11113">
                <a:solidFill>
                  <a:srgbClr val="A6A6A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0" name="Freeform 647">
                <a:extLst>
                  <a:ext uri="{FF2B5EF4-FFF2-40B4-BE49-F238E27FC236}">
                    <a16:creationId xmlns:a16="http://schemas.microsoft.com/office/drawing/2014/main" id="{A11E8FE6-E481-4C34-9560-03355CFA82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6" y="2310"/>
                <a:ext cx="50" cy="16"/>
              </a:xfrm>
              <a:custGeom>
                <a:avLst/>
                <a:gdLst>
                  <a:gd name="T0" fmla="*/ 0 w 50"/>
                  <a:gd name="T1" fmla="*/ 14 h 16"/>
                  <a:gd name="T2" fmla="*/ 5 w 50"/>
                  <a:gd name="T3" fmla="*/ 15 h 16"/>
                  <a:gd name="T4" fmla="*/ 8 w 50"/>
                  <a:gd name="T5" fmla="*/ 16 h 16"/>
                  <a:gd name="T6" fmla="*/ 10 w 50"/>
                  <a:gd name="T7" fmla="*/ 16 h 16"/>
                  <a:gd name="T8" fmla="*/ 13 w 50"/>
                  <a:gd name="T9" fmla="*/ 16 h 16"/>
                  <a:gd name="T10" fmla="*/ 16 w 50"/>
                  <a:gd name="T11" fmla="*/ 15 h 16"/>
                  <a:gd name="T12" fmla="*/ 49 w 50"/>
                  <a:gd name="T13" fmla="*/ 3 h 16"/>
                  <a:gd name="T14" fmla="*/ 49 w 50"/>
                  <a:gd name="T15" fmla="*/ 3 h 16"/>
                  <a:gd name="T16" fmla="*/ 50 w 50"/>
                  <a:gd name="T17" fmla="*/ 3 h 16"/>
                  <a:gd name="T18" fmla="*/ 50 w 50"/>
                  <a:gd name="T19" fmla="*/ 2 h 16"/>
                  <a:gd name="T20" fmla="*/ 49 w 50"/>
                  <a:gd name="T21" fmla="*/ 1 h 16"/>
                  <a:gd name="T22" fmla="*/ 46 w 50"/>
                  <a:gd name="T23" fmla="*/ 1 h 16"/>
                  <a:gd name="T24" fmla="*/ 44 w 50"/>
                  <a:gd name="T25" fmla="*/ 0 h 1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0"/>
                  <a:gd name="T40" fmla="*/ 0 h 16"/>
                  <a:gd name="T41" fmla="*/ 50 w 50"/>
                  <a:gd name="T42" fmla="*/ 16 h 1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0" h="16">
                    <a:moveTo>
                      <a:pt x="0" y="14"/>
                    </a:moveTo>
                    <a:lnTo>
                      <a:pt x="5" y="15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3" y="16"/>
                    </a:lnTo>
                    <a:lnTo>
                      <a:pt x="16" y="15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0" y="2"/>
                    </a:lnTo>
                    <a:lnTo>
                      <a:pt x="49" y="1"/>
                    </a:lnTo>
                    <a:lnTo>
                      <a:pt x="46" y="1"/>
                    </a:lnTo>
                    <a:lnTo>
                      <a:pt x="44" y="0"/>
                    </a:lnTo>
                  </a:path>
                </a:pathLst>
              </a:custGeom>
              <a:noFill/>
              <a:ln w="11113">
                <a:solidFill>
                  <a:srgbClr val="EBEBE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1" name="Freeform 648">
                <a:extLst>
                  <a:ext uri="{FF2B5EF4-FFF2-40B4-BE49-F238E27FC236}">
                    <a16:creationId xmlns:a16="http://schemas.microsoft.com/office/drawing/2014/main" id="{C43E2944-0194-49B7-92A1-30FBCB272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2298"/>
                <a:ext cx="15" cy="2"/>
              </a:xfrm>
              <a:custGeom>
                <a:avLst/>
                <a:gdLst>
                  <a:gd name="T0" fmla="*/ 15 w 15"/>
                  <a:gd name="T1" fmla="*/ 2 h 2"/>
                  <a:gd name="T2" fmla="*/ 10 w 15"/>
                  <a:gd name="T3" fmla="*/ 1 h 2"/>
                  <a:gd name="T4" fmla="*/ 7 w 15"/>
                  <a:gd name="T5" fmla="*/ 1 h 2"/>
                  <a:gd name="T6" fmla="*/ 4 w 15"/>
                  <a:gd name="T7" fmla="*/ 0 h 2"/>
                  <a:gd name="T8" fmla="*/ 2 w 15"/>
                  <a:gd name="T9" fmla="*/ 1 h 2"/>
                  <a:gd name="T10" fmla="*/ 0 w 15"/>
                  <a:gd name="T11" fmla="*/ 1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"/>
                  <a:gd name="T20" fmla="*/ 15 w 15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">
                    <a:moveTo>
                      <a:pt x="15" y="2"/>
                    </a:moveTo>
                    <a:lnTo>
                      <a:pt x="10" y="1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1"/>
                    </a:lnTo>
                  </a:path>
                </a:pathLst>
              </a:custGeom>
              <a:noFill/>
              <a:ln w="11113">
                <a:solidFill>
                  <a:srgbClr val="EBEBE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2" name="Freeform 649">
                <a:extLst>
                  <a:ext uri="{FF2B5EF4-FFF2-40B4-BE49-F238E27FC236}">
                    <a16:creationId xmlns:a16="http://schemas.microsoft.com/office/drawing/2014/main" id="{A7F3ECF7-3CFE-4A25-895B-F34501EAF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7" y="2283"/>
                <a:ext cx="61" cy="17"/>
              </a:xfrm>
              <a:custGeom>
                <a:avLst/>
                <a:gdLst>
                  <a:gd name="T0" fmla="*/ 49 w 61"/>
                  <a:gd name="T1" fmla="*/ 17 h 17"/>
                  <a:gd name="T2" fmla="*/ 58 w 61"/>
                  <a:gd name="T3" fmla="*/ 14 h 17"/>
                  <a:gd name="T4" fmla="*/ 58 w 61"/>
                  <a:gd name="T5" fmla="*/ 14 h 17"/>
                  <a:gd name="T6" fmla="*/ 60 w 61"/>
                  <a:gd name="T7" fmla="*/ 13 h 17"/>
                  <a:gd name="T8" fmla="*/ 61 w 61"/>
                  <a:gd name="T9" fmla="*/ 13 h 17"/>
                  <a:gd name="T10" fmla="*/ 60 w 61"/>
                  <a:gd name="T11" fmla="*/ 12 h 17"/>
                  <a:gd name="T12" fmla="*/ 57 w 61"/>
                  <a:gd name="T13" fmla="*/ 12 h 17"/>
                  <a:gd name="T14" fmla="*/ 54 w 61"/>
                  <a:gd name="T15" fmla="*/ 10 h 17"/>
                  <a:gd name="T16" fmla="*/ 17 w 61"/>
                  <a:gd name="T17" fmla="*/ 1 h 17"/>
                  <a:gd name="T18" fmla="*/ 17 w 61"/>
                  <a:gd name="T19" fmla="*/ 1 h 17"/>
                  <a:gd name="T20" fmla="*/ 13 w 61"/>
                  <a:gd name="T21" fmla="*/ 0 h 17"/>
                  <a:gd name="T22" fmla="*/ 10 w 61"/>
                  <a:gd name="T23" fmla="*/ 0 h 17"/>
                  <a:gd name="T24" fmla="*/ 6 w 61"/>
                  <a:gd name="T25" fmla="*/ 0 h 17"/>
                  <a:gd name="T26" fmla="*/ 3 w 61"/>
                  <a:gd name="T27" fmla="*/ 0 h 17"/>
                  <a:gd name="T28" fmla="*/ 0 w 61"/>
                  <a:gd name="T29" fmla="*/ 0 h 1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1"/>
                  <a:gd name="T46" fmla="*/ 0 h 17"/>
                  <a:gd name="T47" fmla="*/ 61 w 61"/>
                  <a:gd name="T48" fmla="*/ 17 h 1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1" h="17">
                    <a:moveTo>
                      <a:pt x="49" y="17"/>
                    </a:moveTo>
                    <a:lnTo>
                      <a:pt x="58" y="14"/>
                    </a:lnTo>
                    <a:lnTo>
                      <a:pt x="60" y="13"/>
                    </a:lnTo>
                    <a:lnTo>
                      <a:pt x="61" y="13"/>
                    </a:lnTo>
                    <a:lnTo>
                      <a:pt x="60" y="12"/>
                    </a:lnTo>
                    <a:lnTo>
                      <a:pt x="57" y="12"/>
                    </a:lnTo>
                    <a:lnTo>
                      <a:pt x="54" y="10"/>
                    </a:lnTo>
                    <a:lnTo>
                      <a:pt x="17" y="1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EBEBE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3" name="Freeform 650">
                <a:extLst>
                  <a:ext uri="{FF2B5EF4-FFF2-40B4-BE49-F238E27FC236}">
                    <a16:creationId xmlns:a16="http://schemas.microsoft.com/office/drawing/2014/main" id="{BAB409A6-C44A-4586-BCEB-12E1291D2C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7" y="2245"/>
                <a:ext cx="66" cy="22"/>
              </a:xfrm>
              <a:custGeom>
                <a:avLst/>
                <a:gdLst>
                  <a:gd name="T0" fmla="*/ 36 w 66"/>
                  <a:gd name="T1" fmla="*/ 22 h 22"/>
                  <a:gd name="T2" fmla="*/ 65 w 66"/>
                  <a:gd name="T3" fmla="*/ 11 h 22"/>
                  <a:gd name="T4" fmla="*/ 65 w 66"/>
                  <a:gd name="T5" fmla="*/ 11 h 22"/>
                  <a:gd name="T6" fmla="*/ 66 w 66"/>
                  <a:gd name="T7" fmla="*/ 10 h 22"/>
                  <a:gd name="T8" fmla="*/ 66 w 66"/>
                  <a:gd name="T9" fmla="*/ 9 h 22"/>
                  <a:gd name="T10" fmla="*/ 66 w 66"/>
                  <a:gd name="T11" fmla="*/ 9 h 22"/>
                  <a:gd name="T12" fmla="*/ 64 w 66"/>
                  <a:gd name="T13" fmla="*/ 8 h 22"/>
                  <a:gd name="T14" fmla="*/ 61 w 66"/>
                  <a:gd name="T15" fmla="*/ 8 h 22"/>
                  <a:gd name="T16" fmla="*/ 18 w 66"/>
                  <a:gd name="T17" fmla="*/ 2 h 22"/>
                  <a:gd name="T18" fmla="*/ 18 w 66"/>
                  <a:gd name="T19" fmla="*/ 2 h 22"/>
                  <a:gd name="T20" fmla="*/ 12 w 66"/>
                  <a:gd name="T21" fmla="*/ 1 h 22"/>
                  <a:gd name="T22" fmla="*/ 8 w 66"/>
                  <a:gd name="T23" fmla="*/ 1 h 22"/>
                  <a:gd name="T24" fmla="*/ 5 w 66"/>
                  <a:gd name="T25" fmla="*/ 0 h 22"/>
                  <a:gd name="T26" fmla="*/ 3 w 66"/>
                  <a:gd name="T27" fmla="*/ 0 h 22"/>
                  <a:gd name="T28" fmla="*/ 0 w 66"/>
                  <a:gd name="T29" fmla="*/ 1 h 2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66"/>
                  <a:gd name="T46" fmla="*/ 0 h 22"/>
                  <a:gd name="T47" fmla="*/ 66 w 66"/>
                  <a:gd name="T48" fmla="*/ 22 h 2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66" h="22">
                    <a:moveTo>
                      <a:pt x="36" y="22"/>
                    </a:moveTo>
                    <a:lnTo>
                      <a:pt x="65" y="11"/>
                    </a:lnTo>
                    <a:lnTo>
                      <a:pt x="66" y="10"/>
                    </a:lnTo>
                    <a:lnTo>
                      <a:pt x="66" y="9"/>
                    </a:lnTo>
                    <a:lnTo>
                      <a:pt x="64" y="8"/>
                    </a:lnTo>
                    <a:lnTo>
                      <a:pt x="61" y="8"/>
                    </a:lnTo>
                    <a:lnTo>
                      <a:pt x="18" y="2"/>
                    </a:lnTo>
                    <a:lnTo>
                      <a:pt x="12" y="1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0" y="1"/>
                    </a:lnTo>
                  </a:path>
                </a:pathLst>
              </a:custGeom>
              <a:noFill/>
              <a:ln w="11113">
                <a:solidFill>
                  <a:srgbClr val="EBEBE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4" name="Freeform 651">
                <a:extLst>
                  <a:ext uri="{FF2B5EF4-FFF2-40B4-BE49-F238E27FC236}">
                    <a16:creationId xmlns:a16="http://schemas.microsoft.com/office/drawing/2014/main" id="{664D9BA2-D2EE-4428-BC22-6EE4B73E7B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9" y="2263"/>
                <a:ext cx="53" cy="12"/>
              </a:xfrm>
              <a:custGeom>
                <a:avLst/>
                <a:gdLst>
                  <a:gd name="T0" fmla="*/ 52 w 53"/>
                  <a:gd name="T1" fmla="*/ 12 h 12"/>
                  <a:gd name="T2" fmla="*/ 53 w 53"/>
                  <a:gd name="T3" fmla="*/ 12 h 12"/>
                  <a:gd name="T4" fmla="*/ 53 w 53"/>
                  <a:gd name="T5" fmla="*/ 11 h 12"/>
                  <a:gd name="T6" fmla="*/ 52 w 53"/>
                  <a:gd name="T7" fmla="*/ 11 h 12"/>
                  <a:gd name="T8" fmla="*/ 50 w 53"/>
                  <a:gd name="T9" fmla="*/ 9 h 12"/>
                  <a:gd name="T10" fmla="*/ 48 w 53"/>
                  <a:gd name="T11" fmla="*/ 8 h 12"/>
                  <a:gd name="T12" fmla="*/ 15 w 53"/>
                  <a:gd name="T13" fmla="*/ 1 h 12"/>
                  <a:gd name="T14" fmla="*/ 15 w 53"/>
                  <a:gd name="T15" fmla="*/ 1 h 12"/>
                  <a:gd name="T16" fmla="*/ 10 w 53"/>
                  <a:gd name="T17" fmla="*/ 0 h 12"/>
                  <a:gd name="T18" fmla="*/ 7 w 53"/>
                  <a:gd name="T19" fmla="*/ 0 h 12"/>
                  <a:gd name="T20" fmla="*/ 5 w 53"/>
                  <a:gd name="T21" fmla="*/ 0 h 12"/>
                  <a:gd name="T22" fmla="*/ 1 w 53"/>
                  <a:gd name="T23" fmla="*/ 0 h 12"/>
                  <a:gd name="T24" fmla="*/ 0 w 53"/>
                  <a:gd name="T25" fmla="*/ 0 h 1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3"/>
                  <a:gd name="T40" fmla="*/ 0 h 12"/>
                  <a:gd name="T41" fmla="*/ 53 w 53"/>
                  <a:gd name="T42" fmla="*/ 12 h 1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3" h="12">
                    <a:moveTo>
                      <a:pt x="52" y="12"/>
                    </a:moveTo>
                    <a:lnTo>
                      <a:pt x="53" y="12"/>
                    </a:lnTo>
                    <a:lnTo>
                      <a:pt x="53" y="11"/>
                    </a:lnTo>
                    <a:lnTo>
                      <a:pt x="52" y="11"/>
                    </a:lnTo>
                    <a:lnTo>
                      <a:pt x="50" y="9"/>
                    </a:lnTo>
                    <a:lnTo>
                      <a:pt x="48" y="8"/>
                    </a:lnTo>
                    <a:lnTo>
                      <a:pt x="15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EBEBE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5" name="Freeform 652">
                <a:extLst>
                  <a:ext uri="{FF2B5EF4-FFF2-40B4-BE49-F238E27FC236}">
                    <a16:creationId xmlns:a16="http://schemas.microsoft.com/office/drawing/2014/main" id="{B6D3EB76-8567-4B93-82D7-4D4EE077C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2262"/>
                <a:ext cx="14" cy="5"/>
              </a:xfrm>
              <a:custGeom>
                <a:avLst/>
                <a:gdLst>
                  <a:gd name="T0" fmla="*/ 7 w 14"/>
                  <a:gd name="T1" fmla="*/ 5 h 5"/>
                  <a:gd name="T2" fmla="*/ 9 w 14"/>
                  <a:gd name="T3" fmla="*/ 3 h 5"/>
                  <a:gd name="T4" fmla="*/ 11 w 14"/>
                  <a:gd name="T5" fmla="*/ 3 h 5"/>
                  <a:gd name="T6" fmla="*/ 12 w 14"/>
                  <a:gd name="T7" fmla="*/ 2 h 5"/>
                  <a:gd name="T8" fmla="*/ 14 w 14"/>
                  <a:gd name="T9" fmla="*/ 1 h 5"/>
                  <a:gd name="T10" fmla="*/ 14 w 14"/>
                  <a:gd name="T11" fmla="*/ 1 h 5"/>
                  <a:gd name="T12" fmla="*/ 14 w 14"/>
                  <a:gd name="T13" fmla="*/ 1 h 5"/>
                  <a:gd name="T14" fmla="*/ 14 w 14"/>
                  <a:gd name="T15" fmla="*/ 0 h 5"/>
                  <a:gd name="T16" fmla="*/ 12 w 14"/>
                  <a:gd name="T17" fmla="*/ 0 h 5"/>
                  <a:gd name="T18" fmla="*/ 10 w 14"/>
                  <a:gd name="T19" fmla="*/ 0 h 5"/>
                  <a:gd name="T20" fmla="*/ 9 w 14"/>
                  <a:gd name="T21" fmla="*/ 0 h 5"/>
                  <a:gd name="T22" fmla="*/ 7 w 14"/>
                  <a:gd name="T23" fmla="*/ 0 h 5"/>
                  <a:gd name="T24" fmla="*/ 7 w 14"/>
                  <a:gd name="T25" fmla="*/ 0 h 5"/>
                  <a:gd name="T26" fmla="*/ 4 w 14"/>
                  <a:gd name="T27" fmla="*/ 1 h 5"/>
                  <a:gd name="T28" fmla="*/ 2 w 14"/>
                  <a:gd name="T29" fmla="*/ 1 h 5"/>
                  <a:gd name="T30" fmla="*/ 1 w 14"/>
                  <a:gd name="T31" fmla="*/ 2 h 5"/>
                  <a:gd name="T32" fmla="*/ 0 w 14"/>
                  <a:gd name="T33" fmla="*/ 2 h 5"/>
                  <a:gd name="T34" fmla="*/ 0 w 14"/>
                  <a:gd name="T35" fmla="*/ 3 h 5"/>
                  <a:gd name="T36" fmla="*/ 0 w 14"/>
                  <a:gd name="T37" fmla="*/ 3 h 5"/>
                  <a:gd name="T38" fmla="*/ 1 w 14"/>
                  <a:gd name="T39" fmla="*/ 5 h 5"/>
                  <a:gd name="T40" fmla="*/ 1 w 14"/>
                  <a:gd name="T41" fmla="*/ 5 h 5"/>
                  <a:gd name="T42" fmla="*/ 3 w 14"/>
                  <a:gd name="T43" fmla="*/ 5 h 5"/>
                  <a:gd name="T44" fmla="*/ 4 w 14"/>
                  <a:gd name="T45" fmla="*/ 5 h 5"/>
                  <a:gd name="T46" fmla="*/ 7 w 14"/>
                  <a:gd name="T47" fmla="*/ 5 h 5"/>
                  <a:gd name="T48" fmla="*/ 7 w 14"/>
                  <a:gd name="T49" fmla="*/ 5 h 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"/>
                  <a:gd name="T76" fmla="*/ 0 h 5"/>
                  <a:gd name="T77" fmla="*/ 14 w 14"/>
                  <a:gd name="T78" fmla="*/ 5 h 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" h="5">
                    <a:moveTo>
                      <a:pt x="7" y="5"/>
                    </a:moveTo>
                    <a:lnTo>
                      <a:pt x="9" y="3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FF7E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6" name="Freeform 653">
                <a:extLst>
                  <a:ext uri="{FF2B5EF4-FFF2-40B4-BE49-F238E27FC236}">
                    <a16:creationId xmlns:a16="http://schemas.microsoft.com/office/drawing/2014/main" id="{CD10C382-6501-4909-BADA-4FCDA50D7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" y="2262"/>
                <a:ext cx="14" cy="5"/>
              </a:xfrm>
              <a:custGeom>
                <a:avLst/>
                <a:gdLst>
                  <a:gd name="T0" fmla="*/ 7 w 14"/>
                  <a:gd name="T1" fmla="*/ 5 h 5"/>
                  <a:gd name="T2" fmla="*/ 9 w 14"/>
                  <a:gd name="T3" fmla="*/ 3 h 5"/>
                  <a:gd name="T4" fmla="*/ 11 w 14"/>
                  <a:gd name="T5" fmla="*/ 3 h 5"/>
                  <a:gd name="T6" fmla="*/ 12 w 14"/>
                  <a:gd name="T7" fmla="*/ 2 h 5"/>
                  <a:gd name="T8" fmla="*/ 14 w 14"/>
                  <a:gd name="T9" fmla="*/ 1 h 5"/>
                  <a:gd name="T10" fmla="*/ 14 w 14"/>
                  <a:gd name="T11" fmla="*/ 1 h 5"/>
                  <a:gd name="T12" fmla="*/ 14 w 14"/>
                  <a:gd name="T13" fmla="*/ 1 h 5"/>
                  <a:gd name="T14" fmla="*/ 14 w 14"/>
                  <a:gd name="T15" fmla="*/ 0 h 5"/>
                  <a:gd name="T16" fmla="*/ 12 w 14"/>
                  <a:gd name="T17" fmla="*/ 0 h 5"/>
                  <a:gd name="T18" fmla="*/ 10 w 14"/>
                  <a:gd name="T19" fmla="*/ 0 h 5"/>
                  <a:gd name="T20" fmla="*/ 9 w 14"/>
                  <a:gd name="T21" fmla="*/ 0 h 5"/>
                  <a:gd name="T22" fmla="*/ 7 w 14"/>
                  <a:gd name="T23" fmla="*/ 0 h 5"/>
                  <a:gd name="T24" fmla="*/ 7 w 14"/>
                  <a:gd name="T25" fmla="*/ 0 h 5"/>
                  <a:gd name="T26" fmla="*/ 4 w 14"/>
                  <a:gd name="T27" fmla="*/ 1 h 5"/>
                  <a:gd name="T28" fmla="*/ 2 w 14"/>
                  <a:gd name="T29" fmla="*/ 1 h 5"/>
                  <a:gd name="T30" fmla="*/ 1 w 14"/>
                  <a:gd name="T31" fmla="*/ 2 h 5"/>
                  <a:gd name="T32" fmla="*/ 0 w 14"/>
                  <a:gd name="T33" fmla="*/ 2 h 5"/>
                  <a:gd name="T34" fmla="*/ 0 w 14"/>
                  <a:gd name="T35" fmla="*/ 3 h 5"/>
                  <a:gd name="T36" fmla="*/ 0 w 14"/>
                  <a:gd name="T37" fmla="*/ 3 h 5"/>
                  <a:gd name="T38" fmla="*/ 1 w 14"/>
                  <a:gd name="T39" fmla="*/ 5 h 5"/>
                  <a:gd name="T40" fmla="*/ 1 w 14"/>
                  <a:gd name="T41" fmla="*/ 5 h 5"/>
                  <a:gd name="T42" fmla="*/ 3 w 14"/>
                  <a:gd name="T43" fmla="*/ 5 h 5"/>
                  <a:gd name="T44" fmla="*/ 4 w 14"/>
                  <a:gd name="T45" fmla="*/ 5 h 5"/>
                  <a:gd name="T46" fmla="*/ 7 w 14"/>
                  <a:gd name="T47" fmla="*/ 5 h 5"/>
                  <a:gd name="T48" fmla="*/ 7 w 14"/>
                  <a:gd name="T49" fmla="*/ 5 h 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"/>
                  <a:gd name="T76" fmla="*/ 0 h 5"/>
                  <a:gd name="T77" fmla="*/ 14 w 14"/>
                  <a:gd name="T78" fmla="*/ 5 h 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" h="5">
                    <a:moveTo>
                      <a:pt x="7" y="5"/>
                    </a:moveTo>
                    <a:lnTo>
                      <a:pt x="9" y="3"/>
                    </a:lnTo>
                    <a:lnTo>
                      <a:pt x="11" y="3"/>
                    </a:lnTo>
                    <a:lnTo>
                      <a:pt x="12" y="2"/>
                    </a:lnTo>
                    <a:lnTo>
                      <a:pt x="14" y="1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7" y="5"/>
                    </a:lnTo>
                  </a:path>
                </a:pathLst>
              </a:custGeom>
              <a:noFill/>
              <a:ln w="11113">
                <a:solidFill>
                  <a:srgbClr val="EBEBE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7" name="Freeform 654">
                <a:extLst>
                  <a:ext uri="{FF2B5EF4-FFF2-40B4-BE49-F238E27FC236}">
                    <a16:creationId xmlns:a16="http://schemas.microsoft.com/office/drawing/2014/main" id="{4F1BE528-E8BC-4458-8534-DD4723F7B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7" y="2318"/>
                <a:ext cx="219" cy="83"/>
              </a:xfrm>
              <a:custGeom>
                <a:avLst/>
                <a:gdLst>
                  <a:gd name="T0" fmla="*/ 0 w 219"/>
                  <a:gd name="T1" fmla="*/ 83 h 83"/>
                  <a:gd name="T2" fmla="*/ 215 w 219"/>
                  <a:gd name="T3" fmla="*/ 0 h 83"/>
                  <a:gd name="T4" fmla="*/ 219 w 219"/>
                  <a:gd name="T5" fmla="*/ 29 h 83"/>
                  <a:gd name="T6" fmla="*/ 0 60000 65536"/>
                  <a:gd name="T7" fmla="*/ 0 60000 65536"/>
                  <a:gd name="T8" fmla="*/ 0 60000 65536"/>
                  <a:gd name="T9" fmla="*/ 0 w 219"/>
                  <a:gd name="T10" fmla="*/ 0 h 83"/>
                  <a:gd name="T11" fmla="*/ 219 w 219"/>
                  <a:gd name="T12" fmla="*/ 83 h 8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9" h="83">
                    <a:moveTo>
                      <a:pt x="0" y="83"/>
                    </a:moveTo>
                    <a:lnTo>
                      <a:pt x="215" y="0"/>
                    </a:lnTo>
                    <a:lnTo>
                      <a:pt x="219" y="29"/>
                    </a:lnTo>
                  </a:path>
                </a:pathLst>
              </a:custGeom>
              <a:noFill/>
              <a:ln w="11113">
                <a:solidFill>
                  <a:srgbClr val="B1ACA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8" name="Line 655">
                <a:extLst>
                  <a:ext uri="{FF2B5EF4-FFF2-40B4-BE49-F238E27FC236}">
                    <a16:creationId xmlns:a16="http://schemas.microsoft.com/office/drawing/2014/main" id="{DD12613C-8E76-43A8-819C-1ECD6E648B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74" y="2347"/>
                <a:ext cx="191" cy="80"/>
              </a:xfrm>
              <a:prstGeom prst="line">
                <a:avLst/>
              </a:prstGeom>
              <a:noFill/>
              <a:ln w="11113">
                <a:solidFill>
                  <a:srgbClr val="B1ACA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9" name="Freeform 656">
                <a:extLst>
                  <a:ext uri="{FF2B5EF4-FFF2-40B4-BE49-F238E27FC236}">
                    <a16:creationId xmlns:a16="http://schemas.microsoft.com/office/drawing/2014/main" id="{370D995B-7CE7-47AF-9D9C-A0E120C15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3" y="2348"/>
                <a:ext cx="15" cy="6"/>
              </a:xfrm>
              <a:custGeom>
                <a:avLst/>
                <a:gdLst>
                  <a:gd name="T0" fmla="*/ 15 w 15"/>
                  <a:gd name="T1" fmla="*/ 0 h 6"/>
                  <a:gd name="T2" fmla="*/ 0 w 15"/>
                  <a:gd name="T3" fmla="*/ 6 h 6"/>
                  <a:gd name="T4" fmla="*/ 15 w 15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5"/>
                  <a:gd name="T10" fmla="*/ 0 h 6"/>
                  <a:gd name="T11" fmla="*/ 15 w 15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5" h="6">
                    <a:moveTo>
                      <a:pt x="15" y="0"/>
                    </a:moveTo>
                    <a:lnTo>
                      <a:pt x="0" y="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0" name="Line 657">
                <a:extLst>
                  <a:ext uri="{FF2B5EF4-FFF2-40B4-BE49-F238E27FC236}">
                    <a16:creationId xmlns:a16="http://schemas.microsoft.com/office/drawing/2014/main" id="{CFBA1B79-C9D7-42B8-8935-AAB641EDB8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53" y="2348"/>
                <a:ext cx="15" cy="6"/>
              </a:xfrm>
              <a:prstGeom prst="line">
                <a:avLst/>
              </a:prstGeom>
              <a:noFill/>
              <a:ln w="11113">
                <a:solidFill>
                  <a:srgbClr val="444444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1" name="Freeform 658">
                <a:extLst>
                  <a:ext uri="{FF2B5EF4-FFF2-40B4-BE49-F238E27FC236}">
                    <a16:creationId xmlns:a16="http://schemas.microsoft.com/office/drawing/2014/main" id="{B6FEAF28-C60C-4469-8E46-CCC535E5D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" y="2270"/>
                <a:ext cx="32" cy="69"/>
              </a:xfrm>
              <a:custGeom>
                <a:avLst/>
                <a:gdLst>
                  <a:gd name="T0" fmla="*/ 24 w 32"/>
                  <a:gd name="T1" fmla="*/ 0 h 69"/>
                  <a:gd name="T2" fmla="*/ 21 w 32"/>
                  <a:gd name="T3" fmla="*/ 1 h 69"/>
                  <a:gd name="T4" fmla="*/ 19 w 32"/>
                  <a:gd name="T5" fmla="*/ 1 h 69"/>
                  <a:gd name="T6" fmla="*/ 14 w 32"/>
                  <a:gd name="T7" fmla="*/ 2 h 69"/>
                  <a:gd name="T8" fmla="*/ 11 w 32"/>
                  <a:gd name="T9" fmla="*/ 2 h 69"/>
                  <a:gd name="T10" fmla="*/ 7 w 32"/>
                  <a:gd name="T11" fmla="*/ 2 h 69"/>
                  <a:gd name="T12" fmla="*/ 0 w 32"/>
                  <a:gd name="T13" fmla="*/ 5 h 69"/>
                  <a:gd name="T14" fmla="*/ 0 w 32"/>
                  <a:gd name="T15" fmla="*/ 5 h 69"/>
                  <a:gd name="T16" fmla="*/ 0 w 32"/>
                  <a:gd name="T17" fmla="*/ 5 h 69"/>
                  <a:gd name="T18" fmla="*/ 2 w 32"/>
                  <a:gd name="T19" fmla="*/ 6 h 69"/>
                  <a:gd name="T20" fmla="*/ 2 w 32"/>
                  <a:gd name="T21" fmla="*/ 6 h 69"/>
                  <a:gd name="T22" fmla="*/ 2 w 32"/>
                  <a:gd name="T23" fmla="*/ 7 h 69"/>
                  <a:gd name="T24" fmla="*/ 0 w 32"/>
                  <a:gd name="T25" fmla="*/ 8 h 69"/>
                  <a:gd name="T26" fmla="*/ 9 w 32"/>
                  <a:gd name="T27" fmla="*/ 69 h 69"/>
                  <a:gd name="T28" fmla="*/ 9 w 32"/>
                  <a:gd name="T29" fmla="*/ 69 h 69"/>
                  <a:gd name="T30" fmla="*/ 10 w 32"/>
                  <a:gd name="T31" fmla="*/ 69 h 69"/>
                  <a:gd name="T32" fmla="*/ 11 w 32"/>
                  <a:gd name="T33" fmla="*/ 66 h 69"/>
                  <a:gd name="T34" fmla="*/ 13 w 32"/>
                  <a:gd name="T35" fmla="*/ 64 h 69"/>
                  <a:gd name="T36" fmla="*/ 16 w 32"/>
                  <a:gd name="T37" fmla="*/ 62 h 69"/>
                  <a:gd name="T38" fmla="*/ 16 w 32"/>
                  <a:gd name="T39" fmla="*/ 59 h 69"/>
                  <a:gd name="T40" fmla="*/ 19 w 32"/>
                  <a:gd name="T41" fmla="*/ 57 h 69"/>
                  <a:gd name="T42" fmla="*/ 19 w 32"/>
                  <a:gd name="T43" fmla="*/ 57 h 69"/>
                  <a:gd name="T44" fmla="*/ 20 w 32"/>
                  <a:gd name="T45" fmla="*/ 58 h 69"/>
                  <a:gd name="T46" fmla="*/ 21 w 32"/>
                  <a:gd name="T47" fmla="*/ 59 h 69"/>
                  <a:gd name="T48" fmla="*/ 25 w 32"/>
                  <a:gd name="T49" fmla="*/ 59 h 69"/>
                  <a:gd name="T50" fmla="*/ 27 w 32"/>
                  <a:gd name="T51" fmla="*/ 61 h 69"/>
                  <a:gd name="T52" fmla="*/ 32 w 32"/>
                  <a:gd name="T53" fmla="*/ 61 h 69"/>
                  <a:gd name="T54" fmla="*/ 24 w 32"/>
                  <a:gd name="T55" fmla="*/ 0 h 69"/>
                  <a:gd name="T56" fmla="*/ 24 w 32"/>
                  <a:gd name="T57" fmla="*/ 0 h 6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"/>
                  <a:gd name="T88" fmla="*/ 0 h 69"/>
                  <a:gd name="T89" fmla="*/ 32 w 32"/>
                  <a:gd name="T90" fmla="*/ 69 h 6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" h="69">
                    <a:moveTo>
                      <a:pt x="24" y="0"/>
                    </a:moveTo>
                    <a:lnTo>
                      <a:pt x="21" y="1"/>
                    </a:lnTo>
                    <a:lnTo>
                      <a:pt x="19" y="1"/>
                    </a:lnTo>
                    <a:lnTo>
                      <a:pt x="14" y="2"/>
                    </a:lnTo>
                    <a:lnTo>
                      <a:pt x="11" y="2"/>
                    </a:lnTo>
                    <a:lnTo>
                      <a:pt x="7" y="2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0" y="8"/>
                    </a:lnTo>
                    <a:lnTo>
                      <a:pt x="9" y="69"/>
                    </a:lnTo>
                    <a:lnTo>
                      <a:pt x="10" y="69"/>
                    </a:lnTo>
                    <a:lnTo>
                      <a:pt x="11" y="66"/>
                    </a:lnTo>
                    <a:lnTo>
                      <a:pt x="13" y="64"/>
                    </a:lnTo>
                    <a:lnTo>
                      <a:pt x="16" y="62"/>
                    </a:lnTo>
                    <a:lnTo>
                      <a:pt x="16" y="59"/>
                    </a:lnTo>
                    <a:lnTo>
                      <a:pt x="19" y="57"/>
                    </a:lnTo>
                    <a:lnTo>
                      <a:pt x="20" y="58"/>
                    </a:lnTo>
                    <a:lnTo>
                      <a:pt x="21" y="59"/>
                    </a:lnTo>
                    <a:lnTo>
                      <a:pt x="25" y="59"/>
                    </a:lnTo>
                    <a:lnTo>
                      <a:pt x="27" y="61"/>
                    </a:lnTo>
                    <a:lnTo>
                      <a:pt x="32" y="61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2" name="Freeform 659">
                <a:extLst>
                  <a:ext uri="{FF2B5EF4-FFF2-40B4-BE49-F238E27FC236}">
                    <a16:creationId xmlns:a16="http://schemas.microsoft.com/office/drawing/2014/main" id="{09F9AD97-C51E-4D6D-B8B3-E3A2E1A208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0" y="2270"/>
                <a:ext cx="32" cy="69"/>
              </a:xfrm>
              <a:custGeom>
                <a:avLst/>
                <a:gdLst>
                  <a:gd name="T0" fmla="*/ 24 w 32"/>
                  <a:gd name="T1" fmla="*/ 0 h 69"/>
                  <a:gd name="T2" fmla="*/ 21 w 32"/>
                  <a:gd name="T3" fmla="*/ 1 h 69"/>
                  <a:gd name="T4" fmla="*/ 19 w 32"/>
                  <a:gd name="T5" fmla="*/ 1 h 69"/>
                  <a:gd name="T6" fmla="*/ 14 w 32"/>
                  <a:gd name="T7" fmla="*/ 2 h 69"/>
                  <a:gd name="T8" fmla="*/ 11 w 32"/>
                  <a:gd name="T9" fmla="*/ 2 h 69"/>
                  <a:gd name="T10" fmla="*/ 7 w 32"/>
                  <a:gd name="T11" fmla="*/ 2 h 69"/>
                  <a:gd name="T12" fmla="*/ 0 w 32"/>
                  <a:gd name="T13" fmla="*/ 5 h 69"/>
                  <a:gd name="T14" fmla="*/ 0 w 32"/>
                  <a:gd name="T15" fmla="*/ 5 h 69"/>
                  <a:gd name="T16" fmla="*/ 0 w 32"/>
                  <a:gd name="T17" fmla="*/ 5 h 69"/>
                  <a:gd name="T18" fmla="*/ 2 w 32"/>
                  <a:gd name="T19" fmla="*/ 6 h 69"/>
                  <a:gd name="T20" fmla="*/ 2 w 32"/>
                  <a:gd name="T21" fmla="*/ 6 h 69"/>
                  <a:gd name="T22" fmla="*/ 2 w 32"/>
                  <a:gd name="T23" fmla="*/ 7 h 69"/>
                  <a:gd name="T24" fmla="*/ 0 w 32"/>
                  <a:gd name="T25" fmla="*/ 8 h 69"/>
                  <a:gd name="T26" fmla="*/ 9 w 32"/>
                  <a:gd name="T27" fmla="*/ 69 h 69"/>
                  <a:gd name="T28" fmla="*/ 9 w 32"/>
                  <a:gd name="T29" fmla="*/ 69 h 69"/>
                  <a:gd name="T30" fmla="*/ 10 w 32"/>
                  <a:gd name="T31" fmla="*/ 69 h 69"/>
                  <a:gd name="T32" fmla="*/ 11 w 32"/>
                  <a:gd name="T33" fmla="*/ 66 h 69"/>
                  <a:gd name="T34" fmla="*/ 13 w 32"/>
                  <a:gd name="T35" fmla="*/ 64 h 69"/>
                  <a:gd name="T36" fmla="*/ 16 w 32"/>
                  <a:gd name="T37" fmla="*/ 62 h 69"/>
                  <a:gd name="T38" fmla="*/ 16 w 32"/>
                  <a:gd name="T39" fmla="*/ 59 h 69"/>
                  <a:gd name="T40" fmla="*/ 19 w 32"/>
                  <a:gd name="T41" fmla="*/ 57 h 69"/>
                  <a:gd name="T42" fmla="*/ 19 w 32"/>
                  <a:gd name="T43" fmla="*/ 57 h 69"/>
                  <a:gd name="T44" fmla="*/ 20 w 32"/>
                  <a:gd name="T45" fmla="*/ 58 h 69"/>
                  <a:gd name="T46" fmla="*/ 21 w 32"/>
                  <a:gd name="T47" fmla="*/ 59 h 69"/>
                  <a:gd name="T48" fmla="*/ 25 w 32"/>
                  <a:gd name="T49" fmla="*/ 59 h 69"/>
                  <a:gd name="T50" fmla="*/ 27 w 32"/>
                  <a:gd name="T51" fmla="*/ 61 h 69"/>
                  <a:gd name="T52" fmla="*/ 32 w 32"/>
                  <a:gd name="T53" fmla="*/ 61 h 69"/>
                  <a:gd name="T54" fmla="*/ 24 w 32"/>
                  <a:gd name="T55" fmla="*/ 0 h 69"/>
                  <a:gd name="T56" fmla="*/ 24 w 32"/>
                  <a:gd name="T57" fmla="*/ 0 h 6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32"/>
                  <a:gd name="T88" fmla="*/ 0 h 69"/>
                  <a:gd name="T89" fmla="*/ 32 w 32"/>
                  <a:gd name="T90" fmla="*/ 69 h 6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32" h="69">
                    <a:moveTo>
                      <a:pt x="24" y="0"/>
                    </a:moveTo>
                    <a:lnTo>
                      <a:pt x="21" y="1"/>
                    </a:lnTo>
                    <a:lnTo>
                      <a:pt x="19" y="1"/>
                    </a:lnTo>
                    <a:lnTo>
                      <a:pt x="14" y="2"/>
                    </a:lnTo>
                    <a:lnTo>
                      <a:pt x="11" y="2"/>
                    </a:lnTo>
                    <a:lnTo>
                      <a:pt x="7" y="2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2" y="7"/>
                    </a:lnTo>
                    <a:lnTo>
                      <a:pt x="0" y="8"/>
                    </a:lnTo>
                    <a:lnTo>
                      <a:pt x="9" y="69"/>
                    </a:lnTo>
                    <a:lnTo>
                      <a:pt x="10" y="69"/>
                    </a:lnTo>
                    <a:lnTo>
                      <a:pt x="11" y="66"/>
                    </a:lnTo>
                    <a:lnTo>
                      <a:pt x="13" y="64"/>
                    </a:lnTo>
                    <a:lnTo>
                      <a:pt x="16" y="62"/>
                    </a:lnTo>
                    <a:lnTo>
                      <a:pt x="16" y="59"/>
                    </a:lnTo>
                    <a:lnTo>
                      <a:pt x="19" y="57"/>
                    </a:lnTo>
                    <a:lnTo>
                      <a:pt x="20" y="58"/>
                    </a:lnTo>
                    <a:lnTo>
                      <a:pt x="21" y="59"/>
                    </a:lnTo>
                    <a:lnTo>
                      <a:pt x="25" y="59"/>
                    </a:lnTo>
                    <a:lnTo>
                      <a:pt x="27" y="61"/>
                    </a:lnTo>
                    <a:lnTo>
                      <a:pt x="32" y="61"/>
                    </a:lnTo>
                    <a:lnTo>
                      <a:pt x="24" y="0"/>
                    </a:lnTo>
                  </a:path>
                </a:pathLst>
              </a:custGeom>
              <a:noFill/>
              <a:ln w="11113">
                <a:solidFill>
                  <a:srgbClr val="EBEBE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3" name="Freeform 660">
                <a:extLst>
                  <a:ext uri="{FF2B5EF4-FFF2-40B4-BE49-F238E27FC236}">
                    <a16:creationId xmlns:a16="http://schemas.microsoft.com/office/drawing/2014/main" id="{9B16CD8D-D2CD-4D18-8B20-BFF5BF1CC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1" y="2272"/>
                <a:ext cx="241" cy="148"/>
              </a:xfrm>
              <a:custGeom>
                <a:avLst/>
                <a:gdLst>
                  <a:gd name="T0" fmla="*/ 100 w 241"/>
                  <a:gd name="T1" fmla="*/ 17 h 148"/>
                  <a:gd name="T2" fmla="*/ 112 w 241"/>
                  <a:gd name="T3" fmla="*/ 28 h 148"/>
                  <a:gd name="T4" fmla="*/ 128 w 241"/>
                  <a:gd name="T5" fmla="*/ 27 h 148"/>
                  <a:gd name="T6" fmla="*/ 145 w 241"/>
                  <a:gd name="T7" fmla="*/ 30 h 148"/>
                  <a:gd name="T8" fmla="*/ 168 w 241"/>
                  <a:gd name="T9" fmla="*/ 28 h 148"/>
                  <a:gd name="T10" fmla="*/ 188 w 241"/>
                  <a:gd name="T11" fmla="*/ 30 h 148"/>
                  <a:gd name="T12" fmla="*/ 198 w 241"/>
                  <a:gd name="T13" fmla="*/ 36 h 148"/>
                  <a:gd name="T14" fmla="*/ 207 w 241"/>
                  <a:gd name="T15" fmla="*/ 49 h 148"/>
                  <a:gd name="T16" fmla="*/ 208 w 241"/>
                  <a:gd name="T17" fmla="*/ 62 h 148"/>
                  <a:gd name="T18" fmla="*/ 198 w 241"/>
                  <a:gd name="T19" fmla="*/ 68 h 148"/>
                  <a:gd name="T20" fmla="*/ 184 w 241"/>
                  <a:gd name="T21" fmla="*/ 69 h 148"/>
                  <a:gd name="T22" fmla="*/ 168 w 241"/>
                  <a:gd name="T23" fmla="*/ 64 h 148"/>
                  <a:gd name="T24" fmla="*/ 151 w 241"/>
                  <a:gd name="T25" fmla="*/ 60 h 148"/>
                  <a:gd name="T26" fmla="*/ 135 w 241"/>
                  <a:gd name="T27" fmla="*/ 55 h 148"/>
                  <a:gd name="T28" fmla="*/ 117 w 241"/>
                  <a:gd name="T29" fmla="*/ 53 h 148"/>
                  <a:gd name="T30" fmla="*/ 102 w 241"/>
                  <a:gd name="T31" fmla="*/ 49 h 148"/>
                  <a:gd name="T32" fmla="*/ 91 w 241"/>
                  <a:gd name="T33" fmla="*/ 45 h 148"/>
                  <a:gd name="T34" fmla="*/ 81 w 241"/>
                  <a:gd name="T35" fmla="*/ 39 h 148"/>
                  <a:gd name="T36" fmla="*/ 70 w 241"/>
                  <a:gd name="T37" fmla="*/ 33 h 148"/>
                  <a:gd name="T38" fmla="*/ 59 w 241"/>
                  <a:gd name="T39" fmla="*/ 30 h 148"/>
                  <a:gd name="T40" fmla="*/ 51 w 241"/>
                  <a:gd name="T41" fmla="*/ 27 h 148"/>
                  <a:gd name="T42" fmla="*/ 50 w 241"/>
                  <a:gd name="T43" fmla="*/ 68 h 148"/>
                  <a:gd name="T44" fmla="*/ 60 w 241"/>
                  <a:gd name="T45" fmla="*/ 68 h 148"/>
                  <a:gd name="T46" fmla="*/ 73 w 241"/>
                  <a:gd name="T47" fmla="*/ 74 h 148"/>
                  <a:gd name="T48" fmla="*/ 89 w 241"/>
                  <a:gd name="T49" fmla="*/ 82 h 148"/>
                  <a:gd name="T50" fmla="*/ 106 w 241"/>
                  <a:gd name="T51" fmla="*/ 90 h 148"/>
                  <a:gd name="T52" fmla="*/ 121 w 241"/>
                  <a:gd name="T53" fmla="*/ 96 h 148"/>
                  <a:gd name="T54" fmla="*/ 136 w 241"/>
                  <a:gd name="T55" fmla="*/ 100 h 148"/>
                  <a:gd name="T56" fmla="*/ 122 w 241"/>
                  <a:gd name="T57" fmla="*/ 107 h 148"/>
                  <a:gd name="T58" fmla="*/ 102 w 241"/>
                  <a:gd name="T59" fmla="*/ 106 h 148"/>
                  <a:gd name="T60" fmla="*/ 79 w 241"/>
                  <a:gd name="T61" fmla="*/ 95 h 148"/>
                  <a:gd name="T62" fmla="*/ 67 w 241"/>
                  <a:gd name="T63" fmla="*/ 84 h 148"/>
                  <a:gd name="T64" fmla="*/ 46 w 241"/>
                  <a:gd name="T65" fmla="*/ 71 h 148"/>
                  <a:gd name="T66" fmla="*/ 35 w 241"/>
                  <a:gd name="T67" fmla="*/ 63 h 148"/>
                  <a:gd name="T68" fmla="*/ 24 w 241"/>
                  <a:gd name="T69" fmla="*/ 53 h 148"/>
                  <a:gd name="T70" fmla="*/ 8 w 241"/>
                  <a:gd name="T71" fmla="*/ 53 h 148"/>
                  <a:gd name="T72" fmla="*/ 5 w 241"/>
                  <a:gd name="T73" fmla="*/ 67 h 148"/>
                  <a:gd name="T74" fmla="*/ 12 w 241"/>
                  <a:gd name="T75" fmla="*/ 81 h 148"/>
                  <a:gd name="T76" fmla="*/ 20 w 241"/>
                  <a:gd name="T77" fmla="*/ 89 h 148"/>
                  <a:gd name="T78" fmla="*/ 35 w 241"/>
                  <a:gd name="T79" fmla="*/ 100 h 148"/>
                  <a:gd name="T80" fmla="*/ 45 w 241"/>
                  <a:gd name="T81" fmla="*/ 110 h 148"/>
                  <a:gd name="T82" fmla="*/ 60 w 241"/>
                  <a:gd name="T83" fmla="*/ 119 h 148"/>
                  <a:gd name="T84" fmla="*/ 71 w 241"/>
                  <a:gd name="T85" fmla="*/ 128 h 148"/>
                  <a:gd name="T86" fmla="*/ 87 w 241"/>
                  <a:gd name="T87" fmla="*/ 135 h 148"/>
                  <a:gd name="T88" fmla="*/ 105 w 241"/>
                  <a:gd name="T89" fmla="*/ 141 h 148"/>
                  <a:gd name="T90" fmla="*/ 130 w 241"/>
                  <a:gd name="T91" fmla="*/ 143 h 148"/>
                  <a:gd name="T92" fmla="*/ 158 w 241"/>
                  <a:gd name="T93" fmla="*/ 134 h 148"/>
                  <a:gd name="T94" fmla="*/ 170 w 241"/>
                  <a:gd name="T95" fmla="*/ 110 h 148"/>
                  <a:gd name="T96" fmla="*/ 177 w 241"/>
                  <a:gd name="T97" fmla="*/ 100 h 148"/>
                  <a:gd name="T98" fmla="*/ 191 w 241"/>
                  <a:gd name="T99" fmla="*/ 102 h 148"/>
                  <a:gd name="T100" fmla="*/ 206 w 241"/>
                  <a:gd name="T101" fmla="*/ 100 h 148"/>
                  <a:gd name="T102" fmla="*/ 228 w 241"/>
                  <a:gd name="T103" fmla="*/ 90 h 148"/>
                  <a:gd name="T104" fmla="*/ 239 w 241"/>
                  <a:gd name="T105" fmla="*/ 71 h 148"/>
                  <a:gd name="T106" fmla="*/ 239 w 241"/>
                  <a:gd name="T107" fmla="*/ 53 h 148"/>
                  <a:gd name="T108" fmla="*/ 230 w 241"/>
                  <a:gd name="T109" fmla="*/ 30 h 148"/>
                  <a:gd name="T110" fmla="*/ 214 w 241"/>
                  <a:gd name="T111" fmla="*/ 17 h 148"/>
                  <a:gd name="T112" fmla="*/ 201 w 241"/>
                  <a:gd name="T113" fmla="*/ 6 h 148"/>
                  <a:gd name="T114" fmla="*/ 179 w 241"/>
                  <a:gd name="T115" fmla="*/ 4 h 148"/>
                  <a:gd name="T116" fmla="*/ 168 w 241"/>
                  <a:gd name="T117" fmla="*/ 2 h 148"/>
                  <a:gd name="T118" fmla="*/ 150 w 241"/>
                  <a:gd name="T119" fmla="*/ 4 h 148"/>
                  <a:gd name="T120" fmla="*/ 131 w 241"/>
                  <a:gd name="T121" fmla="*/ 2 h 148"/>
                  <a:gd name="T122" fmla="*/ 117 w 241"/>
                  <a:gd name="T123" fmla="*/ 2 h 148"/>
                  <a:gd name="T124" fmla="*/ 106 w 241"/>
                  <a:gd name="T125" fmla="*/ 4 h 14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41"/>
                  <a:gd name="T190" fmla="*/ 0 h 148"/>
                  <a:gd name="T191" fmla="*/ 241 w 241"/>
                  <a:gd name="T192" fmla="*/ 148 h 14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41" h="148">
                    <a:moveTo>
                      <a:pt x="101" y="9"/>
                    </a:moveTo>
                    <a:lnTo>
                      <a:pt x="101" y="9"/>
                    </a:lnTo>
                    <a:lnTo>
                      <a:pt x="100" y="9"/>
                    </a:lnTo>
                    <a:lnTo>
                      <a:pt x="99" y="9"/>
                    </a:lnTo>
                    <a:lnTo>
                      <a:pt x="98" y="9"/>
                    </a:lnTo>
                    <a:lnTo>
                      <a:pt x="96" y="9"/>
                    </a:lnTo>
                    <a:lnTo>
                      <a:pt x="96" y="10"/>
                    </a:lnTo>
                    <a:lnTo>
                      <a:pt x="95" y="10"/>
                    </a:lnTo>
                    <a:lnTo>
                      <a:pt x="95" y="11"/>
                    </a:lnTo>
                    <a:lnTo>
                      <a:pt x="95" y="12"/>
                    </a:lnTo>
                    <a:lnTo>
                      <a:pt x="96" y="13"/>
                    </a:lnTo>
                    <a:lnTo>
                      <a:pt x="96" y="14"/>
                    </a:lnTo>
                    <a:lnTo>
                      <a:pt x="98" y="14"/>
                    </a:lnTo>
                    <a:lnTo>
                      <a:pt x="98" y="16"/>
                    </a:lnTo>
                    <a:lnTo>
                      <a:pt x="99" y="17"/>
                    </a:lnTo>
                    <a:lnTo>
                      <a:pt x="100" y="17"/>
                    </a:lnTo>
                    <a:lnTo>
                      <a:pt x="101" y="18"/>
                    </a:lnTo>
                    <a:lnTo>
                      <a:pt x="101" y="19"/>
                    </a:lnTo>
                    <a:lnTo>
                      <a:pt x="101" y="20"/>
                    </a:lnTo>
                    <a:lnTo>
                      <a:pt x="102" y="23"/>
                    </a:lnTo>
                    <a:lnTo>
                      <a:pt x="103" y="24"/>
                    </a:lnTo>
                    <a:lnTo>
                      <a:pt x="105" y="26"/>
                    </a:lnTo>
                    <a:lnTo>
                      <a:pt x="106" y="27"/>
                    </a:lnTo>
                    <a:lnTo>
                      <a:pt x="107" y="28"/>
                    </a:lnTo>
                    <a:lnTo>
                      <a:pt x="108" y="28"/>
                    </a:lnTo>
                    <a:lnTo>
                      <a:pt x="108" y="27"/>
                    </a:lnTo>
                    <a:lnTo>
                      <a:pt x="109" y="27"/>
                    </a:lnTo>
                    <a:lnTo>
                      <a:pt x="110" y="27"/>
                    </a:lnTo>
                    <a:lnTo>
                      <a:pt x="110" y="26"/>
                    </a:lnTo>
                    <a:lnTo>
                      <a:pt x="110" y="27"/>
                    </a:lnTo>
                    <a:lnTo>
                      <a:pt x="112" y="27"/>
                    </a:lnTo>
                    <a:lnTo>
                      <a:pt x="112" y="28"/>
                    </a:lnTo>
                    <a:lnTo>
                      <a:pt x="113" y="28"/>
                    </a:lnTo>
                    <a:lnTo>
                      <a:pt x="114" y="28"/>
                    </a:lnTo>
                    <a:lnTo>
                      <a:pt x="115" y="27"/>
                    </a:lnTo>
                    <a:lnTo>
                      <a:pt x="116" y="27"/>
                    </a:lnTo>
                    <a:lnTo>
                      <a:pt x="117" y="26"/>
                    </a:lnTo>
                    <a:lnTo>
                      <a:pt x="119" y="27"/>
                    </a:lnTo>
                    <a:lnTo>
                      <a:pt x="120" y="27"/>
                    </a:lnTo>
                    <a:lnTo>
                      <a:pt x="121" y="27"/>
                    </a:lnTo>
                    <a:lnTo>
                      <a:pt x="122" y="27"/>
                    </a:lnTo>
                    <a:lnTo>
                      <a:pt x="123" y="26"/>
                    </a:lnTo>
                    <a:lnTo>
                      <a:pt x="124" y="27"/>
                    </a:lnTo>
                    <a:lnTo>
                      <a:pt x="126" y="28"/>
                    </a:lnTo>
                    <a:lnTo>
                      <a:pt x="127" y="28"/>
                    </a:lnTo>
                    <a:lnTo>
                      <a:pt x="128" y="27"/>
                    </a:lnTo>
                    <a:lnTo>
                      <a:pt x="129" y="26"/>
                    </a:lnTo>
                    <a:lnTo>
                      <a:pt x="130" y="27"/>
                    </a:lnTo>
                    <a:lnTo>
                      <a:pt x="131" y="28"/>
                    </a:lnTo>
                    <a:lnTo>
                      <a:pt x="132" y="28"/>
                    </a:lnTo>
                    <a:lnTo>
                      <a:pt x="134" y="28"/>
                    </a:lnTo>
                    <a:lnTo>
                      <a:pt x="136" y="28"/>
                    </a:lnTo>
                    <a:lnTo>
                      <a:pt x="137" y="28"/>
                    </a:lnTo>
                    <a:lnTo>
                      <a:pt x="138" y="27"/>
                    </a:lnTo>
                    <a:lnTo>
                      <a:pt x="139" y="26"/>
                    </a:lnTo>
                    <a:lnTo>
                      <a:pt x="139" y="27"/>
                    </a:lnTo>
                    <a:lnTo>
                      <a:pt x="141" y="27"/>
                    </a:lnTo>
                    <a:lnTo>
                      <a:pt x="142" y="28"/>
                    </a:lnTo>
                    <a:lnTo>
                      <a:pt x="142" y="30"/>
                    </a:lnTo>
                    <a:lnTo>
                      <a:pt x="143" y="30"/>
                    </a:lnTo>
                    <a:lnTo>
                      <a:pt x="145" y="30"/>
                    </a:lnTo>
                    <a:lnTo>
                      <a:pt x="146" y="28"/>
                    </a:lnTo>
                    <a:lnTo>
                      <a:pt x="148" y="28"/>
                    </a:lnTo>
                    <a:lnTo>
                      <a:pt x="149" y="27"/>
                    </a:lnTo>
                    <a:lnTo>
                      <a:pt x="150" y="27"/>
                    </a:lnTo>
                    <a:lnTo>
                      <a:pt x="152" y="30"/>
                    </a:lnTo>
                    <a:lnTo>
                      <a:pt x="156" y="31"/>
                    </a:lnTo>
                    <a:lnTo>
                      <a:pt x="158" y="30"/>
                    </a:lnTo>
                    <a:lnTo>
                      <a:pt x="159" y="30"/>
                    </a:lnTo>
                    <a:lnTo>
                      <a:pt x="160" y="28"/>
                    </a:lnTo>
                    <a:lnTo>
                      <a:pt x="162" y="30"/>
                    </a:lnTo>
                    <a:lnTo>
                      <a:pt x="163" y="31"/>
                    </a:lnTo>
                    <a:lnTo>
                      <a:pt x="164" y="31"/>
                    </a:lnTo>
                    <a:lnTo>
                      <a:pt x="165" y="31"/>
                    </a:lnTo>
                    <a:lnTo>
                      <a:pt x="167" y="30"/>
                    </a:lnTo>
                    <a:lnTo>
                      <a:pt x="167" y="28"/>
                    </a:lnTo>
                    <a:lnTo>
                      <a:pt x="168" y="28"/>
                    </a:lnTo>
                    <a:lnTo>
                      <a:pt x="170" y="28"/>
                    </a:lnTo>
                    <a:lnTo>
                      <a:pt x="170" y="30"/>
                    </a:lnTo>
                    <a:lnTo>
                      <a:pt x="171" y="30"/>
                    </a:lnTo>
                    <a:lnTo>
                      <a:pt x="173" y="30"/>
                    </a:lnTo>
                    <a:lnTo>
                      <a:pt x="174" y="30"/>
                    </a:lnTo>
                    <a:lnTo>
                      <a:pt x="175" y="30"/>
                    </a:lnTo>
                    <a:lnTo>
                      <a:pt x="175" y="28"/>
                    </a:lnTo>
                    <a:lnTo>
                      <a:pt x="177" y="28"/>
                    </a:lnTo>
                    <a:lnTo>
                      <a:pt x="177" y="27"/>
                    </a:lnTo>
                    <a:lnTo>
                      <a:pt x="178" y="28"/>
                    </a:lnTo>
                    <a:lnTo>
                      <a:pt x="178" y="30"/>
                    </a:lnTo>
                    <a:lnTo>
                      <a:pt x="179" y="31"/>
                    </a:lnTo>
                    <a:lnTo>
                      <a:pt x="181" y="31"/>
                    </a:lnTo>
                    <a:lnTo>
                      <a:pt x="184" y="31"/>
                    </a:lnTo>
                    <a:lnTo>
                      <a:pt x="185" y="31"/>
                    </a:lnTo>
                    <a:lnTo>
                      <a:pt x="186" y="31"/>
                    </a:lnTo>
                    <a:lnTo>
                      <a:pt x="187" y="31"/>
                    </a:lnTo>
                    <a:lnTo>
                      <a:pt x="188" y="30"/>
                    </a:lnTo>
                    <a:lnTo>
                      <a:pt x="188" y="31"/>
                    </a:lnTo>
                    <a:lnTo>
                      <a:pt x="188" y="32"/>
                    </a:lnTo>
                    <a:lnTo>
                      <a:pt x="189" y="33"/>
                    </a:lnTo>
                    <a:lnTo>
                      <a:pt x="191" y="33"/>
                    </a:lnTo>
                    <a:lnTo>
                      <a:pt x="192" y="34"/>
                    </a:lnTo>
                    <a:lnTo>
                      <a:pt x="193" y="34"/>
                    </a:lnTo>
                    <a:lnTo>
                      <a:pt x="193" y="33"/>
                    </a:lnTo>
                    <a:lnTo>
                      <a:pt x="194" y="33"/>
                    </a:lnTo>
                    <a:lnTo>
                      <a:pt x="195" y="33"/>
                    </a:lnTo>
                    <a:lnTo>
                      <a:pt x="195" y="35"/>
                    </a:lnTo>
                    <a:lnTo>
                      <a:pt x="195" y="36"/>
                    </a:lnTo>
                    <a:lnTo>
                      <a:pt x="196" y="36"/>
                    </a:lnTo>
                    <a:lnTo>
                      <a:pt x="198" y="36"/>
                    </a:lnTo>
                    <a:lnTo>
                      <a:pt x="200" y="36"/>
                    </a:lnTo>
                    <a:lnTo>
                      <a:pt x="200" y="38"/>
                    </a:lnTo>
                    <a:lnTo>
                      <a:pt x="199" y="39"/>
                    </a:lnTo>
                    <a:lnTo>
                      <a:pt x="199" y="40"/>
                    </a:lnTo>
                    <a:lnTo>
                      <a:pt x="199" y="41"/>
                    </a:lnTo>
                    <a:lnTo>
                      <a:pt x="200" y="42"/>
                    </a:lnTo>
                    <a:lnTo>
                      <a:pt x="201" y="43"/>
                    </a:lnTo>
                    <a:lnTo>
                      <a:pt x="202" y="43"/>
                    </a:lnTo>
                    <a:lnTo>
                      <a:pt x="203" y="43"/>
                    </a:lnTo>
                    <a:lnTo>
                      <a:pt x="205" y="43"/>
                    </a:lnTo>
                    <a:lnTo>
                      <a:pt x="205" y="45"/>
                    </a:lnTo>
                    <a:lnTo>
                      <a:pt x="203" y="45"/>
                    </a:lnTo>
                    <a:lnTo>
                      <a:pt x="203" y="46"/>
                    </a:lnTo>
                    <a:lnTo>
                      <a:pt x="203" y="47"/>
                    </a:lnTo>
                    <a:lnTo>
                      <a:pt x="203" y="48"/>
                    </a:lnTo>
                    <a:lnTo>
                      <a:pt x="205" y="49"/>
                    </a:lnTo>
                    <a:lnTo>
                      <a:pt x="206" y="49"/>
                    </a:lnTo>
                    <a:lnTo>
                      <a:pt x="207" y="49"/>
                    </a:lnTo>
                    <a:lnTo>
                      <a:pt x="208" y="49"/>
                    </a:lnTo>
                    <a:lnTo>
                      <a:pt x="209" y="49"/>
                    </a:lnTo>
                    <a:lnTo>
                      <a:pt x="208" y="50"/>
                    </a:lnTo>
                    <a:lnTo>
                      <a:pt x="207" y="52"/>
                    </a:lnTo>
                    <a:lnTo>
                      <a:pt x="207" y="53"/>
                    </a:lnTo>
                    <a:lnTo>
                      <a:pt x="207" y="54"/>
                    </a:lnTo>
                    <a:lnTo>
                      <a:pt x="208" y="55"/>
                    </a:lnTo>
                    <a:lnTo>
                      <a:pt x="208" y="56"/>
                    </a:lnTo>
                    <a:lnTo>
                      <a:pt x="209" y="56"/>
                    </a:lnTo>
                    <a:lnTo>
                      <a:pt x="209" y="57"/>
                    </a:lnTo>
                    <a:lnTo>
                      <a:pt x="210" y="57"/>
                    </a:lnTo>
                    <a:lnTo>
                      <a:pt x="209" y="57"/>
                    </a:lnTo>
                    <a:lnTo>
                      <a:pt x="208" y="59"/>
                    </a:lnTo>
                    <a:lnTo>
                      <a:pt x="208" y="60"/>
                    </a:lnTo>
                    <a:lnTo>
                      <a:pt x="208" y="61"/>
                    </a:lnTo>
                    <a:lnTo>
                      <a:pt x="208" y="62"/>
                    </a:lnTo>
                    <a:lnTo>
                      <a:pt x="208" y="63"/>
                    </a:lnTo>
                    <a:lnTo>
                      <a:pt x="209" y="64"/>
                    </a:lnTo>
                    <a:lnTo>
                      <a:pt x="208" y="64"/>
                    </a:lnTo>
                    <a:lnTo>
                      <a:pt x="207" y="63"/>
                    </a:lnTo>
                    <a:lnTo>
                      <a:pt x="206" y="64"/>
                    </a:lnTo>
                    <a:lnTo>
                      <a:pt x="205" y="64"/>
                    </a:lnTo>
                    <a:lnTo>
                      <a:pt x="205" y="66"/>
                    </a:lnTo>
                    <a:lnTo>
                      <a:pt x="203" y="66"/>
                    </a:lnTo>
                    <a:lnTo>
                      <a:pt x="203" y="67"/>
                    </a:lnTo>
                    <a:lnTo>
                      <a:pt x="203" y="69"/>
                    </a:lnTo>
                    <a:lnTo>
                      <a:pt x="203" y="70"/>
                    </a:lnTo>
                    <a:lnTo>
                      <a:pt x="203" y="71"/>
                    </a:lnTo>
                    <a:lnTo>
                      <a:pt x="202" y="70"/>
                    </a:lnTo>
                    <a:lnTo>
                      <a:pt x="202" y="69"/>
                    </a:lnTo>
                    <a:lnTo>
                      <a:pt x="201" y="69"/>
                    </a:lnTo>
                    <a:lnTo>
                      <a:pt x="200" y="68"/>
                    </a:lnTo>
                    <a:lnTo>
                      <a:pt x="199" y="68"/>
                    </a:lnTo>
                    <a:lnTo>
                      <a:pt x="198" y="68"/>
                    </a:lnTo>
                    <a:lnTo>
                      <a:pt x="196" y="68"/>
                    </a:lnTo>
                    <a:lnTo>
                      <a:pt x="196" y="69"/>
                    </a:lnTo>
                    <a:lnTo>
                      <a:pt x="195" y="70"/>
                    </a:lnTo>
                    <a:lnTo>
                      <a:pt x="195" y="71"/>
                    </a:lnTo>
                    <a:lnTo>
                      <a:pt x="195" y="70"/>
                    </a:lnTo>
                    <a:lnTo>
                      <a:pt x="194" y="69"/>
                    </a:lnTo>
                    <a:lnTo>
                      <a:pt x="193" y="68"/>
                    </a:lnTo>
                    <a:lnTo>
                      <a:pt x="191" y="69"/>
                    </a:lnTo>
                    <a:lnTo>
                      <a:pt x="189" y="69"/>
                    </a:lnTo>
                    <a:lnTo>
                      <a:pt x="188" y="70"/>
                    </a:lnTo>
                    <a:lnTo>
                      <a:pt x="187" y="71"/>
                    </a:lnTo>
                    <a:lnTo>
                      <a:pt x="187" y="70"/>
                    </a:lnTo>
                    <a:lnTo>
                      <a:pt x="186" y="69"/>
                    </a:lnTo>
                    <a:lnTo>
                      <a:pt x="185" y="69"/>
                    </a:lnTo>
                    <a:lnTo>
                      <a:pt x="185" y="68"/>
                    </a:lnTo>
                    <a:lnTo>
                      <a:pt x="184" y="69"/>
                    </a:lnTo>
                    <a:lnTo>
                      <a:pt x="182" y="69"/>
                    </a:lnTo>
                    <a:lnTo>
                      <a:pt x="181" y="69"/>
                    </a:lnTo>
                    <a:lnTo>
                      <a:pt x="181" y="70"/>
                    </a:lnTo>
                    <a:lnTo>
                      <a:pt x="180" y="71"/>
                    </a:lnTo>
                    <a:lnTo>
                      <a:pt x="180" y="70"/>
                    </a:lnTo>
                    <a:lnTo>
                      <a:pt x="179" y="70"/>
                    </a:lnTo>
                    <a:lnTo>
                      <a:pt x="178" y="69"/>
                    </a:lnTo>
                    <a:lnTo>
                      <a:pt x="177" y="69"/>
                    </a:lnTo>
                    <a:lnTo>
                      <a:pt x="175" y="69"/>
                    </a:lnTo>
                    <a:lnTo>
                      <a:pt x="174" y="69"/>
                    </a:lnTo>
                    <a:lnTo>
                      <a:pt x="173" y="70"/>
                    </a:lnTo>
                    <a:lnTo>
                      <a:pt x="172" y="70"/>
                    </a:lnTo>
                    <a:lnTo>
                      <a:pt x="171" y="69"/>
                    </a:lnTo>
                    <a:lnTo>
                      <a:pt x="171" y="68"/>
                    </a:lnTo>
                    <a:lnTo>
                      <a:pt x="170" y="66"/>
                    </a:lnTo>
                    <a:lnTo>
                      <a:pt x="168" y="64"/>
                    </a:lnTo>
                    <a:lnTo>
                      <a:pt x="167" y="64"/>
                    </a:lnTo>
                    <a:lnTo>
                      <a:pt x="166" y="64"/>
                    </a:lnTo>
                    <a:lnTo>
                      <a:pt x="164" y="64"/>
                    </a:lnTo>
                    <a:lnTo>
                      <a:pt x="163" y="66"/>
                    </a:lnTo>
                    <a:lnTo>
                      <a:pt x="163" y="67"/>
                    </a:lnTo>
                    <a:lnTo>
                      <a:pt x="163" y="66"/>
                    </a:lnTo>
                    <a:lnTo>
                      <a:pt x="162" y="64"/>
                    </a:lnTo>
                    <a:lnTo>
                      <a:pt x="162" y="63"/>
                    </a:lnTo>
                    <a:lnTo>
                      <a:pt x="159" y="63"/>
                    </a:lnTo>
                    <a:lnTo>
                      <a:pt x="157" y="62"/>
                    </a:lnTo>
                    <a:lnTo>
                      <a:pt x="156" y="63"/>
                    </a:lnTo>
                    <a:lnTo>
                      <a:pt x="155" y="63"/>
                    </a:lnTo>
                    <a:lnTo>
                      <a:pt x="153" y="64"/>
                    </a:lnTo>
                    <a:lnTo>
                      <a:pt x="152" y="64"/>
                    </a:lnTo>
                    <a:lnTo>
                      <a:pt x="153" y="63"/>
                    </a:lnTo>
                    <a:lnTo>
                      <a:pt x="153" y="62"/>
                    </a:lnTo>
                    <a:lnTo>
                      <a:pt x="152" y="61"/>
                    </a:lnTo>
                    <a:lnTo>
                      <a:pt x="151" y="60"/>
                    </a:lnTo>
                    <a:lnTo>
                      <a:pt x="150" y="59"/>
                    </a:lnTo>
                    <a:lnTo>
                      <a:pt x="149" y="59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5" y="61"/>
                    </a:lnTo>
                    <a:lnTo>
                      <a:pt x="144" y="60"/>
                    </a:lnTo>
                    <a:lnTo>
                      <a:pt x="144" y="59"/>
                    </a:lnTo>
                    <a:lnTo>
                      <a:pt x="143" y="57"/>
                    </a:lnTo>
                    <a:lnTo>
                      <a:pt x="142" y="56"/>
                    </a:lnTo>
                    <a:lnTo>
                      <a:pt x="141" y="55"/>
                    </a:lnTo>
                    <a:lnTo>
                      <a:pt x="138" y="55"/>
                    </a:lnTo>
                    <a:lnTo>
                      <a:pt x="138" y="56"/>
                    </a:lnTo>
                    <a:lnTo>
                      <a:pt x="137" y="57"/>
                    </a:lnTo>
                    <a:lnTo>
                      <a:pt x="136" y="57"/>
                    </a:lnTo>
                    <a:lnTo>
                      <a:pt x="136" y="56"/>
                    </a:lnTo>
                    <a:lnTo>
                      <a:pt x="136" y="55"/>
                    </a:lnTo>
                    <a:lnTo>
                      <a:pt x="135" y="55"/>
                    </a:lnTo>
                    <a:lnTo>
                      <a:pt x="134" y="54"/>
                    </a:lnTo>
                    <a:lnTo>
                      <a:pt x="131" y="54"/>
                    </a:lnTo>
                    <a:lnTo>
                      <a:pt x="130" y="54"/>
                    </a:lnTo>
                    <a:lnTo>
                      <a:pt x="129" y="54"/>
                    </a:lnTo>
                    <a:lnTo>
                      <a:pt x="129" y="55"/>
                    </a:lnTo>
                    <a:lnTo>
                      <a:pt x="128" y="55"/>
                    </a:lnTo>
                    <a:lnTo>
                      <a:pt x="127" y="56"/>
                    </a:lnTo>
                    <a:lnTo>
                      <a:pt x="127" y="55"/>
                    </a:lnTo>
                    <a:lnTo>
                      <a:pt x="126" y="54"/>
                    </a:lnTo>
                    <a:lnTo>
                      <a:pt x="126" y="53"/>
                    </a:lnTo>
                    <a:lnTo>
                      <a:pt x="124" y="53"/>
                    </a:lnTo>
                    <a:lnTo>
                      <a:pt x="123" y="52"/>
                    </a:lnTo>
                    <a:lnTo>
                      <a:pt x="122" y="52"/>
                    </a:lnTo>
                    <a:lnTo>
                      <a:pt x="121" y="52"/>
                    </a:lnTo>
                    <a:lnTo>
                      <a:pt x="120" y="53"/>
                    </a:lnTo>
                    <a:lnTo>
                      <a:pt x="119" y="54"/>
                    </a:lnTo>
                    <a:lnTo>
                      <a:pt x="119" y="55"/>
                    </a:lnTo>
                    <a:lnTo>
                      <a:pt x="119" y="54"/>
                    </a:lnTo>
                    <a:lnTo>
                      <a:pt x="117" y="53"/>
                    </a:lnTo>
                    <a:lnTo>
                      <a:pt x="117" y="52"/>
                    </a:lnTo>
                    <a:lnTo>
                      <a:pt x="116" y="50"/>
                    </a:lnTo>
                    <a:lnTo>
                      <a:pt x="115" y="49"/>
                    </a:lnTo>
                    <a:lnTo>
                      <a:pt x="114" y="49"/>
                    </a:lnTo>
                    <a:lnTo>
                      <a:pt x="113" y="49"/>
                    </a:lnTo>
                    <a:lnTo>
                      <a:pt x="112" y="49"/>
                    </a:lnTo>
                    <a:lnTo>
                      <a:pt x="110" y="50"/>
                    </a:lnTo>
                    <a:lnTo>
                      <a:pt x="110" y="52"/>
                    </a:lnTo>
                    <a:lnTo>
                      <a:pt x="109" y="50"/>
                    </a:lnTo>
                    <a:lnTo>
                      <a:pt x="109" y="49"/>
                    </a:lnTo>
                    <a:lnTo>
                      <a:pt x="108" y="48"/>
                    </a:lnTo>
                    <a:lnTo>
                      <a:pt x="107" y="48"/>
                    </a:lnTo>
                    <a:lnTo>
                      <a:pt x="106" y="47"/>
                    </a:lnTo>
                    <a:lnTo>
                      <a:pt x="105" y="48"/>
                    </a:lnTo>
                    <a:lnTo>
                      <a:pt x="103" y="48"/>
                    </a:lnTo>
                    <a:lnTo>
                      <a:pt x="102" y="49"/>
                    </a:lnTo>
                    <a:lnTo>
                      <a:pt x="101" y="50"/>
                    </a:lnTo>
                    <a:lnTo>
                      <a:pt x="102" y="49"/>
                    </a:lnTo>
                    <a:lnTo>
                      <a:pt x="101" y="49"/>
                    </a:lnTo>
                    <a:lnTo>
                      <a:pt x="101" y="48"/>
                    </a:lnTo>
                    <a:lnTo>
                      <a:pt x="100" y="47"/>
                    </a:lnTo>
                    <a:lnTo>
                      <a:pt x="99" y="47"/>
                    </a:lnTo>
                    <a:lnTo>
                      <a:pt x="98" y="47"/>
                    </a:lnTo>
                    <a:lnTo>
                      <a:pt x="96" y="47"/>
                    </a:lnTo>
                    <a:lnTo>
                      <a:pt x="96" y="48"/>
                    </a:lnTo>
                    <a:lnTo>
                      <a:pt x="95" y="49"/>
                    </a:lnTo>
                    <a:lnTo>
                      <a:pt x="95" y="48"/>
                    </a:lnTo>
                    <a:lnTo>
                      <a:pt x="95" y="47"/>
                    </a:lnTo>
                    <a:lnTo>
                      <a:pt x="95" y="46"/>
                    </a:lnTo>
                    <a:lnTo>
                      <a:pt x="95" y="45"/>
                    </a:lnTo>
                    <a:lnTo>
                      <a:pt x="94" y="45"/>
                    </a:lnTo>
                    <a:lnTo>
                      <a:pt x="93" y="45"/>
                    </a:lnTo>
                    <a:lnTo>
                      <a:pt x="93" y="43"/>
                    </a:lnTo>
                    <a:lnTo>
                      <a:pt x="92" y="43"/>
                    </a:lnTo>
                    <a:lnTo>
                      <a:pt x="91" y="45"/>
                    </a:lnTo>
                    <a:lnTo>
                      <a:pt x="91" y="43"/>
                    </a:lnTo>
                    <a:lnTo>
                      <a:pt x="89" y="42"/>
                    </a:lnTo>
                    <a:lnTo>
                      <a:pt x="88" y="42"/>
                    </a:lnTo>
                    <a:lnTo>
                      <a:pt x="87" y="42"/>
                    </a:lnTo>
                    <a:lnTo>
                      <a:pt x="86" y="42"/>
                    </a:lnTo>
                    <a:lnTo>
                      <a:pt x="86" y="41"/>
                    </a:lnTo>
                    <a:lnTo>
                      <a:pt x="86" y="40"/>
                    </a:lnTo>
                    <a:lnTo>
                      <a:pt x="85" y="40"/>
                    </a:lnTo>
                    <a:lnTo>
                      <a:pt x="85" y="39"/>
                    </a:lnTo>
                    <a:lnTo>
                      <a:pt x="84" y="39"/>
                    </a:lnTo>
                    <a:lnTo>
                      <a:pt x="83" y="39"/>
                    </a:lnTo>
                    <a:lnTo>
                      <a:pt x="81" y="39"/>
                    </a:lnTo>
                    <a:lnTo>
                      <a:pt x="81" y="38"/>
                    </a:lnTo>
                    <a:lnTo>
                      <a:pt x="80" y="36"/>
                    </a:lnTo>
                    <a:lnTo>
                      <a:pt x="79" y="36"/>
                    </a:lnTo>
                    <a:lnTo>
                      <a:pt x="78" y="36"/>
                    </a:lnTo>
                    <a:lnTo>
                      <a:pt x="77" y="36"/>
                    </a:lnTo>
                    <a:lnTo>
                      <a:pt x="77" y="38"/>
                    </a:lnTo>
                    <a:lnTo>
                      <a:pt x="77" y="36"/>
                    </a:lnTo>
                    <a:lnTo>
                      <a:pt x="76" y="35"/>
                    </a:lnTo>
                    <a:lnTo>
                      <a:pt x="74" y="34"/>
                    </a:lnTo>
                    <a:lnTo>
                      <a:pt x="73" y="35"/>
                    </a:lnTo>
                    <a:lnTo>
                      <a:pt x="72" y="34"/>
                    </a:lnTo>
                    <a:lnTo>
                      <a:pt x="72" y="33"/>
                    </a:lnTo>
                    <a:lnTo>
                      <a:pt x="71" y="33"/>
                    </a:lnTo>
                    <a:lnTo>
                      <a:pt x="70" y="33"/>
                    </a:lnTo>
                    <a:lnTo>
                      <a:pt x="69" y="33"/>
                    </a:lnTo>
                    <a:lnTo>
                      <a:pt x="67" y="32"/>
                    </a:lnTo>
                    <a:lnTo>
                      <a:pt x="66" y="32"/>
                    </a:lnTo>
                    <a:lnTo>
                      <a:pt x="66" y="31"/>
                    </a:lnTo>
                    <a:lnTo>
                      <a:pt x="65" y="31"/>
                    </a:lnTo>
                    <a:lnTo>
                      <a:pt x="65" y="32"/>
                    </a:lnTo>
                    <a:lnTo>
                      <a:pt x="64" y="32"/>
                    </a:lnTo>
                    <a:lnTo>
                      <a:pt x="64" y="31"/>
                    </a:lnTo>
                    <a:lnTo>
                      <a:pt x="63" y="31"/>
                    </a:lnTo>
                    <a:lnTo>
                      <a:pt x="63" y="30"/>
                    </a:lnTo>
                    <a:lnTo>
                      <a:pt x="62" y="30"/>
                    </a:lnTo>
                    <a:lnTo>
                      <a:pt x="60" y="30"/>
                    </a:lnTo>
                    <a:lnTo>
                      <a:pt x="59" y="30"/>
                    </a:lnTo>
                    <a:lnTo>
                      <a:pt x="58" y="30"/>
                    </a:lnTo>
                    <a:lnTo>
                      <a:pt x="58" y="31"/>
                    </a:lnTo>
                    <a:lnTo>
                      <a:pt x="58" y="30"/>
                    </a:lnTo>
                    <a:lnTo>
                      <a:pt x="57" y="28"/>
                    </a:lnTo>
                    <a:lnTo>
                      <a:pt x="56" y="28"/>
                    </a:lnTo>
                    <a:lnTo>
                      <a:pt x="55" y="28"/>
                    </a:lnTo>
                    <a:lnTo>
                      <a:pt x="55" y="30"/>
                    </a:lnTo>
                    <a:lnTo>
                      <a:pt x="53" y="30"/>
                    </a:lnTo>
                    <a:lnTo>
                      <a:pt x="53" y="28"/>
                    </a:lnTo>
                    <a:lnTo>
                      <a:pt x="53" y="27"/>
                    </a:lnTo>
                    <a:lnTo>
                      <a:pt x="52" y="27"/>
                    </a:lnTo>
                    <a:lnTo>
                      <a:pt x="51" y="27"/>
                    </a:lnTo>
                    <a:lnTo>
                      <a:pt x="50" y="28"/>
                    </a:lnTo>
                    <a:lnTo>
                      <a:pt x="50" y="27"/>
                    </a:lnTo>
                    <a:lnTo>
                      <a:pt x="49" y="27"/>
                    </a:lnTo>
                    <a:lnTo>
                      <a:pt x="49" y="26"/>
                    </a:lnTo>
                    <a:lnTo>
                      <a:pt x="48" y="26"/>
                    </a:lnTo>
                    <a:lnTo>
                      <a:pt x="46" y="26"/>
                    </a:lnTo>
                    <a:lnTo>
                      <a:pt x="45" y="27"/>
                    </a:lnTo>
                    <a:lnTo>
                      <a:pt x="45" y="26"/>
                    </a:lnTo>
                    <a:lnTo>
                      <a:pt x="45" y="25"/>
                    </a:lnTo>
                    <a:lnTo>
                      <a:pt x="44" y="25"/>
                    </a:lnTo>
                    <a:lnTo>
                      <a:pt x="50" y="68"/>
                    </a:lnTo>
                    <a:lnTo>
                      <a:pt x="50" y="69"/>
                    </a:lnTo>
                    <a:lnTo>
                      <a:pt x="51" y="69"/>
                    </a:lnTo>
                    <a:lnTo>
                      <a:pt x="51" y="70"/>
                    </a:lnTo>
                    <a:lnTo>
                      <a:pt x="52" y="70"/>
                    </a:lnTo>
                    <a:lnTo>
                      <a:pt x="53" y="69"/>
                    </a:lnTo>
                    <a:lnTo>
                      <a:pt x="53" y="68"/>
                    </a:lnTo>
                    <a:lnTo>
                      <a:pt x="53" y="67"/>
                    </a:lnTo>
                    <a:lnTo>
                      <a:pt x="55" y="68"/>
                    </a:lnTo>
                    <a:lnTo>
                      <a:pt x="55" y="69"/>
                    </a:lnTo>
                    <a:lnTo>
                      <a:pt x="56" y="70"/>
                    </a:lnTo>
                    <a:lnTo>
                      <a:pt x="57" y="70"/>
                    </a:lnTo>
                    <a:lnTo>
                      <a:pt x="58" y="70"/>
                    </a:lnTo>
                    <a:lnTo>
                      <a:pt x="59" y="70"/>
                    </a:lnTo>
                    <a:lnTo>
                      <a:pt x="59" y="69"/>
                    </a:lnTo>
                    <a:lnTo>
                      <a:pt x="60" y="68"/>
                    </a:lnTo>
                    <a:lnTo>
                      <a:pt x="60" y="69"/>
                    </a:lnTo>
                    <a:lnTo>
                      <a:pt x="60" y="70"/>
                    </a:lnTo>
                    <a:lnTo>
                      <a:pt x="62" y="70"/>
                    </a:lnTo>
                    <a:lnTo>
                      <a:pt x="63" y="71"/>
                    </a:lnTo>
                    <a:lnTo>
                      <a:pt x="64" y="71"/>
                    </a:lnTo>
                    <a:lnTo>
                      <a:pt x="65" y="71"/>
                    </a:lnTo>
                    <a:lnTo>
                      <a:pt x="66" y="71"/>
                    </a:lnTo>
                    <a:lnTo>
                      <a:pt x="66" y="70"/>
                    </a:lnTo>
                    <a:lnTo>
                      <a:pt x="66" y="69"/>
                    </a:lnTo>
                    <a:lnTo>
                      <a:pt x="67" y="70"/>
                    </a:lnTo>
                    <a:lnTo>
                      <a:pt x="67" y="71"/>
                    </a:lnTo>
                    <a:lnTo>
                      <a:pt x="67" y="73"/>
                    </a:lnTo>
                    <a:lnTo>
                      <a:pt x="69" y="74"/>
                    </a:lnTo>
                    <a:lnTo>
                      <a:pt x="70" y="75"/>
                    </a:lnTo>
                    <a:lnTo>
                      <a:pt x="71" y="75"/>
                    </a:lnTo>
                    <a:lnTo>
                      <a:pt x="72" y="75"/>
                    </a:lnTo>
                    <a:lnTo>
                      <a:pt x="73" y="74"/>
                    </a:lnTo>
                    <a:lnTo>
                      <a:pt x="74" y="74"/>
                    </a:lnTo>
                    <a:lnTo>
                      <a:pt x="74" y="75"/>
                    </a:lnTo>
                    <a:lnTo>
                      <a:pt x="74" y="76"/>
                    </a:lnTo>
                    <a:lnTo>
                      <a:pt x="76" y="77"/>
                    </a:lnTo>
                    <a:lnTo>
                      <a:pt x="77" y="78"/>
                    </a:lnTo>
                    <a:lnTo>
                      <a:pt x="78" y="78"/>
                    </a:lnTo>
                    <a:lnTo>
                      <a:pt x="79" y="78"/>
                    </a:lnTo>
                    <a:lnTo>
                      <a:pt x="80" y="78"/>
                    </a:lnTo>
                    <a:lnTo>
                      <a:pt x="81" y="78"/>
                    </a:lnTo>
                    <a:lnTo>
                      <a:pt x="83" y="77"/>
                    </a:lnTo>
                    <a:lnTo>
                      <a:pt x="83" y="78"/>
                    </a:lnTo>
                    <a:lnTo>
                      <a:pt x="84" y="79"/>
                    </a:lnTo>
                    <a:lnTo>
                      <a:pt x="84" y="81"/>
                    </a:lnTo>
                    <a:lnTo>
                      <a:pt x="85" y="82"/>
                    </a:lnTo>
                    <a:lnTo>
                      <a:pt x="86" y="82"/>
                    </a:lnTo>
                    <a:lnTo>
                      <a:pt x="88" y="82"/>
                    </a:lnTo>
                    <a:lnTo>
                      <a:pt x="89" y="82"/>
                    </a:lnTo>
                    <a:lnTo>
                      <a:pt x="89" y="81"/>
                    </a:lnTo>
                    <a:lnTo>
                      <a:pt x="91" y="81"/>
                    </a:lnTo>
                    <a:lnTo>
                      <a:pt x="91" y="82"/>
                    </a:lnTo>
                    <a:lnTo>
                      <a:pt x="92" y="83"/>
                    </a:lnTo>
                    <a:lnTo>
                      <a:pt x="92" y="84"/>
                    </a:lnTo>
                    <a:lnTo>
                      <a:pt x="93" y="85"/>
                    </a:lnTo>
                    <a:lnTo>
                      <a:pt x="94" y="86"/>
                    </a:lnTo>
                    <a:lnTo>
                      <a:pt x="96" y="86"/>
                    </a:lnTo>
                    <a:lnTo>
                      <a:pt x="98" y="86"/>
                    </a:lnTo>
                    <a:lnTo>
                      <a:pt x="99" y="85"/>
                    </a:lnTo>
                    <a:lnTo>
                      <a:pt x="100" y="85"/>
                    </a:lnTo>
                    <a:lnTo>
                      <a:pt x="100" y="86"/>
                    </a:lnTo>
                    <a:lnTo>
                      <a:pt x="100" y="88"/>
                    </a:lnTo>
                    <a:lnTo>
                      <a:pt x="101" y="89"/>
                    </a:lnTo>
                    <a:lnTo>
                      <a:pt x="102" y="90"/>
                    </a:lnTo>
                    <a:lnTo>
                      <a:pt x="105" y="90"/>
                    </a:lnTo>
                    <a:lnTo>
                      <a:pt x="106" y="90"/>
                    </a:lnTo>
                    <a:lnTo>
                      <a:pt x="107" y="89"/>
                    </a:lnTo>
                    <a:lnTo>
                      <a:pt x="108" y="88"/>
                    </a:lnTo>
                    <a:lnTo>
                      <a:pt x="108" y="89"/>
                    </a:lnTo>
                    <a:lnTo>
                      <a:pt x="109" y="89"/>
                    </a:lnTo>
                    <a:lnTo>
                      <a:pt x="109" y="91"/>
                    </a:lnTo>
                    <a:lnTo>
                      <a:pt x="109" y="92"/>
                    </a:lnTo>
                    <a:lnTo>
                      <a:pt x="110" y="92"/>
                    </a:lnTo>
                    <a:lnTo>
                      <a:pt x="113" y="92"/>
                    </a:lnTo>
                    <a:lnTo>
                      <a:pt x="114" y="92"/>
                    </a:lnTo>
                    <a:lnTo>
                      <a:pt x="115" y="92"/>
                    </a:lnTo>
                    <a:lnTo>
                      <a:pt x="116" y="91"/>
                    </a:lnTo>
                    <a:lnTo>
                      <a:pt x="116" y="90"/>
                    </a:lnTo>
                    <a:lnTo>
                      <a:pt x="116" y="91"/>
                    </a:lnTo>
                    <a:lnTo>
                      <a:pt x="116" y="92"/>
                    </a:lnTo>
                    <a:lnTo>
                      <a:pt x="117" y="93"/>
                    </a:lnTo>
                    <a:lnTo>
                      <a:pt x="117" y="95"/>
                    </a:lnTo>
                    <a:lnTo>
                      <a:pt x="120" y="96"/>
                    </a:lnTo>
                    <a:lnTo>
                      <a:pt x="121" y="96"/>
                    </a:lnTo>
                    <a:lnTo>
                      <a:pt x="122" y="97"/>
                    </a:lnTo>
                    <a:lnTo>
                      <a:pt x="123" y="96"/>
                    </a:lnTo>
                    <a:lnTo>
                      <a:pt x="124" y="96"/>
                    </a:lnTo>
                    <a:lnTo>
                      <a:pt x="124" y="97"/>
                    </a:lnTo>
                    <a:lnTo>
                      <a:pt x="126" y="98"/>
                    </a:lnTo>
                    <a:lnTo>
                      <a:pt x="127" y="99"/>
                    </a:lnTo>
                    <a:lnTo>
                      <a:pt x="128" y="100"/>
                    </a:lnTo>
                    <a:lnTo>
                      <a:pt x="129" y="100"/>
                    </a:lnTo>
                    <a:lnTo>
                      <a:pt x="130" y="100"/>
                    </a:lnTo>
                    <a:lnTo>
                      <a:pt x="131" y="102"/>
                    </a:lnTo>
                    <a:lnTo>
                      <a:pt x="132" y="102"/>
                    </a:lnTo>
                    <a:lnTo>
                      <a:pt x="134" y="100"/>
                    </a:lnTo>
                    <a:lnTo>
                      <a:pt x="135" y="100"/>
                    </a:lnTo>
                    <a:lnTo>
                      <a:pt x="136" y="100"/>
                    </a:lnTo>
                    <a:lnTo>
                      <a:pt x="137" y="102"/>
                    </a:lnTo>
                    <a:lnTo>
                      <a:pt x="138" y="103"/>
                    </a:lnTo>
                    <a:lnTo>
                      <a:pt x="138" y="104"/>
                    </a:lnTo>
                    <a:lnTo>
                      <a:pt x="139" y="105"/>
                    </a:lnTo>
                    <a:lnTo>
                      <a:pt x="141" y="106"/>
                    </a:lnTo>
                    <a:lnTo>
                      <a:pt x="139" y="105"/>
                    </a:lnTo>
                    <a:lnTo>
                      <a:pt x="138" y="104"/>
                    </a:lnTo>
                    <a:lnTo>
                      <a:pt x="137" y="104"/>
                    </a:lnTo>
                    <a:lnTo>
                      <a:pt x="135" y="104"/>
                    </a:lnTo>
                    <a:lnTo>
                      <a:pt x="134" y="104"/>
                    </a:lnTo>
                    <a:lnTo>
                      <a:pt x="131" y="105"/>
                    </a:lnTo>
                    <a:lnTo>
                      <a:pt x="130" y="106"/>
                    </a:lnTo>
                    <a:lnTo>
                      <a:pt x="130" y="107"/>
                    </a:lnTo>
                    <a:lnTo>
                      <a:pt x="129" y="110"/>
                    </a:lnTo>
                    <a:lnTo>
                      <a:pt x="129" y="111"/>
                    </a:lnTo>
                    <a:lnTo>
                      <a:pt x="128" y="110"/>
                    </a:lnTo>
                    <a:lnTo>
                      <a:pt x="128" y="109"/>
                    </a:lnTo>
                    <a:lnTo>
                      <a:pt x="126" y="107"/>
                    </a:lnTo>
                    <a:lnTo>
                      <a:pt x="124" y="107"/>
                    </a:lnTo>
                    <a:lnTo>
                      <a:pt x="122" y="107"/>
                    </a:lnTo>
                    <a:lnTo>
                      <a:pt x="120" y="109"/>
                    </a:lnTo>
                    <a:lnTo>
                      <a:pt x="119" y="110"/>
                    </a:lnTo>
                    <a:lnTo>
                      <a:pt x="117" y="111"/>
                    </a:lnTo>
                    <a:lnTo>
                      <a:pt x="117" y="112"/>
                    </a:lnTo>
                    <a:lnTo>
                      <a:pt x="117" y="113"/>
                    </a:lnTo>
                    <a:lnTo>
                      <a:pt x="116" y="112"/>
                    </a:lnTo>
                    <a:lnTo>
                      <a:pt x="116" y="110"/>
                    </a:lnTo>
                    <a:lnTo>
                      <a:pt x="115" y="109"/>
                    </a:lnTo>
                    <a:lnTo>
                      <a:pt x="114" y="109"/>
                    </a:lnTo>
                    <a:lnTo>
                      <a:pt x="113" y="107"/>
                    </a:lnTo>
                    <a:lnTo>
                      <a:pt x="110" y="107"/>
                    </a:lnTo>
                    <a:lnTo>
                      <a:pt x="109" y="107"/>
                    </a:lnTo>
                    <a:lnTo>
                      <a:pt x="108" y="107"/>
                    </a:lnTo>
                    <a:lnTo>
                      <a:pt x="107" y="109"/>
                    </a:lnTo>
                    <a:lnTo>
                      <a:pt x="106" y="110"/>
                    </a:lnTo>
                    <a:lnTo>
                      <a:pt x="105" y="109"/>
                    </a:lnTo>
                    <a:lnTo>
                      <a:pt x="103" y="107"/>
                    </a:lnTo>
                    <a:lnTo>
                      <a:pt x="102" y="106"/>
                    </a:lnTo>
                    <a:lnTo>
                      <a:pt x="101" y="105"/>
                    </a:lnTo>
                    <a:lnTo>
                      <a:pt x="100" y="104"/>
                    </a:lnTo>
                    <a:lnTo>
                      <a:pt x="99" y="104"/>
                    </a:lnTo>
                    <a:lnTo>
                      <a:pt x="98" y="104"/>
                    </a:lnTo>
                    <a:lnTo>
                      <a:pt x="95" y="105"/>
                    </a:lnTo>
                    <a:lnTo>
                      <a:pt x="94" y="105"/>
                    </a:lnTo>
                    <a:lnTo>
                      <a:pt x="93" y="104"/>
                    </a:lnTo>
                    <a:lnTo>
                      <a:pt x="92" y="102"/>
                    </a:lnTo>
                    <a:lnTo>
                      <a:pt x="89" y="100"/>
                    </a:lnTo>
                    <a:lnTo>
                      <a:pt x="88" y="100"/>
                    </a:lnTo>
                    <a:lnTo>
                      <a:pt x="86" y="100"/>
                    </a:lnTo>
                    <a:lnTo>
                      <a:pt x="86" y="99"/>
                    </a:lnTo>
                    <a:lnTo>
                      <a:pt x="86" y="98"/>
                    </a:lnTo>
                    <a:lnTo>
                      <a:pt x="84" y="96"/>
                    </a:lnTo>
                    <a:lnTo>
                      <a:pt x="83" y="95"/>
                    </a:lnTo>
                    <a:lnTo>
                      <a:pt x="80" y="93"/>
                    </a:lnTo>
                    <a:lnTo>
                      <a:pt x="79" y="95"/>
                    </a:lnTo>
                    <a:lnTo>
                      <a:pt x="77" y="95"/>
                    </a:lnTo>
                    <a:lnTo>
                      <a:pt x="76" y="95"/>
                    </a:lnTo>
                    <a:lnTo>
                      <a:pt x="77" y="95"/>
                    </a:lnTo>
                    <a:lnTo>
                      <a:pt x="77" y="93"/>
                    </a:lnTo>
                    <a:lnTo>
                      <a:pt x="77" y="92"/>
                    </a:lnTo>
                    <a:lnTo>
                      <a:pt x="77" y="91"/>
                    </a:lnTo>
                    <a:lnTo>
                      <a:pt x="76" y="90"/>
                    </a:lnTo>
                    <a:lnTo>
                      <a:pt x="73" y="90"/>
                    </a:lnTo>
                    <a:lnTo>
                      <a:pt x="72" y="89"/>
                    </a:lnTo>
                    <a:lnTo>
                      <a:pt x="71" y="90"/>
                    </a:lnTo>
                    <a:lnTo>
                      <a:pt x="71" y="89"/>
                    </a:lnTo>
                    <a:lnTo>
                      <a:pt x="71" y="86"/>
                    </a:lnTo>
                    <a:lnTo>
                      <a:pt x="70" y="85"/>
                    </a:lnTo>
                    <a:lnTo>
                      <a:pt x="69" y="84"/>
                    </a:lnTo>
                    <a:lnTo>
                      <a:pt x="67" y="84"/>
                    </a:lnTo>
                    <a:lnTo>
                      <a:pt x="66" y="84"/>
                    </a:lnTo>
                    <a:lnTo>
                      <a:pt x="65" y="84"/>
                    </a:lnTo>
                    <a:lnTo>
                      <a:pt x="64" y="84"/>
                    </a:lnTo>
                    <a:lnTo>
                      <a:pt x="64" y="83"/>
                    </a:lnTo>
                    <a:lnTo>
                      <a:pt x="64" y="81"/>
                    </a:lnTo>
                    <a:lnTo>
                      <a:pt x="62" y="79"/>
                    </a:lnTo>
                    <a:lnTo>
                      <a:pt x="59" y="78"/>
                    </a:lnTo>
                    <a:lnTo>
                      <a:pt x="56" y="78"/>
                    </a:lnTo>
                    <a:lnTo>
                      <a:pt x="55" y="78"/>
                    </a:lnTo>
                    <a:lnTo>
                      <a:pt x="55" y="77"/>
                    </a:lnTo>
                    <a:lnTo>
                      <a:pt x="55" y="75"/>
                    </a:lnTo>
                    <a:lnTo>
                      <a:pt x="53" y="74"/>
                    </a:lnTo>
                    <a:lnTo>
                      <a:pt x="52" y="73"/>
                    </a:lnTo>
                    <a:lnTo>
                      <a:pt x="51" y="73"/>
                    </a:lnTo>
                    <a:lnTo>
                      <a:pt x="50" y="73"/>
                    </a:lnTo>
                    <a:lnTo>
                      <a:pt x="49" y="73"/>
                    </a:lnTo>
                    <a:lnTo>
                      <a:pt x="48" y="73"/>
                    </a:lnTo>
                    <a:lnTo>
                      <a:pt x="46" y="74"/>
                    </a:lnTo>
                    <a:lnTo>
                      <a:pt x="46" y="71"/>
                    </a:lnTo>
                    <a:lnTo>
                      <a:pt x="46" y="70"/>
                    </a:lnTo>
                    <a:lnTo>
                      <a:pt x="45" y="69"/>
                    </a:lnTo>
                    <a:lnTo>
                      <a:pt x="44" y="68"/>
                    </a:lnTo>
                    <a:lnTo>
                      <a:pt x="44" y="67"/>
                    </a:lnTo>
                    <a:lnTo>
                      <a:pt x="43" y="67"/>
                    </a:lnTo>
                    <a:lnTo>
                      <a:pt x="42" y="67"/>
                    </a:lnTo>
                    <a:lnTo>
                      <a:pt x="41" y="67"/>
                    </a:lnTo>
                    <a:lnTo>
                      <a:pt x="40" y="67"/>
                    </a:lnTo>
                    <a:lnTo>
                      <a:pt x="40" y="66"/>
                    </a:lnTo>
                    <a:lnTo>
                      <a:pt x="38" y="64"/>
                    </a:lnTo>
                    <a:lnTo>
                      <a:pt x="37" y="63"/>
                    </a:lnTo>
                    <a:lnTo>
                      <a:pt x="36" y="63"/>
                    </a:lnTo>
                    <a:lnTo>
                      <a:pt x="35" y="63"/>
                    </a:lnTo>
                    <a:lnTo>
                      <a:pt x="35" y="62"/>
                    </a:lnTo>
                    <a:lnTo>
                      <a:pt x="34" y="61"/>
                    </a:lnTo>
                    <a:lnTo>
                      <a:pt x="33" y="60"/>
                    </a:lnTo>
                    <a:lnTo>
                      <a:pt x="31" y="60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29" y="57"/>
                    </a:lnTo>
                    <a:lnTo>
                      <a:pt x="29" y="56"/>
                    </a:lnTo>
                    <a:lnTo>
                      <a:pt x="28" y="56"/>
                    </a:lnTo>
                    <a:lnTo>
                      <a:pt x="28" y="55"/>
                    </a:lnTo>
                    <a:lnTo>
                      <a:pt x="27" y="55"/>
                    </a:lnTo>
                    <a:lnTo>
                      <a:pt x="26" y="55"/>
                    </a:lnTo>
                    <a:lnTo>
                      <a:pt x="24" y="55"/>
                    </a:lnTo>
                    <a:lnTo>
                      <a:pt x="24" y="54"/>
                    </a:lnTo>
                    <a:lnTo>
                      <a:pt x="24" y="53"/>
                    </a:lnTo>
                    <a:lnTo>
                      <a:pt x="23" y="53"/>
                    </a:lnTo>
                    <a:lnTo>
                      <a:pt x="23" y="52"/>
                    </a:lnTo>
                    <a:lnTo>
                      <a:pt x="22" y="52"/>
                    </a:lnTo>
                    <a:lnTo>
                      <a:pt x="21" y="52"/>
                    </a:lnTo>
                    <a:lnTo>
                      <a:pt x="21" y="53"/>
                    </a:lnTo>
                    <a:lnTo>
                      <a:pt x="20" y="52"/>
                    </a:lnTo>
                    <a:lnTo>
                      <a:pt x="20" y="50"/>
                    </a:lnTo>
                    <a:lnTo>
                      <a:pt x="19" y="50"/>
                    </a:lnTo>
                    <a:lnTo>
                      <a:pt x="19" y="49"/>
                    </a:lnTo>
                    <a:lnTo>
                      <a:pt x="17" y="49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4" y="49"/>
                    </a:lnTo>
                    <a:lnTo>
                      <a:pt x="13" y="50"/>
                    </a:lnTo>
                    <a:lnTo>
                      <a:pt x="10" y="50"/>
                    </a:lnTo>
                    <a:lnTo>
                      <a:pt x="8" y="53"/>
                    </a:lnTo>
                    <a:lnTo>
                      <a:pt x="7" y="55"/>
                    </a:lnTo>
                    <a:lnTo>
                      <a:pt x="6" y="54"/>
                    </a:lnTo>
                    <a:lnTo>
                      <a:pt x="5" y="53"/>
                    </a:lnTo>
                    <a:lnTo>
                      <a:pt x="3" y="53"/>
                    </a:lnTo>
                    <a:lnTo>
                      <a:pt x="2" y="53"/>
                    </a:lnTo>
                    <a:lnTo>
                      <a:pt x="1" y="54"/>
                    </a:lnTo>
                    <a:lnTo>
                      <a:pt x="0" y="55"/>
                    </a:lnTo>
                    <a:lnTo>
                      <a:pt x="0" y="56"/>
                    </a:lnTo>
                    <a:lnTo>
                      <a:pt x="0" y="59"/>
                    </a:lnTo>
                    <a:lnTo>
                      <a:pt x="0" y="60"/>
                    </a:lnTo>
                    <a:lnTo>
                      <a:pt x="1" y="61"/>
                    </a:lnTo>
                    <a:lnTo>
                      <a:pt x="1" y="62"/>
                    </a:lnTo>
                    <a:lnTo>
                      <a:pt x="2" y="62"/>
                    </a:lnTo>
                    <a:lnTo>
                      <a:pt x="3" y="63"/>
                    </a:lnTo>
                    <a:lnTo>
                      <a:pt x="3" y="64"/>
                    </a:lnTo>
                    <a:lnTo>
                      <a:pt x="5" y="67"/>
                    </a:lnTo>
                    <a:lnTo>
                      <a:pt x="5" y="68"/>
                    </a:lnTo>
                    <a:lnTo>
                      <a:pt x="6" y="70"/>
                    </a:lnTo>
                    <a:lnTo>
                      <a:pt x="6" y="71"/>
                    </a:lnTo>
                    <a:lnTo>
                      <a:pt x="6" y="73"/>
                    </a:lnTo>
                    <a:lnTo>
                      <a:pt x="6" y="74"/>
                    </a:lnTo>
                    <a:lnTo>
                      <a:pt x="7" y="74"/>
                    </a:lnTo>
                    <a:lnTo>
                      <a:pt x="7" y="75"/>
                    </a:lnTo>
                    <a:lnTo>
                      <a:pt x="8" y="75"/>
                    </a:lnTo>
                    <a:lnTo>
                      <a:pt x="9" y="75"/>
                    </a:lnTo>
                    <a:lnTo>
                      <a:pt x="8" y="76"/>
                    </a:lnTo>
                    <a:lnTo>
                      <a:pt x="8" y="77"/>
                    </a:lnTo>
                    <a:lnTo>
                      <a:pt x="8" y="78"/>
                    </a:lnTo>
                    <a:lnTo>
                      <a:pt x="9" y="78"/>
                    </a:lnTo>
                    <a:lnTo>
                      <a:pt x="9" y="79"/>
                    </a:lnTo>
                    <a:lnTo>
                      <a:pt x="10" y="81"/>
                    </a:lnTo>
                    <a:lnTo>
                      <a:pt x="12" y="81"/>
                    </a:lnTo>
                    <a:lnTo>
                      <a:pt x="13" y="81"/>
                    </a:lnTo>
                    <a:lnTo>
                      <a:pt x="12" y="82"/>
                    </a:lnTo>
                    <a:lnTo>
                      <a:pt x="12" y="83"/>
                    </a:lnTo>
                    <a:lnTo>
                      <a:pt x="13" y="84"/>
                    </a:lnTo>
                    <a:lnTo>
                      <a:pt x="14" y="85"/>
                    </a:lnTo>
                    <a:lnTo>
                      <a:pt x="15" y="85"/>
                    </a:lnTo>
                    <a:lnTo>
                      <a:pt x="16" y="85"/>
                    </a:lnTo>
                    <a:lnTo>
                      <a:pt x="17" y="85"/>
                    </a:lnTo>
                    <a:lnTo>
                      <a:pt x="19" y="85"/>
                    </a:lnTo>
                    <a:lnTo>
                      <a:pt x="17" y="86"/>
                    </a:lnTo>
                    <a:lnTo>
                      <a:pt x="19" y="86"/>
                    </a:lnTo>
                    <a:lnTo>
                      <a:pt x="19" y="88"/>
                    </a:lnTo>
                    <a:lnTo>
                      <a:pt x="20" y="89"/>
                    </a:lnTo>
                    <a:lnTo>
                      <a:pt x="21" y="89"/>
                    </a:lnTo>
                    <a:lnTo>
                      <a:pt x="22" y="89"/>
                    </a:lnTo>
                    <a:lnTo>
                      <a:pt x="23" y="89"/>
                    </a:lnTo>
                    <a:lnTo>
                      <a:pt x="23" y="88"/>
                    </a:lnTo>
                    <a:lnTo>
                      <a:pt x="23" y="90"/>
                    </a:lnTo>
                    <a:lnTo>
                      <a:pt x="23" y="91"/>
                    </a:lnTo>
                    <a:lnTo>
                      <a:pt x="23" y="92"/>
                    </a:lnTo>
                    <a:lnTo>
                      <a:pt x="24" y="93"/>
                    </a:lnTo>
                    <a:lnTo>
                      <a:pt x="26" y="93"/>
                    </a:lnTo>
                    <a:lnTo>
                      <a:pt x="27" y="95"/>
                    </a:lnTo>
                    <a:lnTo>
                      <a:pt x="28" y="95"/>
                    </a:lnTo>
                    <a:lnTo>
                      <a:pt x="29" y="95"/>
                    </a:lnTo>
                    <a:lnTo>
                      <a:pt x="30" y="95"/>
                    </a:lnTo>
                    <a:lnTo>
                      <a:pt x="31" y="95"/>
                    </a:lnTo>
                    <a:lnTo>
                      <a:pt x="31" y="96"/>
                    </a:lnTo>
                    <a:lnTo>
                      <a:pt x="31" y="97"/>
                    </a:lnTo>
                    <a:lnTo>
                      <a:pt x="33" y="98"/>
                    </a:lnTo>
                    <a:lnTo>
                      <a:pt x="34" y="99"/>
                    </a:lnTo>
                    <a:lnTo>
                      <a:pt x="35" y="100"/>
                    </a:lnTo>
                    <a:lnTo>
                      <a:pt x="36" y="100"/>
                    </a:lnTo>
                    <a:lnTo>
                      <a:pt x="37" y="100"/>
                    </a:lnTo>
                    <a:lnTo>
                      <a:pt x="38" y="100"/>
                    </a:lnTo>
                    <a:lnTo>
                      <a:pt x="38" y="99"/>
                    </a:lnTo>
                    <a:lnTo>
                      <a:pt x="38" y="100"/>
                    </a:lnTo>
                    <a:lnTo>
                      <a:pt x="38" y="102"/>
                    </a:lnTo>
                    <a:lnTo>
                      <a:pt x="38" y="103"/>
                    </a:lnTo>
                    <a:lnTo>
                      <a:pt x="40" y="104"/>
                    </a:lnTo>
                    <a:lnTo>
                      <a:pt x="40" y="105"/>
                    </a:lnTo>
                    <a:lnTo>
                      <a:pt x="41" y="106"/>
                    </a:lnTo>
                    <a:lnTo>
                      <a:pt x="42" y="106"/>
                    </a:lnTo>
                    <a:lnTo>
                      <a:pt x="43" y="107"/>
                    </a:lnTo>
                    <a:lnTo>
                      <a:pt x="44" y="107"/>
                    </a:lnTo>
                    <a:lnTo>
                      <a:pt x="46" y="107"/>
                    </a:lnTo>
                    <a:lnTo>
                      <a:pt x="45" y="107"/>
                    </a:lnTo>
                    <a:lnTo>
                      <a:pt x="45" y="109"/>
                    </a:lnTo>
                    <a:lnTo>
                      <a:pt x="45" y="110"/>
                    </a:lnTo>
                    <a:lnTo>
                      <a:pt x="46" y="111"/>
                    </a:lnTo>
                    <a:lnTo>
                      <a:pt x="48" y="112"/>
                    </a:lnTo>
                    <a:lnTo>
                      <a:pt x="49" y="113"/>
                    </a:lnTo>
                    <a:lnTo>
                      <a:pt x="51" y="114"/>
                    </a:lnTo>
                    <a:lnTo>
                      <a:pt x="52" y="114"/>
                    </a:lnTo>
                    <a:lnTo>
                      <a:pt x="53" y="114"/>
                    </a:lnTo>
                    <a:lnTo>
                      <a:pt x="53" y="113"/>
                    </a:lnTo>
                    <a:lnTo>
                      <a:pt x="53" y="114"/>
                    </a:lnTo>
                    <a:lnTo>
                      <a:pt x="55" y="116"/>
                    </a:lnTo>
                    <a:lnTo>
                      <a:pt x="55" y="117"/>
                    </a:lnTo>
                    <a:lnTo>
                      <a:pt x="56" y="118"/>
                    </a:lnTo>
                    <a:lnTo>
                      <a:pt x="57" y="119"/>
                    </a:lnTo>
                    <a:lnTo>
                      <a:pt x="58" y="120"/>
                    </a:lnTo>
                    <a:lnTo>
                      <a:pt x="59" y="120"/>
                    </a:lnTo>
                    <a:lnTo>
                      <a:pt x="60" y="119"/>
                    </a:lnTo>
                    <a:lnTo>
                      <a:pt x="62" y="118"/>
                    </a:lnTo>
                    <a:lnTo>
                      <a:pt x="62" y="119"/>
                    </a:lnTo>
                    <a:lnTo>
                      <a:pt x="60" y="119"/>
                    </a:lnTo>
                    <a:lnTo>
                      <a:pt x="62" y="121"/>
                    </a:lnTo>
                    <a:lnTo>
                      <a:pt x="62" y="122"/>
                    </a:lnTo>
                    <a:lnTo>
                      <a:pt x="62" y="124"/>
                    </a:lnTo>
                    <a:lnTo>
                      <a:pt x="63" y="125"/>
                    </a:lnTo>
                    <a:lnTo>
                      <a:pt x="64" y="126"/>
                    </a:lnTo>
                    <a:lnTo>
                      <a:pt x="65" y="126"/>
                    </a:lnTo>
                    <a:lnTo>
                      <a:pt x="66" y="126"/>
                    </a:lnTo>
                    <a:lnTo>
                      <a:pt x="67" y="126"/>
                    </a:lnTo>
                    <a:lnTo>
                      <a:pt x="70" y="126"/>
                    </a:lnTo>
                    <a:lnTo>
                      <a:pt x="71" y="125"/>
                    </a:lnTo>
                    <a:lnTo>
                      <a:pt x="71" y="126"/>
                    </a:lnTo>
                    <a:lnTo>
                      <a:pt x="71" y="127"/>
                    </a:lnTo>
                    <a:lnTo>
                      <a:pt x="71" y="128"/>
                    </a:lnTo>
                    <a:lnTo>
                      <a:pt x="72" y="129"/>
                    </a:lnTo>
                    <a:lnTo>
                      <a:pt x="74" y="131"/>
                    </a:lnTo>
                    <a:lnTo>
                      <a:pt x="76" y="131"/>
                    </a:lnTo>
                    <a:lnTo>
                      <a:pt x="77" y="131"/>
                    </a:lnTo>
                    <a:lnTo>
                      <a:pt x="78" y="131"/>
                    </a:lnTo>
                    <a:lnTo>
                      <a:pt x="79" y="131"/>
                    </a:lnTo>
                    <a:lnTo>
                      <a:pt x="80" y="129"/>
                    </a:lnTo>
                    <a:lnTo>
                      <a:pt x="80" y="131"/>
                    </a:lnTo>
                    <a:lnTo>
                      <a:pt x="80" y="132"/>
                    </a:lnTo>
                    <a:lnTo>
                      <a:pt x="80" y="134"/>
                    </a:lnTo>
                    <a:lnTo>
                      <a:pt x="81" y="135"/>
                    </a:lnTo>
                    <a:lnTo>
                      <a:pt x="83" y="135"/>
                    </a:lnTo>
                    <a:lnTo>
                      <a:pt x="84" y="135"/>
                    </a:lnTo>
                    <a:lnTo>
                      <a:pt x="85" y="135"/>
                    </a:lnTo>
                    <a:lnTo>
                      <a:pt x="87" y="134"/>
                    </a:lnTo>
                    <a:lnTo>
                      <a:pt x="87" y="135"/>
                    </a:lnTo>
                    <a:lnTo>
                      <a:pt x="87" y="136"/>
                    </a:lnTo>
                    <a:lnTo>
                      <a:pt x="88" y="138"/>
                    </a:lnTo>
                    <a:lnTo>
                      <a:pt x="91" y="139"/>
                    </a:lnTo>
                    <a:lnTo>
                      <a:pt x="92" y="139"/>
                    </a:lnTo>
                    <a:lnTo>
                      <a:pt x="93" y="139"/>
                    </a:lnTo>
                    <a:lnTo>
                      <a:pt x="94" y="138"/>
                    </a:lnTo>
                    <a:lnTo>
                      <a:pt x="95" y="138"/>
                    </a:lnTo>
                    <a:lnTo>
                      <a:pt x="95" y="136"/>
                    </a:lnTo>
                    <a:lnTo>
                      <a:pt x="95" y="139"/>
                    </a:lnTo>
                    <a:lnTo>
                      <a:pt x="95" y="140"/>
                    </a:lnTo>
                    <a:lnTo>
                      <a:pt x="96" y="140"/>
                    </a:lnTo>
                    <a:lnTo>
                      <a:pt x="98" y="141"/>
                    </a:lnTo>
                    <a:lnTo>
                      <a:pt x="99" y="141"/>
                    </a:lnTo>
                    <a:lnTo>
                      <a:pt x="100" y="141"/>
                    </a:lnTo>
                    <a:lnTo>
                      <a:pt x="101" y="141"/>
                    </a:lnTo>
                    <a:lnTo>
                      <a:pt x="102" y="141"/>
                    </a:lnTo>
                    <a:lnTo>
                      <a:pt x="103" y="140"/>
                    </a:lnTo>
                    <a:lnTo>
                      <a:pt x="105" y="140"/>
                    </a:lnTo>
                    <a:lnTo>
                      <a:pt x="105" y="141"/>
                    </a:lnTo>
                    <a:lnTo>
                      <a:pt x="106" y="142"/>
                    </a:lnTo>
                    <a:lnTo>
                      <a:pt x="106" y="143"/>
                    </a:lnTo>
                    <a:lnTo>
                      <a:pt x="108" y="145"/>
                    </a:lnTo>
                    <a:lnTo>
                      <a:pt x="109" y="146"/>
                    </a:lnTo>
                    <a:lnTo>
                      <a:pt x="112" y="146"/>
                    </a:lnTo>
                    <a:lnTo>
                      <a:pt x="113" y="146"/>
                    </a:lnTo>
                    <a:lnTo>
                      <a:pt x="115" y="146"/>
                    </a:lnTo>
                    <a:lnTo>
                      <a:pt x="116" y="145"/>
                    </a:lnTo>
                    <a:lnTo>
                      <a:pt x="117" y="146"/>
                    </a:lnTo>
                    <a:lnTo>
                      <a:pt x="120" y="147"/>
                    </a:lnTo>
                    <a:lnTo>
                      <a:pt x="121" y="147"/>
                    </a:lnTo>
                    <a:lnTo>
                      <a:pt x="123" y="148"/>
                    </a:lnTo>
                    <a:lnTo>
                      <a:pt x="124" y="147"/>
                    </a:lnTo>
                    <a:lnTo>
                      <a:pt x="127" y="147"/>
                    </a:lnTo>
                    <a:lnTo>
                      <a:pt x="128" y="146"/>
                    </a:lnTo>
                    <a:lnTo>
                      <a:pt x="129" y="145"/>
                    </a:lnTo>
                    <a:lnTo>
                      <a:pt x="130" y="143"/>
                    </a:lnTo>
                    <a:lnTo>
                      <a:pt x="131" y="143"/>
                    </a:lnTo>
                    <a:lnTo>
                      <a:pt x="132" y="143"/>
                    </a:lnTo>
                    <a:lnTo>
                      <a:pt x="135" y="145"/>
                    </a:lnTo>
                    <a:lnTo>
                      <a:pt x="137" y="145"/>
                    </a:lnTo>
                    <a:lnTo>
                      <a:pt x="139" y="145"/>
                    </a:lnTo>
                    <a:lnTo>
                      <a:pt x="141" y="143"/>
                    </a:lnTo>
                    <a:lnTo>
                      <a:pt x="142" y="142"/>
                    </a:lnTo>
                    <a:lnTo>
                      <a:pt x="142" y="141"/>
                    </a:lnTo>
                    <a:lnTo>
                      <a:pt x="142" y="140"/>
                    </a:lnTo>
                    <a:lnTo>
                      <a:pt x="144" y="140"/>
                    </a:lnTo>
                    <a:lnTo>
                      <a:pt x="146" y="140"/>
                    </a:lnTo>
                    <a:lnTo>
                      <a:pt x="149" y="140"/>
                    </a:lnTo>
                    <a:lnTo>
                      <a:pt x="151" y="139"/>
                    </a:lnTo>
                    <a:lnTo>
                      <a:pt x="151" y="135"/>
                    </a:lnTo>
                    <a:lnTo>
                      <a:pt x="152" y="135"/>
                    </a:lnTo>
                    <a:lnTo>
                      <a:pt x="155" y="135"/>
                    </a:lnTo>
                    <a:lnTo>
                      <a:pt x="156" y="135"/>
                    </a:lnTo>
                    <a:lnTo>
                      <a:pt x="157" y="134"/>
                    </a:lnTo>
                    <a:lnTo>
                      <a:pt x="158" y="134"/>
                    </a:lnTo>
                    <a:lnTo>
                      <a:pt x="159" y="133"/>
                    </a:lnTo>
                    <a:lnTo>
                      <a:pt x="159" y="132"/>
                    </a:lnTo>
                    <a:lnTo>
                      <a:pt x="160" y="131"/>
                    </a:lnTo>
                    <a:lnTo>
                      <a:pt x="160" y="129"/>
                    </a:lnTo>
                    <a:lnTo>
                      <a:pt x="160" y="128"/>
                    </a:lnTo>
                    <a:lnTo>
                      <a:pt x="162" y="128"/>
                    </a:lnTo>
                    <a:lnTo>
                      <a:pt x="163" y="128"/>
                    </a:lnTo>
                    <a:lnTo>
                      <a:pt x="163" y="127"/>
                    </a:lnTo>
                    <a:lnTo>
                      <a:pt x="164" y="126"/>
                    </a:lnTo>
                    <a:lnTo>
                      <a:pt x="165" y="126"/>
                    </a:lnTo>
                    <a:lnTo>
                      <a:pt x="166" y="125"/>
                    </a:lnTo>
                    <a:lnTo>
                      <a:pt x="167" y="122"/>
                    </a:lnTo>
                    <a:lnTo>
                      <a:pt x="168" y="121"/>
                    </a:lnTo>
                    <a:lnTo>
                      <a:pt x="168" y="120"/>
                    </a:lnTo>
                    <a:lnTo>
                      <a:pt x="170" y="118"/>
                    </a:lnTo>
                    <a:lnTo>
                      <a:pt x="170" y="116"/>
                    </a:lnTo>
                    <a:lnTo>
                      <a:pt x="170" y="113"/>
                    </a:lnTo>
                    <a:lnTo>
                      <a:pt x="170" y="110"/>
                    </a:lnTo>
                    <a:lnTo>
                      <a:pt x="168" y="107"/>
                    </a:lnTo>
                    <a:lnTo>
                      <a:pt x="168" y="105"/>
                    </a:lnTo>
                    <a:lnTo>
                      <a:pt x="168" y="104"/>
                    </a:lnTo>
                    <a:lnTo>
                      <a:pt x="167" y="103"/>
                    </a:lnTo>
                    <a:lnTo>
                      <a:pt x="167" y="102"/>
                    </a:lnTo>
                    <a:lnTo>
                      <a:pt x="166" y="100"/>
                    </a:lnTo>
                    <a:lnTo>
                      <a:pt x="166" y="99"/>
                    </a:lnTo>
                    <a:lnTo>
                      <a:pt x="166" y="100"/>
                    </a:lnTo>
                    <a:lnTo>
                      <a:pt x="167" y="100"/>
                    </a:lnTo>
                    <a:lnTo>
                      <a:pt x="168" y="100"/>
                    </a:lnTo>
                    <a:lnTo>
                      <a:pt x="170" y="99"/>
                    </a:lnTo>
                    <a:lnTo>
                      <a:pt x="170" y="98"/>
                    </a:lnTo>
                    <a:lnTo>
                      <a:pt x="171" y="99"/>
                    </a:lnTo>
                    <a:lnTo>
                      <a:pt x="171" y="100"/>
                    </a:lnTo>
                    <a:lnTo>
                      <a:pt x="172" y="100"/>
                    </a:lnTo>
                    <a:lnTo>
                      <a:pt x="173" y="102"/>
                    </a:lnTo>
                    <a:lnTo>
                      <a:pt x="174" y="102"/>
                    </a:lnTo>
                    <a:lnTo>
                      <a:pt x="175" y="102"/>
                    </a:lnTo>
                    <a:lnTo>
                      <a:pt x="177" y="100"/>
                    </a:lnTo>
                    <a:lnTo>
                      <a:pt x="178" y="100"/>
                    </a:lnTo>
                    <a:lnTo>
                      <a:pt x="178" y="99"/>
                    </a:lnTo>
                    <a:lnTo>
                      <a:pt x="179" y="99"/>
                    </a:lnTo>
                    <a:lnTo>
                      <a:pt x="179" y="100"/>
                    </a:lnTo>
                    <a:lnTo>
                      <a:pt x="180" y="102"/>
                    </a:lnTo>
                    <a:lnTo>
                      <a:pt x="181" y="103"/>
                    </a:lnTo>
                    <a:lnTo>
                      <a:pt x="182" y="102"/>
                    </a:lnTo>
                    <a:lnTo>
                      <a:pt x="184" y="102"/>
                    </a:lnTo>
                    <a:lnTo>
                      <a:pt x="185" y="100"/>
                    </a:lnTo>
                    <a:lnTo>
                      <a:pt x="185" y="99"/>
                    </a:lnTo>
                    <a:lnTo>
                      <a:pt x="186" y="100"/>
                    </a:lnTo>
                    <a:lnTo>
                      <a:pt x="187" y="102"/>
                    </a:lnTo>
                    <a:lnTo>
                      <a:pt x="188" y="102"/>
                    </a:lnTo>
                    <a:lnTo>
                      <a:pt x="189" y="102"/>
                    </a:lnTo>
                    <a:lnTo>
                      <a:pt x="191" y="102"/>
                    </a:lnTo>
                    <a:lnTo>
                      <a:pt x="192" y="100"/>
                    </a:lnTo>
                    <a:lnTo>
                      <a:pt x="192" y="99"/>
                    </a:lnTo>
                    <a:lnTo>
                      <a:pt x="193" y="99"/>
                    </a:lnTo>
                    <a:lnTo>
                      <a:pt x="193" y="100"/>
                    </a:lnTo>
                    <a:lnTo>
                      <a:pt x="194" y="100"/>
                    </a:lnTo>
                    <a:lnTo>
                      <a:pt x="195" y="100"/>
                    </a:lnTo>
                    <a:lnTo>
                      <a:pt x="196" y="100"/>
                    </a:lnTo>
                    <a:lnTo>
                      <a:pt x="198" y="100"/>
                    </a:lnTo>
                    <a:lnTo>
                      <a:pt x="199" y="100"/>
                    </a:lnTo>
                    <a:lnTo>
                      <a:pt x="199" y="99"/>
                    </a:lnTo>
                    <a:lnTo>
                      <a:pt x="200" y="99"/>
                    </a:lnTo>
                    <a:lnTo>
                      <a:pt x="201" y="98"/>
                    </a:lnTo>
                    <a:lnTo>
                      <a:pt x="201" y="99"/>
                    </a:lnTo>
                    <a:lnTo>
                      <a:pt x="202" y="99"/>
                    </a:lnTo>
                    <a:lnTo>
                      <a:pt x="203" y="100"/>
                    </a:lnTo>
                    <a:lnTo>
                      <a:pt x="205" y="100"/>
                    </a:lnTo>
                    <a:lnTo>
                      <a:pt x="206" y="100"/>
                    </a:lnTo>
                    <a:lnTo>
                      <a:pt x="207" y="100"/>
                    </a:lnTo>
                    <a:lnTo>
                      <a:pt x="209" y="99"/>
                    </a:lnTo>
                    <a:lnTo>
                      <a:pt x="210" y="98"/>
                    </a:lnTo>
                    <a:lnTo>
                      <a:pt x="211" y="97"/>
                    </a:lnTo>
                    <a:lnTo>
                      <a:pt x="213" y="97"/>
                    </a:lnTo>
                    <a:lnTo>
                      <a:pt x="214" y="98"/>
                    </a:lnTo>
                    <a:lnTo>
                      <a:pt x="216" y="98"/>
                    </a:lnTo>
                    <a:lnTo>
                      <a:pt x="217" y="97"/>
                    </a:lnTo>
                    <a:lnTo>
                      <a:pt x="218" y="97"/>
                    </a:lnTo>
                    <a:lnTo>
                      <a:pt x="220" y="96"/>
                    </a:lnTo>
                    <a:lnTo>
                      <a:pt x="221" y="95"/>
                    </a:lnTo>
                    <a:lnTo>
                      <a:pt x="221" y="93"/>
                    </a:lnTo>
                    <a:lnTo>
                      <a:pt x="221" y="91"/>
                    </a:lnTo>
                    <a:lnTo>
                      <a:pt x="222" y="91"/>
                    </a:lnTo>
                    <a:lnTo>
                      <a:pt x="223" y="91"/>
                    </a:lnTo>
                    <a:lnTo>
                      <a:pt x="225" y="91"/>
                    </a:lnTo>
                    <a:lnTo>
                      <a:pt x="227" y="91"/>
                    </a:lnTo>
                    <a:lnTo>
                      <a:pt x="228" y="90"/>
                    </a:lnTo>
                    <a:lnTo>
                      <a:pt x="229" y="88"/>
                    </a:lnTo>
                    <a:lnTo>
                      <a:pt x="230" y="88"/>
                    </a:lnTo>
                    <a:lnTo>
                      <a:pt x="230" y="86"/>
                    </a:lnTo>
                    <a:lnTo>
                      <a:pt x="229" y="85"/>
                    </a:lnTo>
                    <a:lnTo>
                      <a:pt x="230" y="85"/>
                    </a:lnTo>
                    <a:lnTo>
                      <a:pt x="232" y="84"/>
                    </a:lnTo>
                    <a:lnTo>
                      <a:pt x="234" y="83"/>
                    </a:lnTo>
                    <a:lnTo>
                      <a:pt x="235" y="82"/>
                    </a:lnTo>
                    <a:lnTo>
                      <a:pt x="235" y="78"/>
                    </a:lnTo>
                    <a:lnTo>
                      <a:pt x="236" y="78"/>
                    </a:lnTo>
                    <a:lnTo>
                      <a:pt x="237" y="77"/>
                    </a:lnTo>
                    <a:lnTo>
                      <a:pt x="238" y="76"/>
                    </a:lnTo>
                    <a:lnTo>
                      <a:pt x="239" y="76"/>
                    </a:lnTo>
                    <a:lnTo>
                      <a:pt x="239" y="75"/>
                    </a:lnTo>
                    <a:lnTo>
                      <a:pt x="239" y="74"/>
                    </a:lnTo>
                    <a:lnTo>
                      <a:pt x="239" y="73"/>
                    </a:lnTo>
                    <a:lnTo>
                      <a:pt x="239" y="71"/>
                    </a:lnTo>
                    <a:lnTo>
                      <a:pt x="238" y="70"/>
                    </a:lnTo>
                    <a:lnTo>
                      <a:pt x="239" y="70"/>
                    </a:lnTo>
                    <a:lnTo>
                      <a:pt x="239" y="69"/>
                    </a:lnTo>
                    <a:lnTo>
                      <a:pt x="241" y="69"/>
                    </a:lnTo>
                    <a:lnTo>
                      <a:pt x="241" y="67"/>
                    </a:lnTo>
                    <a:lnTo>
                      <a:pt x="241" y="66"/>
                    </a:lnTo>
                    <a:lnTo>
                      <a:pt x="241" y="64"/>
                    </a:lnTo>
                    <a:lnTo>
                      <a:pt x="239" y="64"/>
                    </a:lnTo>
                    <a:lnTo>
                      <a:pt x="239" y="63"/>
                    </a:lnTo>
                    <a:lnTo>
                      <a:pt x="238" y="63"/>
                    </a:lnTo>
                    <a:lnTo>
                      <a:pt x="239" y="61"/>
                    </a:lnTo>
                    <a:lnTo>
                      <a:pt x="241" y="59"/>
                    </a:lnTo>
                    <a:lnTo>
                      <a:pt x="239" y="56"/>
                    </a:lnTo>
                    <a:lnTo>
                      <a:pt x="238" y="55"/>
                    </a:lnTo>
                    <a:lnTo>
                      <a:pt x="237" y="55"/>
                    </a:lnTo>
                    <a:lnTo>
                      <a:pt x="238" y="54"/>
                    </a:lnTo>
                    <a:lnTo>
                      <a:pt x="239" y="53"/>
                    </a:lnTo>
                    <a:lnTo>
                      <a:pt x="239" y="50"/>
                    </a:lnTo>
                    <a:lnTo>
                      <a:pt x="239" y="49"/>
                    </a:lnTo>
                    <a:lnTo>
                      <a:pt x="238" y="47"/>
                    </a:lnTo>
                    <a:lnTo>
                      <a:pt x="237" y="46"/>
                    </a:lnTo>
                    <a:lnTo>
                      <a:pt x="236" y="46"/>
                    </a:lnTo>
                    <a:lnTo>
                      <a:pt x="235" y="45"/>
                    </a:lnTo>
                    <a:lnTo>
                      <a:pt x="236" y="45"/>
                    </a:lnTo>
                    <a:lnTo>
                      <a:pt x="236" y="43"/>
                    </a:lnTo>
                    <a:lnTo>
                      <a:pt x="237" y="41"/>
                    </a:lnTo>
                    <a:lnTo>
                      <a:pt x="237" y="40"/>
                    </a:lnTo>
                    <a:lnTo>
                      <a:pt x="236" y="38"/>
                    </a:lnTo>
                    <a:lnTo>
                      <a:pt x="236" y="36"/>
                    </a:lnTo>
                    <a:lnTo>
                      <a:pt x="235" y="34"/>
                    </a:lnTo>
                    <a:lnTo>
                      <a:pt x="234" y="33"/>
                    </a:lnTo>
                    <a:lnTo>
                      <a:pt x="232" y="33"/>
                    </a:lnTo>
                    <a:lnTo>
                      <a:pt x="231" y="32"/>
                    </a:lnTo>
                    <a:lnTo>
                      <a:pt x="230" y="30"/>
                    </a:lnTo>
                    <a:lnTo>
                      <a:pt x="230" y="28"/>
                    </a:lnTo>
                    <a:lnTo>
                      <a:pt x="229" y="27"/>
                    </a:lnTo>
                    <a:lnTo>
                      <a:pt x="228" y="25"/>
                    </a:lnTo>
                    <a:lnTo>
                      <a:pt x="227" y="25"/>
                    </a:lnTo>
                    <a:lnTo>
                      <a:pt x="225" y="24"/>
                    </a:lnTo>
                    <a:lnTo>
                      <a:pt x="223" y="24"/>
                    </a:lnTo>
                    <a:lnTo>
                      <a:pt x="222" y="24"/>
                    </a:lnTo>
                    <a:lnTo>
                      <a:pt x="221" y="24"/>
                    </a:lnTo>
                    <a:lnTo>
                      <a:pt x="221" y="23"/>
                    </a:lnTo>
                    <a:lnTo>
                      <a:pt x="221" y="21"/>
                    </a:lnTo>
                    <a:lnTo>
                      <a:pt x="221" y="20"/>
                    </a:lnTo>
                    <a:lnTo>
                      <a:pt x="220" y="19"/>
                    </a:lnTo>
                    <a:lnTo>
                      <a:pt x="220" y="18"/>
                    </a:lnTo>
                    <a:lnTo>
                      <a:pt x="218" y="17"/>
                    </a:lnTo>
                    <a:lnTo>
                      <a:pt x="217" y="17"/>
                    </a:lnTo>
                    <a:lnTo>
                      <a:pt x="216" y="16"/>
                    </a:lnTo>
                    <a:lnTo>
                      <a:pt x="215" y="17"/>
                    </a:lnTo>
                    <a:lnTo>
                      <a:pt x="214" y="17"/>
                    </a:lnTo>
                    <a:lnTo>
                      <a:pt x="214" y="16"/>
                    </a:lnTo>
                    <a:lnTo>
                      <a:pt x="214" y="14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11" y="11"/>
                    </a:lnTo>
                    <a:lnTo>
                      <a:pt x="210" y="11"/>
                    </a:lnTo>
                    <a:lnTo>
                      <a:pt x="209" y="11"/>
                    </a:lnTo>
                    <a:lnTo>
                      <a:pt x="208" y="11"/>
                    </a:lnTo>
                    <a:lnTo>
                      <a:pt x="207" y="11"/>
                    </a:lnTo>
                    <a:lnTo>
                      <a:pt x="208" y="10"/>
                    </a:lnTo>
                    <a:lnTo>
                      <a:pt x="208" y="9"/>
                    </a:lnTo>
                    <a:lnTo>
                      <a:pt x="207" y="7"/>
                    </a:lnTo>
                    <a:lnTo>
                      <a:pt x="207" y="6"/>
                    </a:lnTo>
                    <a:lnTo>
                      <a:pt x="206" y="5"/>
                    </a:lnTo>
                    <a:lnTo>
                      <a:pt x="205" y="5"/>
                    </a:lnTo>
                    <a:lnTo>
                      <a:pt x="202" y="5"/>
                    </a:lnTo>
                    <a:lnTo>
                      <a:pt x="202" y="6"/>
                    </a:lnTo>
                    <a:lnTo>
                      <a:pt x="201" y="6"/>
                    </a:lnTo>
                    <a:lnTo>
                      <a:pt x="200" y="5"/>
                    </a:lnTo>
                    <a:lnTo>
                      <a:pt x="199" y="4"/>
                    </a:lnTo>
                    <a:lnTo>
                      <a:pt x="198" y="4"/>
                    </a:lnTo>
                    <a:lnTo>
                      <a:pt x="196" y="3"/>
                    </a:lnTo>
                    <a:lnTo>
                      <a:pt x="194" y="3"/>
                    </a:lnTo>
                    <a:lnTo>
                      <a:pt x="193" y="3"/>
                    </a:lnTo>
                    <a:lnTo>
                      <a:pt x="192" y="4"/>
                    </a:lnTo>
                    <a:lnTo>
                      <a:pt x="191" y="4"/>
                    </a:lnTo>
                    <a:lnTo>
                      <a:pt x="191" y="5"/>
                    </a:lnTo>
                    <a:lnTo>
                      <a:pt x="189" y="3"/>
                    </a:lnTo>
                    <a:lnTo>
                      <a:pt x="189" y="2"/>
                    </a:lnTo>
                    <a:lnTo>
                      <a:pt x="187" y="2"/>
                    </a:lnTo>
                    <a:lnTo>
                      <a:pt x="186" y="0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1" y="2"/>
                    </a:lnTo>
                    <a:lnTo>
                      <a:pt x="180" y="3"/>
                    </a:lnTo>
                    <a:lnTo>
                      <a:pt x="179" y="4"/>
                    </a:lnTo>
                    <a:lnTo>
                      <a:pt x="178" y="4"/>
                    </a:lnTo>
                    <a:lnTo>
                      <a:pt x="179" y="3"/>
                    </a:lnTo>
                    <a:lnTo>
                      <a:pt x="178" y="2"/>
                    </a:lnTo>
                    <a:lnTo>
                      <a:pt x="177" y="2"/>
                    </a:lnTo>
                    <a:lnTo>
                      <a:pt x="175" y="0"/>
                    </a:lnTo>
                    <a:lnTo>
                      <a:pt x="174" y="0"/>
                    </a:lnTo>
                    <a:lnTo>
                      <a:pt x="172" y="2"/>
                    </a:lnTo>
                    <a:lnTo>
                      <a:pt x="171" y="2"/>
                    </a:lnTo>
                    <a:lnTo>
                      <a:pt x="171" y="3"/>
                    </a:lnTo>
                    <a:lnTo>
                      <a:pt x="170" y="3"/>
                    </a:lnTo>
                    <a:lnTo>
                      <a:pt x="170" y="4"/>
                    </a:lnTo>
                    <a:lnTo>
                      <a:pt x="170" y="3"/>
                    </a:lnTo>
                    <a:lnTo>
                      <a:pt x="168" y="3"/>
                    </a:lnTo>
                    <a:lnTo>
                      <a:pt x="168" y="2"/>
                    </a:lnTo>
                    <a:lnTo>
                      <a:pt x="167" y="2"/>
                    </a:lnTo>
                    <a:lnTo>
                      <a:pt x="165" y="0"/>
                    </a:lnTo>
                    <a:lnTo>
                      <a:pt x="164" y="0"/>
                    </a:lnTo>
                    <a:lnTo>
                      <a:pt x="162" y="0"/>
                    </a:lnTo>
                    <a:lnTo>
                      <a:pt x="160" y="2"/>
                    </a:lnTo>
                    <a:lnTo>
                      <a:pt x="159" y="3"/>
                    </a:lnTo>
                    <a:lnTo>
                      <a:pt x="159" y="4"/>
                    </a:lnTo>
                    <a:lnTo>
                      <a:pt x="158" y="3"/>
                    </a:lnTo>
                    <a:lnTo>
                      <a:pt x="157" y="2"/>
                    </a:lnTo>
                    <a:lnTo>
                      <a:pt x="156" y="2"/>
                    </a:lnTo>
                    <a:lnTo>
                      <a:pt x="155" y="2"/>
                    </a:lnTo>
                    <a:lnTo>
                      <a:pt x="153" y="2"/>
                    </a:lnTo>
                    <a:lnTo>
                      <a:pt x="151" y="2"/>
                    </a:lnTo>
                    <a:lnTo>
                      <a:pt x="151" y="3"/>
                    </a:lnTo>
                    <a:lnTo>
                      <a:pt x="150" y="4"/>
                    </a:lnTo>
                    <a:lnTo>
                      <a:pt x="149" y="4"/>
                    </a:lnTo>
                    <a:lnTo>
                      <a:pt x="148" y="5"/>
                    </a:lnTo>
                    <a:lnTo>
                      <a:pt x="148" y="4"/>
                    </a:lnTo>
                    <a:lnTo>
                      <a:pt x="146" y="4"/>
                    </a:lnTo>
                    <a:lnTo>
                      <a:pt x="146" y="3"/>
                    </a:lnTo>
                    <a:lnTo>
                      <a:pt x="145" y="3"/>
                    </a:lnTo>
                    <a:lnTo>
                      <a:pt x="144" y="3"/>
                    </a:lnTo>
                    <a:lnTo>
                      <a:pt x="143" y="3"/>
                    </a:lnTo>
                    <a:lnTo>
                      <a:pt x="142" y="3"/>
                    </a:lnTo>
                    <a:lnTo>
                      <a:pt x="139" y="4"/>
                    </a:lnTo>
                    <a:lnTo>
                      <a:pt x="138" y="4"/>
                    </a:lnTo>
                    <a:lnTo>
                      <a:pt x="137" y="3"/>
                    </a:lnTo>
                    <a:lnTo>
                      <a:pt x="136" y="2"/>
                    </a:lnTo>
                    <a:lnTo>
                      <a:pt x="135" y="2"/>
                    </a:lnTo>
                    <a:lnTo>
                      <a:pt x="134" y="2"/>
                    </a:lnTo>
                    <a:lnTo>
                      <a:pt x="132" y="2"/>
                    </a:lnTo>
                    <a:lnTo>
                      <a:pt x="131" y="2"/>
                    </a:lnTo>
                    <a:lnTo>
                      <a:pt x="130" y="3"/>
                    </a:lnTo>
                    <a:lnTo>
                      <a:pt x="129" y="4"/>
                    </a:lnTo>
                    <a:lnTo>
                      <a:pt x="129" y="5"/>
                    </a:lnTo>
                    <a:lnTo>
                      <a:pt x="129" y="4"/>
                    </a:lnTo>
                    <a:lnTo>
                      <a:pt x="128" y="3"/>
                    </a:lnTo>
                    <a:lnTo>
                      <a:pt x="127" y="2"/>
                    </a:lnTo>
                    <a:lnTo>
                      <a:pt x="126" y="2"/>
                    </a:lnTo>
                    <a:lnTo>
                      <a:pt x="124" y="2"/>
                    </a:lnTo>
                    <a:lnTo>
                      <a:pt x="123" y="3"/>
                    </a:lnTo>
                    <a:lnTo>
                      <a:pt x="122" y="4"/>
                    </a:lnTo>
                    <a:lnTo>
                      <a:pt x="123" y="4"/>
                    </a:lnTo>
                    <a:lnTo>
                      <a:pt x="122" y="4"/>
                    </a:lnTo>
                    <a:lnTo>
                      <a:pt x="122" y="3"/>
                    </a:lnTo>
                    <a:lnTo>
                      <a:pt x="121" y="2"/>
                    </a:lnTo>
                    <a:lnTo>
                      <a:pt x="120" y="2"/>
                    </a:lnTo>
                    <a:lnTo>
                      <a:pt x="119" y="2"/>
                    </a:lnTo>
                    <a:lnTo>
                      <a:pt x="117" y="2"/>
                    </a:lnTo>
                    <a:lnTo>
                      <a:pt x="116" y="2"/>
                    </a:lnTo>
                    <a:lnTo>
                      <a:pt x="115" y="2"/>
                    </a:lnTo>
                    <a:lnTo>
                      <a:pt x="115" y="3"/>
                    </a:lnTo>
                    <a:lnTo>
                      <a:pt x="115" y="4"/>
                    </a:lnTo>
                    <a:lnTo>
                      <a:pt x="114" y="3"/>
                    </a:lnTo>
                    <a:lnTo>
                      <a:pt x="113" y="3"/>
                    </a:lnTo>
                    <a:lnTo>
                      <a:pt x="112" y="3"/>
                    </a:lnTo>
                    <a:lnTo>
                      <a:pt x="110" y="3"/>
                    </a:lnTo>
                    <a:lnTo>
                      <a:pt x="109" y="3"/>
                    </a:lnTo>
                    <a:lnTo>
                      <a:pt x="109" y="4"/>
                    </a:lnTo>
                    <a:lnTo>
                      <a:pt x="108" y="5"/>
                    </a:lnTo>
                    <a:lnTo>
                      <a:pt x="108" y="4"/>
                    </a:lnTo>
                    <a:lnTo>
                      <a:pt x="107" y="4"/>
                    </a:lnTo>
                    <a:lnTo>
                      <a:pt x="106" y="4"/>
                    </a:lnTo>
                    <a:lnTo>
                      <a:pt x="105" y="4"/>
                    </a:lnTo>
                    <a:lnTo>
                      <a:pt x="103" y="5"/>
                    </a:lnTo>
                    <a:lnTo>
                      <a:pt x="102" y="6"/>
                    </a:lnTo>
                    <a:lnTo>
                      <a:pt x="102" y="7"/>
                    </a:lnTo>
                    <a:lnTo>
                      <a:pt x="101" y="9"/>
                    </a:lnTo>
                    <a:close/>
                  </a:path>
                </a:pathLst>
              </a:custGeom>
              <a:solidFill>
                <a:srgbClr val="44444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4" name="Freeform 661">
                <a:extLst>
                  <a:ext uri="{FF2B5EF4-FFF2-40B4-BE49-F238E27FC236}">
                    <a16:creationId xmlns:a16="http://schemas.microsoft.com/office/drawing/2014/main" id="{1A31CA27-3D67-4B32-A5F1-8E694FD06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1" y="2272"/>
                <a:ext cx="241" cy="148"/>
              </a:xfrm>
              <a:custGeom>
                <a:avLst/>
                <a:gdLst>
                  <a:gd name="T0" fmla="*/ 100 w 241"/>
                  <a:gd name="T1" fmla="*/ 17 h 148"/>
                  <a:gd name="T2" fmla="*/ 112 w 241"/>
                  <a:gd name="T3" fmla="*/ 28 h 148"/>
                  <a:gd name="T4" fmla="*/ 128 w 241"/>
                  <a:gd name="T5" fmla="*/ 27 h 148"/>
                  <a:gd name="T6" fmla="*/ 145 w 241"/>
                  <a:gd name="T7" fmla="*/ 30 h 148"/>
                  <a:gd name="T8" fmla="*/ 168 w 241"/>
                  <a:gd name="T9" fmla="*/ 28 h 148"/>
                  <a:gd name="T10" fmla="*/ 188 w 241"/>
                  <a:gd name="T11" fmla="*/ 30 h 148"/>
                  <a:gd name="T12" fmla="*/ 198 w 241"/>
                  <a:gd name="T13" fmla="*/ 36 h 148"/>
                  <a:gd name="T14" fmla="*/ 207 w 241"/>
                  <a:gd name="T15" fmla="*/ 49 h 148"/>
                  <a:gd name="T16" fmla="*/ 208 w 241"/>
                  <a:gd name="T17" fmla="*/ 62 h 148"/>
                  <a:gd name="T18" fmla="*/ 198 w 241"/>
                  <a:gd name="T19" fmla="*/ 68 h 148"/>
                  <a:gd name="T20" fmla="*/ 184 w 241"/>
                  <a:gd name="T21" fmla="*/ 69 h 148"/>
                  <a:gd name="T22" fmla="*/ 168 w 241"/>
                  <a:gd name="T23" fmla="*/ 64 h 148"/>
                  <a:gd name="T24" fmla="*/ 151 w 241"/>
                  <a:gd name="T25" fmla="*/ 60 h 148"/>
                  <a:gd name="T26" fmla="*/ 135 w 241"/>
                  <a:gd name="T27" fmla="*/ 55 h 148"/>
                  <a:gd name="T28" fmla="*/ 117 w 241"/>
                  <a:gd name="T29" fmla="*/ 53 h 148"/>
                  <a:gd name="T30" fmla="*/ 102 w 241"/>
                  <a:gd name="T31" fmla="*/ 49 h 148"/>
                  <a:gd name="T32" fmla="*/ 91 w 241"/>
                  <a:gd name="T33" fmla="*/ 45 h 148"/>
                  <a:gd name="T34" fmla="*/ 81 w 241"/>
                  <a:gd name="T35" fmla="*/ 39 h 148"/>
                  <a:gd name="T36" fmla="*/ 70 w 241"/>
                  <a:gd name="T37" fmla="*/ 33 h 148"/>
                  <a:gd name="T38" fmla="*/ 59 w 241"/>
                  <a:gd name="T39" fmla="*/ 30 h 148"/>
                  <a:gd name="T40" fmla="*/ 51 w 241"/>
                  <a:gd name="T41" fmla="*/ 27 h 148"/>
                  <a:gd name="T42" fmla="*/ 50 w 241"/>
                  <a:gd name="T43" fmla="*/ 68 h 148"/>
                  <a:gd name="T44" fmla="*/ 60 w 241"/>
                  <a:gd name="T45" fmla="*/ 68 h 148"/>
                  <a:gd name="T46" fmla="*/ 73 w 241"/>
                  <a:gd name="T47" fmla="*/ 74 h 148"/>
                  <a:gd name="T48" fmla="*/ 89 w 241"/>
                  <a:gd name="T49" fmla="*/ 82 h 148"/>
                  <a:gd name="T50" fmla="*/ 106 w 241"/>
                  <a:gd name="T51" fmla="*/ 90 h 148"/>
                  <a:gd name="T52" fmla="*/ 121 w 241"/>
                  <a:gd name="T53" fmla="*/ 96 h 148"/>
                  <a:gd name="T54" fmla="*/ 136 w 241"/>
                  <a:gd name="T55" fmla="*/ 100 h 148"/>
                  <a:gd name="T56" fmla="*/ 122 w 241"/>
                  <a:gd name="T57" fmla="*/ 107 h 148"/>
                  <a:gd name="T58" fmla="*/ 102 w 241"/>
                  <a:gd name="T59" fmla="*/ 106 h 148"/>
                  <a:gd name="T60" fmla="*/ 79 w 241"/>
                  <a:gd name="T61" fmla="*/ 95 h 148"/>
                  <a:gd name="T62" fmla="*/ 67 w 241"/>
                  <a:gd name="T63" fmla="*/ 84 h 148"/>
                  <a:gd name="T64" fmla="*/ 46 w 241"/>
                  <a:gd name="T65" fmla="*/ 71 h 148"/>
                  <a:gd name="T66" fmla="*/ 35 w 241"/>
                  <a:gd name="T67" fmla="*/ 63 h 148"/>
                  <a:gd name="T68" fmla="*/ 24 w 241"/>
                  <a:gd name="T69" fmla="*/ 53 h 148"/>
                  <a:gd name="T70" fmla="*/ 8 w 241"/>
                  <a:gd name="T71" fmla="*/ 53 h 148"/>
                  <a:gd name="T72" fmla="*/ 5 w 241"/>
                  <a:gd name="T73" fmla="*/ 67 h 148"/>
                  <a:gd name="T74" fmla="*/ 12 w 241"/>
                  <a:gd name="T75" fmla="*/ 81 h 148"/>
                  <a:gd name="T76" fmla="*/ 20 w 241"/>
                  <a:gd name="T77" fmla="*/ 89 h 148"/>
                  <a:gd name="T78" fmla="*/ 35 w 241"/>
                  <a:gd name="T79" fmla="*/ 100 h 148"/>
                  <a:gd name="T80" fmla="*/ 45 w 241"/>
                  <a:gd name="T81" fmla="*/ 110 h 148"/>
                  <a:gd name="T82" fmla="*/ 60 w 241"/>
                  <a:gd name="T83" fmla="*/ 119 h 148"/>
                  <a:gd name="T84" fmla="*/ 71 w 241"/>
                  <a:gd name="T85" fmla="*/ 128 h 148"/>
                  <a:gd name="T86" fmla="*/ 87 w 241"/>
                  <a:gd name="T87" fmla="*/ 135 h 148"/>
                  <a:gd name="T88" fmla="*/ 105 w 241"/>
                  <a:gd name="T89" fmla="*/ 141 h 148"/>
                  <a:gd name="T90" fmla="*/ 130 w 241"/>
                  <a:gd name="T91" fmla="*/ 143 h 148"/>
                  <a:gd name="T92" fmla="*/ 158 w 241"/>
                  <a:gd name="T93" fmla="*/ 134 h 148"/>
                  <a:gd name="T94" fmla="*/ 170 w 241"/>
                  <a:gd name="T95" fmla="*/ 110 h 148"/>
                  <a:gd name="T96" fmla="*/ 177 w 241"/>
                  <a:gd name="T97" fmla="*/ 100 h 148"/>
                  <a:gd name="T98" fmla="*/ 191 w 241"/>
                  <a:gd name="T99" fmla="*/ 102 h 148"/>
                  <a:gd name="T100" fmla="*/ 206 w 241"/>
                  <a:gd name="T101" fmla="*/ 100 h 148"/>
                  <a:gd name="T102" fmla="*/ 228 w 241"/>
                  <a:gd name="T103" fmla="*/ 90 h 148"/>
                  <a:gd name="T104" fmla="*/ 239 w 241"/>
                  <a:gd name="T105" fmla="*/ 71 h 148"/>
                  <a:gd name="T106" fmla="*/ 239 w 241"/>
                  <a:gd name="T107" fmla="*/ 53 h 148"/>
                  <a:gd name="T108" fmla="*/ 230 w 241"/>
                  <a:gd name="T109" fmla="*/ 30 h 148"/>
                  <a:gd name="T110" fmla="*/ 214 w 241"/>
                  <a:gd name="T111" fmla="*/ 17 h 148"/>
                  <a:gd name="T112" fmla="*/ 201 w 241"/>
                  <a:gd name="T113" fmla="*/ 6 h 148"/>
                  <a:gd name="T114" fmla="*/ 179 w 241"/>
                  <a:gd name="T115" fmla="*/ 4 h 148"/>
                  <a:gd name="T116" fmla="*/ 168 w 241"/>
                  <a:gd name="T117" fmla="*/ 2 h 148"/>
                  <a:gd name="T118" fmla="*/ 150 w 241"/>
                  <a:gd name="T119" fmla="*/ 4 h 148"/>
                  <a:gd name="T120" fmla="*/ 131 w 241"/>
                  <a:gd name="T121" fmla="*/ 2 h 148"/>
                  <a:gd name="T122" fmla="*/ 117 w 241"/>
                  <a:gd name="T123" fmla="*/ 2 h 148"/>
                  <a:gd name="T124" fmla="*/ 106 w 241"/>
                  <a:gd name="T125" fmla="*/ 4 h 14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41"/>
                  <a:gd name="T190" fmla="*/ 0 h 148"/>
                  <a:gd name="T191" fmla="*/ 241 w 241"/>
                  <a:gd name="T192" fmla="*/ 148 h 14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41" h="148">
                    <a:moveTo>
                      <a:pt x="101" y="9"/>
                    </a:moveTo>
                    <a:lnTo>
                      <a:pt x="101" y="9"/>
                    </a:lnTo>
                    <a:lnTo>
                      <a:pt x="100" y="9"/>
                    </a:lnTo>
                    <a:lnTo>
                      <a:pt x="99" y="9"/>
                    </a:lnTo>
                    <a:lnTo>
                      <a:pt x="98" y="9"/>
                    </a:lnTo>
                    <a:lnTo>
                      <a:pt x="96" y="9"/>
                    </a:lnTo>
                    <a:lnTo>
                      <a:pt x="96" y="10"/>
                    </a:lnTo>
                    <a:lnTo>
                      <a:pt x="95" y="10"/>
                    </a:lnTo>
                    <a:lnTo>
                      <a:pt x="95" y="11"/>
                    </a:lnTo>
                    <a:lnTo>
                      <a:pt x="95" y="12"/>
                    </a:lnTo>
                    <a:lnTo>
                      <a:pt x="96" y="13"/>
                    </a:lnTo>
                    <a:lnTo>
                      <a:pt x="96" y="14"/>
                    </a:lnTo>
                    <a:lnTo>
                      <a:pt x="98" y="14"/>
                    </a:lnTo>
                    <a:lnTo>
                      <a:pt x="98" y="16"/>
                    </a:lnTo>
                    <a:lnTo>
                      <a:pt x="99" y="17"/>
                    </a:lnTo>
                    <a:lnTo>
                      <a:pt x="100" y="17"/>
                    </a:lnTo>
                    <a:lnTo>
                      <a:pt x="101" y="18"/>
                    </a:lnTo>
                    <a:lnTo>
                      <a:pt x="101" y="19"/>
                    </a:lnTo>
                    <a:lnTo>
                      <a:pt x="101" y="20"/>
                    </a:lnTo>
                    <a:lnTo>
                      <a:pt x="102" y="23"/>
                    </a:lnTo>
                    <a:lnTo>
                      <a:pt x="103" y="24"/>
                    </a:lnTo>
                    <a:lnTo>
                      <a:pt x="105" y="26"/>
                    </a:lnTo>
                    <a:lnTo>
                      <a:pt x="106" y="27"/>
                    </a:lnTo>
                    <a:lnTo>
                      <a:pt x="107" y="28"/>
                    </a:lnTo>
                    <a:lnTo>
                      <a:pt x="108" y="28"/>
                    </a:lnTo>
                    <a:lnTo>
                      <a:pt x="108" y="27"/>
                    </a:lnTo>
                    <a:lnTo>
                      <a:pt x="109" y="27"/>
                    </a:lnTo>
                    <a:lnTo>
                      <a:pt x="110" y="27"/>
                    </a:lnTo>
                    <a:lnTo>
                      <a:pt x="110" y="26"/>
                    </a:lnTo>
                    <a:lnTo>
                      <a:pt x="110" y="27"/>
                    </a:lnTo>
                    <a:lnTo>
                      <a:pt x="112" y="27"/>
                    </a:lnTo>
                    <a:lnTo>
                      <a:pt x="112" y="28"/>
                    </a:lnTo>
                    <a:lnTo>
                      <a:pt x="113" y="28"/>
                    </a:lnTo>
                    <a:lnTo>
                      <a:pt x="114" y="28"/>
                    </a:lnTo>
                    <a:lnTo>
                      <a:pt x="115" y="27"/>
                    </a:lnTo>
                    <a:lnTo>
                      <a:pt x="116" y="27"/>
                    </a:lnTo>
                    <a:lnTo>
                      <a:pt x="117" y="26"/>
                    </a:lnTo>
                    <a:lnTo>
                      <a:pt x="119" y="27"/>
                    </a:lnTo>
                    <a:lnTo>
                      <a:pt x="120" y="27"/>
                    </a:lnTo>
                    <a:lnTo>
                      <a:pt x="121" y="27"/>
                    </a:lnTo>
                    <a:lnTo>
                      <a:pt x="122" y="27"/>
                    </a:lnTo>
                    <a:lnTo>
                      <a:pt x="123" y="26"/>
                    </a:lnTo>
                    <a:lnTo>
                      <a:pt x="124" y="27"/>
                    </a:lnTo>
                    <a:lnTo>
                      <a:pt x="126" y="28"/>
                    </a:lnTo>
                    <a:lnTo>
                      <a:pt x="127" y="28"/>
                    </a:lnTo>
                    <a:lnTo>
                      <a:pt x="128" y="27"/>
                    </a:lnTo>
                    <a:lnTo>
                      <a:pt x="129" y="26"/>
                    </a:lnTo>
                    <a:lnTo>
                      <a:pt x="130" y="27"/>
                    </a:lnTo>
                    <a:lnTo>
                      <a:pt x="131" y="28"/>
                    </a:lnTo>
                    <a:lnTo>
                      <a:pt x="132" y="28"/>
                    </a:lnTo>
                    <a:lnTo>
                      <a:pt x="134" y="28"/>
                    </a:lnTo>
                    <a:lnTo>
                      <a:pt x="136" y="28"/>
                    </a:lnTo>
                    <a:lnTo>
                      <a:pt x="137" y="28"/>
                    </a:lnTo>
                    <a:lnTo>
                      <a:pt x="138" y="27"/>
                    </a:lnTo>
                    <a:lnTo>
                      <a:pt x="139" y="26"/>
                    </a:lnTo>
                    <a:lnTo>
                      <a:pt x="139" y="27"/>
                    </a:lnTo>
                    <a:lnTo>
                      <a:pt x="141" y="27"/>
                    </a:lnTo>
                    <a:lnTo>
                      <a:pt x="142" y="28"/>
                    </a:lnTo>
                    <a:lnTo>
                      <a:pt x="142" y="30"/>
                    </a:lnTo>
                    <a:lnTo>
                      <a:pt x="143" y="30"/>
                    </a:lnTo>
                    <a:lnTo>
                      <a:pt x="145" y="30"/>
                    </a:lnTo>
                    <a:lnTo>
                      <a:pt x="146" y="28"/>
                    </a:lnTo>
                    <a:lnTo>
                      <a:pt x="148" y="28"/>
                    </a:lnTo>
                    <a:lnTo>
                      <a:pt x="149" y="27"/>
                    </a:lnTo>
                    <a:lnTo>
                      <a:pt x="150" y="27"/>
                    </a:lnTo>
                    <a:lnTo>
                      <a:pt x="152" y="30"/>
                    </a:lnTo>
                    <a:lnTo>
                      <a:pt x="156" y="31"/>
                    </a:lnTo>
                    <a:lnTo>
                      <a:pt x="158" y="30"/>
                    </a:lnTo>
                    <a:lnTo>
                      <a:pt x="159" y="30"/>
                    </a:lnTo>
                    <a:lnTo>
                      <a:pt x="160" y="28"/>
                    </a:lnTo>
                    <a:lnTo>
                      <a:pt x="162" y="30"/>
                    </a:lnTo>
                    <a:lnTo>
                      <a:pt x="163" y="31"/>
                    </a:lnTo>
                    <a:lnTo>
                      <a:pt x="164" y="31"/>
                    </a:lnTo>
                    <a:lnTo>
                      <a:pt x="165" y="31"/>
                    </a:lnTo>
                    <a:lnTo>
                      <a:pt x="167" y="30"/>
                    </a:lnTo>
                    <a:lnTo>
                      <a:pt x="167" y="28"/>
                    </a:lnTo>
                    <a:lnTo>
                      <a:pt x="168" y="28"/>
                    </a:lnTo>
                    <a:lnTo>
                      <a:pt x="170" y="28"/>
                    </a:lnTo>
                    <a:lnTo>
                      <a:pt x="170" y="30"/>
                    </a:lnTo>
                    <a:lnTo>
                      <a:pt x="171" y="30"/>
                    </a:lnTo>
                    <a:lnTo>
                      <a:pt x="173" y="30"/>
                    </a:lnTo>
                    <a:lnTo>
                      <a:pt x="174" y="30"/>
                    </a:lnTo>
                    <a:lnTo>
                      <a:pt x="175" y="30"/>
                    </a:lnTo>
                    <a:lnTo>
                      <a:pt x="175" y="28"/>
                    </a:lnTo>
                    <a:lnTo>
                      <a:pt x="177" y="28"/>
                    </a:lnTo>
                    <a:lnTo>
                      <a:pt x="177" y="27"/>
                    </a:lnTo>
                    <a:lnTo>
                      <a:pt x="178" y="28"/>
                    </a:lnTo>
                    <a:lnTo>
                      <a:pt x="178" y="30"/>
                    </a:lnTo>
                    <a:lnTo>
                      <a:pt x="179" y="31"/>
                    </a:lnTo>
                    <a:lnTo>
                      <a:pt x="181" y="31"/>
                    </a:lnTo>
                    <a:lnTo>
                      <a:pt x="184" y="31"/>
                    </a:lnTo>
                    <a:lnTo>
                      <a:pt x="185" y="31"/>
                    </a:lnTo>
                    <a:lnTo>
                      <a:pt x="186" y="31"/>
                    </a:lnTo>
                    <a:lnTo>
                      <a:pt x="187" y="31"/>
                    </a:lnTo>
                    <a:lnTo>
                      <a:pt x="188" y="30"/>
                    </a:lnTo>
                    <a:lnTo>
                      <a:pt x="188" y="31"/>
                    </a:lnTo>
                    <a:lnTo>
                      <a:pt x="188" y="32"/>
                    </a:lnTo>
                    <a:lnTo>
                      <a:pt x="189" y="33"/>
                    </a:lnTo>
                    <a:lnTo>
                      <a:pt x="191" y="33"/>
                    </a:lnTo>
                    <a:lnTo>
                      <a:pt x="192" y="34"/>
                    </a:lnTo>
                    <a:lnTo>
                      <a:pt x="193" y="34"/>
                    </a:lnTo>
                    <a:lnTo>
                      <a:pt x="193" y="33"/>
                    </a:lnTo>
                    <a:lnTo>
                      <a:pt x="194" y="33"/>
                    </a:lnTo>
                    <a:lnTo>
                      <a:pt x="195" y="33"/>
                    </a:lnTo>
                    <a:lnTo>
                      <a:pt x="195" y="35"/>
                    </a:lnTo>
                    <a:lnTo>
                      <a:pt x="195" y="36"/>
                    </a:lnTo>
                    <a:lnTo>
                      <a:pt x="196" y="36"/>
                    </a:lnTo>
                    <a:lnTo>
                      <a:pt x="198" y="36"/>
                    </a:lnTo>
                    <a:lnTo>
                      <a:pt x="200" y="36"/>
                    </a:lnTo>
                    <a:lnTo>
                      <a:pt x="200" y="38"/>
                    </a:lnTo>
                    <a:lnTo>
                      <a:pt x="199" y="39"/>
                    </a:lnTo>
                    <a:lnTo>
                      <a:pt x="199" y="40"/>
                    </a:lnTo>
                    <a:lnTo>
                      <a:pt x="199" y="41"/>
                    </a:lnTo>
                    <a:lnTo>
                      <a:pt x="200" y="42"/>
                    </a:lnTo>
                    <a:lnTo>
                      <a:pt x="201" y="43"/>
                    </a:lnTo>
                    <a:lnTo>
                      <a:pt x="202" y="43"/>
                    </a:lnTo>
                    <a:lnTo>
                      <a:pt x="203" y="43"/>
                    </a:lnTo>
                    <a:lnTo>
                      <a:pt x="205" y="43"/>
                    </a:lnTo>
                    <a:lnTo>
                      <a:pt x="205" y="45"/>
                    </a:lnTo>
                    <a:lnTo>
                      <a:pt x="203" y="45"/>
                    </a:lnTo>
                    <a:lnTo>
                      <a:pt x="203" y="46"/>
                    </a:lnTo>
                    <a:lnTo>
                      <a:pt x="203" y="47"/>
                    </a:lnTo>
                    <a:lnTo>
                      <a:pt x="203" y="48"/>
                    </a:lnTo>
                    <a:lnTo>
                      <a:pt x="205" y="49"/>
                    </a:lnTo>
                    <a:lnTo>
                      <a:pt x="206" y="49"/>
                    </a:lnTo>
                    <a:lnTo>
                      <a:pt x="207" y="49"/>
                    </a:lnTo>
                    <a:lnTo>
                      <a:pt x="208" y="49"/>
                    </a:lnTo>
                    <a:lnTo>
                      <a:pt x="209" y="49"/>
                    </a:lnTo>
                    <a:lnTo>
                      <a:pt x="208" y="50"/>
                    </a:lnTo>
                    <a:lnTo>
                      <a:pt x="207" y="52"/>
                    </a:lnTo>
                    <a:lnTo>
                      <a:pt x="207" y="53"/>
                    </a:lnTo>
                    <a:lnTo>
                      <a:pt x="207" y="54"/>
                    </a:lnTo>
                    <a:lnTo>
                      <a:pt x="208" y="55"/>
                    </a:lnTo>
                    <a:lnTo>
                      <a:pt x="208" y="56"/>
                    </a:lnTo>
                    <a:lnTo>
                      <a:pt x="209" y="56"/>
                    </a:lnTo>
                    <a:lnTo>
                      <a:pt x="209" y="57"/>
                    </a:lnTo>
                    <a:lnTo>
                      <a:pt x="210" y="57"/>
                    </a:lnTo>
                    <a:lnTo>
                      <a:pt x="209" y="57"/>
                    </a:lnTo>
                    <a:lnTo>
                      <a:pt x="208" y="59"/>
                    </a:lnTo>
                    <a:lnTo>
                      <a:pt x="208" y="60"/>
                    </a:lnTo>
                    <a:lnTo>
                      <a:pt x="208" y="61"/>
                    </a:lnTo>
                    <a:lnTo>
                      <a:pt x="208" y="62"/>
                    </a:lnTo>
                    <a:lnTo>
                      <a:pt x="208" y="63"/>
                    </a:lnTo>
                    <a:lnTo>
                      <a:pt x="209" y="64"/>
                    </a:lnTo>
                    <a:lnTo>
                      <a:pt x="208" y="64"/>
                    </a:lnTo>
                    <a:lnTo>
                      <a:pt x="207" y="63"/>
                    </a:lnTo>
                    <a:lnTo>
                      <a:pt x="206" y="64"/>
                    </a:lnTo>
                    <a:lnTo>
                      <a:pt x="205" y="64"/>
                    </a:lnTo>
                    <a:lnTo>
                      <a:pt x="205" y="66"/>
                    </a:lnTo>
                    <a:lnTo>
                      <a:pt x="203" y="66"/>
                    </a:lnTo>
                    <a:lnTo>
                      <a:pt x="203" y="67"/>
                    </a:lnTo>
                    <a:lnTo>
                      <a:pt x="203" y="69"/>
                    </a:lnTo>
                    <a:lnTo>
                      <a:pt x="203" y="70"/>
                    </a:lnTo>
                    <a:lnTo>
                      <a:pt x="203" y="71"/>
                    </a:lnTo>
                    <a:lnTo>
                      <a:pt x="202" y="70"/>
                    </a:lnTo>
                    <a:lnTo>
                      <a:pt x="202" y="69"/>
                    </a:lnTo>
                    <a:lnTo>
                      <a:pt x="201" y="69"/>
                    </a:lnTo>
                    <a:lnTo>
                      <a:pt x="200" y="68"/>
                    </a:lnTo>
                    <a:lnTo>
                      <a:pt x="199" y="68"/>
                    </a:lnTo>
                    <a:lnTo>
                      <a:pt x="198" y="68"/>
                    </a:lnTo>
                    <a:lnTo>
                      <a:pt x="196" y="68"/>
                    </a:lnTo>
                    <a:lnTo>
                      <a:pt x="196" y="69"/>
                    </a:lnTo>
                    <a:lnTo>
                      <a:pt x="195" y="70"/>
                    </a:lnTo>
                    <a:lnTo>
                      <a:pt x="195" y="71"/>
                    </a:lnTo>
                    <a:lnTo>
                      <a:pt x="195" y="70"/>
                    </a:lnTo>
                    <a:lnTo>
                      <a:pt x="194" y="69"/>
                    </a:lnTo>
                    <a:lnTo>
                      <a:pt x="193" y="68"/>
                    </a:lnTo>
                    <a:lnTo>
                      <a:pt x="191" y="69"/>
                    </a:lnTo>
                    <a:lnTo>
                      <a:pt x="189" y="69"/>
                    </a:lnTo>
                    <a:lnTo>
                      <a:pt x="188" y="70"/>
                    </a:lnTo>
                    <a:lnTo>
                      <a:pt x="187" y="71"/>
                    </a:lnTo>
                    <a:lnTo>
                      <a:pt x="187" y="70"/>
                    </a:lnTo>
                    <a:lnTo>
                      <a:pt x="186" y="69"/>
                    </a:lnTo>
                    <a:lnTo>
                      <a:pt x="185" y="69"/>
                    </a:lnTo>
                    <a:lnTo>
                      <a:pt x="185" y="68"/>
                    </a:lnTo>
                    <a:lnTo>
                      <a:pt x="184" y="69"/>
                    </a:lnTo>
                    <a:lnTo>
                      <a:pt x="182" y="69"/>
                    </a:lnTo>
                    <a:lnTo>
                      <a:pt x="181" y="69"/>
                    </a:lnTo>
                    <a:lnTo>
                      <a:pt x="181" y="70"/>
                    </a:lnTo>
                    <a:lnTo>
                      <a:pt x="180" y="71"/>
                    </a:lnTo>
                    <a:lnTo>
                      <a:pt x="180" y="70"/>
                    </a:lnTo>
                    <a:lnTo>
                      <a:pt x="179" y="70"/>
                    </a:lnTo>
                    <a:lnTo>
                      <a:pt x="178" y="69"/>
                    </a:lnTo>
                    <a:lnTo>
                      <a:pt x="177" y="69"/>
                    </a:lnTo>
                    <a:lnTo>
                      <a:pt x="175" y="69"/>
                    </a:lnTo>
                    <a:lnTo>
                      <a:pt x="174" y="69"/>
                    </a:lnTo>
                    <a:lnTo>
                      <a:pt x="173" y="70"/>
                    </a:lnTo>
                    <a:lnTo>
                      <a:pt x="172" y="70"/>
                    </a:lnTo>
                    <a:lnTo>
                      <a:pt x="171" y="69"/>
                    </a:lnTo>
                    <a:lnTo>
                      <a:pt x="171" y="68"/>
                    </a:lnTo>
                    <a:lnTo>
                      <a:pt x="170" y="66"/>
                    </a:lnTo>
                    <a:lnTo>
                      <a:pt x="168" y="64"/>
                    </a:lnTo>
                    <a:lnTo>
                      <a:pt x="167" y="64"/>
                    </a:lnTo>
                    <a:lnTo>
                      <a:pt x="166" y="64"/>
                    </a:lnTo>
                    <a:lnTo>
                      <a:pt x="164" y="64"/>
                    </a:lnTo>
                    <a:lnTo>
                      <a:pt x="163" y="66"/>
                    </a:lnTo>
                    <a:lnTo>
                      <a:pt x="163" y="67"/>
                    </a:lnTo>
                    <a:lnTo>
                      <a:pt x="163" y="66"/>
                    </a:lnTo>
                    <a:lnTo>
                      <a:pt x="162" y="64"/>
                    </a:lnTo>
                    <a:lnTo>
                      <a:pt x="162" y="63"/>
                    </a:lnTo>
                    <a:lnTo>
                      <a:pt x="159" y="63"/>
                    </a:lnTo>
                    <a:lnTo>
                      <a:pt x="157" y="62"/>
                    </a:lnTo>
                    <a:lnTo>
                      <a:pt x="156" y="63"/>
                    </a:lnTo>
                    <a:lnTo>
                      <a:pt x="155" y="63"/>
                    </a:lnTo>
                    <a:lnTo>
                      <a:pt x="153" y="64"/>
                    </a:lnTo>
                    <a:lnTo>
                      <a:pt x="152" y="64"/>
                    </a:lnTo>
                    <a:lnTo>
                      <a:pt x="153" y="63"/>
                    </a:lnTo>
                    <a:lnTo>
                      <a:pt x="153" y="62"/>
                    </a:lnTo>
                    <a:lnTo>
                      <a:pt x="152" y="61"/>
                    </a:lnTo>
                    <a:lnTo>
                      <a:pt x="151" y="60"/>
                    </a:lnTo>
                    <a:lnTo>
                      <a:pt x="150" y="59"/>
                    </a:lnTo>
                    <a:lnTo>
                      <a:pt x="149" y="59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5" y="61"/>
                    </a:lnTo>
                    <a:lnTo>
                      <a:pt x="144" y="60"/>
                    </a:lnTo>
                    <a:lnTo>
                      <a:pt x="144" y="59"/>
                    </a:lnTo>
                    <a:lnTo>
                      <a:pt x="143" y="57"/>
                    </a:lnTo>
                    <a:lnTo>
                      <a:pt x="142" y="56"/>
                    </a:lnTo>
                    <a:lnTo>
                      <a:pt x="141" y="55"/>
                    </a:lnTo>
                    <a:lnTo>
                      <a:pt x="138" y="55"/>
                    </a:lnTo>
                    <a:lnTo>
                      <a:pt x="138" y="56"/>
                    </a:lnTo>
                    <a:lnTo>
                      <a:pt x="137" y="57"/>
                    </a:lnTo>
                    <a:lnTo>
                      <a:pt x="136" y="57"/>
                    </a:lnTo>
                    <a:lnTo>
                      <a:pt x="136" y="56"/>
                    </a:lnTo>
                    <a:lnTo>
                      <a:pt x="136" y="55"/>
                    </a:lnTo>
                    <a:lnTo>
                      <a:pt x="135" y="55"/>
                    </a:lnTo>
                    <a:lnTo>
                      <a:pt x="134" y="54"/>
                    </a:lnTo>
                    <a:lnTo>
                      <a:pt x="131" y="54"/>
                    </a:lnTo>
                    <a:lnTo>
                      <a:pt x="130" y="54"/>
                    </a:lnTo>
                    <a:lnTo>
                      <a:pt x="129" y="54"/>
                    </a:lnTo>
                    <a:lnTo>
                      <a:pt x="129" y="55"/>
                    </a:lnTo>
                    <a:lnTo>
                      <a:pt x="128" y="55"/>
                    </a:lnTo>
                    <a:lnTo>
                      <a:pt x="127" y="56"/>
                    </a:lnTo>
                    <a:lnTo>
                      <a:pt x="127" y="55"/>
                    </a:lnTo>
                    <a:lnTo>
                      <a:pt x="126" y="54"/>
                    </a:lnTo>
                    <a:lnTo>
                      <a:pt x="126" y="53"/>
                    </a:lnTo>
                    <a:lnTo>
                      <a:pt x="124" y="53"/>
                    </a:lnTo>
                    <a:lnTo>
                      <a:pt x="123" y="52"/>
                    </a:lnTo>
                    <a:lnTo>
                      <a:pt x="122" y="52"/>
                    </a:lnTo>
                    <a:lnTo>
                      <a:pt x="121" y="52"/>
                    </a:lnTo>
                    <a:lnTo>
                      <a:pt x="120" y="53"/>
                    </a:lnTo>
                    <a:lnTo>
                      <a:pt x="119" y="54"/>
                    </a:lnTo>
                    <a:lnTo>
                      <a:pt x="119" y="55"/>
                    </a:lnTo>
                    <a:lnTo>
                      <a:pt x="119" y="54"/>
                    </a:lnTo>
                    <a:lnTo>
                      <a:pt x="117" y="53"/>
                    </a:lnTo>
                    <a:lnTo>
                      <a:pt x="117" y="52"/>
                    </a:lnTo>
                    <a:lnTo>
                      <a:pt x="116" y="50"/>
                    </a:lnTo>
                    <a:lnTo>
                      <a:pt x="115" y="49"/>
                    </a:lnTo>
                    <a:lnTo>
                      <a:pt x="114" y="49"/>
                    </a:lnTo>
                    <a:lnTo>
                      <a:pt x="113" y="49"/>
                    </a:lnTo>
                    <a:lnTo>
                      <a:pt x="112" y="49"/>
                    </a:lnTo>
                    <a:lnTo>
                      <a:pt x="110" y="50"/>
                    </a:lnTo>
                    <a:lnTo>
                      <a:pt x="110" y="52"/>
                    </a:lnTo>
                    <a:lnTo>
                      <a:pt x="109" y="50"/>
                    </a:lnTo>
                    <a:lnTo>
                      <a:pt x="109" y="49"/>
                    </a:lnTo>
                    <a:lnTo>
                      <a:pt x="108" y="48"/>
                    </a:lnTo>
                    <a:lnTo>
                      <a:pt x="107" y="48"/>
                    </a:lnTo>
                    <a:lnTo>
                      <a:pt x="106" y="47"/>
                    </a:lnTo>
                    <a:lnTo>
                      <a:pt x="105" y="48"/>
                    </a:lnTo>
                    <a:lnTo>
                      <a:pt x="103" y="48"/>
                    </a:lnTo>
                    <a:lnTo>
                      <a:pt x="102" y="49"/>
                    </a:lnTo>
                    <a:lnTo>
                      <a:pt x="101" y="50"/>
                    </a:lnTo>
                    <a:lnTo>
                      <a:pt x="102" y="49"/>
                    </a:lnTo>
                    <a:lnTo>
                      <a:pt x="101" y="49"/>
                    </a:lnTo>
                    <a:lnTo>
                      <a:pt x="101" y="48"/>
                    </a:lnTo>
                    <a:lnTo>
                      <a:pt x="100" y="47"/>
                    </a:lnTo>
                    <a:lnTo>
                      <a:pt x="99" y="47"/>
                    </a:lnTo>
                    <a:lnTo>
                      <a:pt x="98" y="47"/>
                    </a:lnTo>
                    <a:lnTo>
                      <a:pt x="96" y="47"/>
                    </a:lnTo>
                    <a:lnTo>
                      <a:pt x="96" y="48"/>
                    </a:lnTo>
                    <a:lnTo>
                      <a:pt x="95" y="49"/>
                    </a:lnTo>
                    <a:lnTo>
                      <a:pt x="95" y="48"/>
                    </a:lnTo>
                    <a:lnTo>
                      <a:pt x="95" y="47"/>
                    </a:lnTo>
                    <a:lnTo>
                      <a:pt x="95" y="46"/>
                    </a:lnTo>
                    <a:lnTo>
                      <a:pt x="95" y="45"/>
                    </a:lnTo>
                    <a:lnTo>
                      <a:pt x="94" y="45"/>
                    </a:lnTo>
                    <a:lnTo>
                      <a:pt x="93" y="45"/>
                    </a:lnTo>
                    <a:lnTo>
                      <a:pt x="93" y="43"/>
                    </a:lnTo>
                    <a:lnTo>
                      <a:pt x="92" y="43"/>
                    </a:lnTo>
                    <a:lnTo>
                      <a:pt x="91" y="45"/>
                    </a:lnTo>
                    <a:lnTo>
                      <a:pt x="91" y="43"/>
                    </a:lnTo>
                    <a:lnTo>
                      <a:pt x="89" y="42"/>
                    </a:lnTo>
                    <a:lnTo>
                      <a:pt x="88" y="42"/>
                    </a:lnTo>
                    <a:lnTo>
                      <a:pt x="87" y="42"/>
                    </a:lnTo>
                    <a:lnTo>
                      <a:pt x="86" y="42"/>
                    </a:lnTo>
                    <a:lnTo>
                      <a:pt x="86" y="41"/>
                    </a:lnTo>
                    <a:lnTo>
                      <a:pt x="86" y="40"/>
                    </a:lnTo>
                    <a:lnTo>
                      <a:pt x="85" y="40"/>
                    </a:lnTo>
                    <a:lnTo>
                      <a:pt x="85" y="39"/>
                    </a:lnTo>
                    <a:lnTo>
                      <a:pt x="84" y="39"/>
                    </a:lnTo>
                    <a:lnTo>
                      <a:pt x="83" y="39"/>
                    </a:lnTo>
                    <a:lnTo>
                      <a:pt x="81" y="39"/>
                    </a:lnTo>
                    <a:lnTo>
                      <a:pt x="81" y="38"/>
                    </a:lnTo>
                    <a:lnTo>
                      <a:pt x="80" y="36"/>
                    </a:lnTo>
                    <a:lnTo>
                      <a:pt x="79" y="36"/>
                    </a:lnTo>
                    <a:lnTo>
                      <a:pt x="78" y="36"/>
                    </a:lnTo>
                    <a:lnTo>
                      <a:pt x="77" y="36"/>
                    </a:lnTo>
                    <a:lnTo>
                      <a:pt x="77" y="38"/>
                    </a:lnTo>
                    <a:lnTo>
                      <a:pt x="77" y="36"/>
                    </a:lnTo>
                    <a:lnTo>
                      <a:pt x="76" y="35"/>
                    </a:lnTo>
                    <a:lnTo>
                      <a:pt x="74" y="34"/>
                    </a:lnTo>
                    <a:lnTo>
                      <a:pt x="73" y="35"/>
                    </a:lnTo>
                    <a:lnTo>
                      <a:pt x="72" y="34"/>
                    </a:lnTo>
                    <a:lnTo>
                      <a:pt x="72" y="33"/>
                    </a:lnTo>
                    <a:lnTo>
                      <a:pt x="71" y="33"/>
                    </a:lnTo>
                    <a:lnTo>
                      <a:pt x="70" y="33"/>
                    </a:lnTo>
                    <a:lnTo>
                      <a:pt x="69" y="33"/>
                    </a:lnTo>
                    <a:lnTo>
                      <a:pt x="67" y="32"/>
                    </a:lnTo>
                    <a:lnTo>
                      <a:pt x="66" y="32"/>
                    </a:lnTo>
                    <a:lnTo>
                      <a:pt x="66" y="31"/>
                    </a:lnTo>
                    <a:lnTo>
                      <a:pt x="65" y="31"/>
                    </a:lnTo>
                    <a:lnTo>
                      <a:pt x="65" y="32"/>
                    </a:lnTo>
                    <a:lnTo>
                      <a:pt x="64" y="32"/>
                    </a:lnTo>
                    <a:lnTo>
                      <a:pt x="64" y="31"/>
                    </a:lnTo>
                    <a:lnTo>
                      <a:pt x="63" y="31"/>
                    </a:lnTo>
                    <a:lnTo>
                      <a:pt x="63" y="30"/>
                    </a:lnTo>
                    <a:lnTo>
                      <a:pt x="62" y="30"/>
                    </a:lnTo>
                    <a:lnTo>
                      <a:pt x="60" y="30"/>
                    </a:lnTo>
                    <a:lnTo>
                      <a:pt x="59" y="30"/>
                    </a:lnTo>
                    <a:lnTo>
                      <a:pt x="58" y="30"/>
                    </a:lnTo>
                    <a:lnTo>
                      <a:pt x="58" y="31"/>
                    </a:lnTo>
                    <a:lnTo>
                      <a:pt x="58" y="30"/>
                    </a:lnTo>
                    <a:lnTo>
                      <a:pt x="57" y="28"/>
                    </a:lnTo>
                    <a:lnTo>
                      <a:pt x="56" y="28"/>
                    </a:lnTo>
                    <a:lnTo>
                      <a:pt x="55" y="28"/>
                    </a:lnTo>
                    <a:lnTo>
                      <a:pt x="55" y="30"/>
                    </a:lnTo>
                    <a:lnTo>
                      <a:pt x="53" y="30"/>
                    </a:lnTo>
                    <a:lnTo>
                      <a:pt x="53" y="28"/>
                    </a:lnTo>
                    <a:lnTo>
                      <a:pt x="53" y="27"/>
                    </a:lnTo>
                    <a:lnTo>
                      <a:pt x="52" y="27"/>
                    </a:lnTo>
                    <a:lnTo>
                      <a:pt x="51" y="27"/>
                    </a:lnTo>
                    <a:lnTo>
                      <a:pt x="50" y="28"/>
                    </a:lnTo>
                    <a:lnTo>
                      <a:pt x="50" y="27"/>
                    </a:lnTo>
                    <a:lnTo>
                      <a:pt x="49" y="27"/>
                    </a:lnTo>
                    <a:lnTo>
                      <a:pt x="49" y="26"/>
                    </a:lnTo>
                    <a:lnTo>
                      <a:pt x="48" y="26"/>
                    </a:lnTo>
                    <a:lnTo>
                      <a:pt x="46" y="26"/>
                    </a:lnTo>
                    <a:lnTo>
                      <a:pt x="45" y="27"/>
                    </a:lnTo>
                    <a:lnTo>
                      <a:pt x="45" y="26"/>
                    </a:lnTo>
                    <a:lnTo>
                      <a:pt x="45" y="25"/>
                    </a:lnTo>
                    <a:lnTo>
                      <a:pt x="44" y="25"/>
                    </a:lnTo>
                    <a:lnTo>
                      <a:pt x="50" y="68"/>
                    </a:lnTo>
                    <a:lnTo>
                      <a:pt x="50" y="69"/>
                    </a:lnTo>
                    <a:lnTo>
                      <a:pt x="51" y="69"/>
                    </a:lnTo>
                    <a:lnTo>
                      <a:pt x="51" y="70"/>
                    </a:lnTo>
                    <a:lnTo>
                      <a:pt x="52" y="70"/>
                    </a:lnTo>
                    <a:lnTo>
                      <a:pt x="53" y="69"/>
                    </a:lnTo>
                    <a:lnTo>
                      <a:pt x="53" y="68"/>
                    </a:lnTo>
                    <a:lnTo>
                      <a:pt x="53" y="67"/>
                    </a:lnTo>
                    <a:lnTo>
                      <a:pt x="55" y="68"/>
                    </a:lnTo>
                    <a:lnTo>
                      <a:pt x="55" y="69"/>
                    </a:lnTo>
                    <a:lnTo>
                      <a:pt x="56" y="70"/>
                    </a:lnTo>
                    <a:lnTo>
                      <a:pt x="57" y="70"/>
                    </a:lnTo>
                    <a:lnTo>
                      <a:pt x="58" y="70"/>
                    </a:lnTo>
                    <a:lnTo>
                      <a:pt x="59" y="70"/>
                    </a:lnTo>
                    <a:lnTo>
                      <a:pt x="59" y="69"/>
                    </a:lnTo>
                    <a:lnTo>
                      <a:pt x="60" y="68"/>
                    </a:lnTo>
                    <a:lnTo>
                      <a:pt x="60" y="69"/>
                    </a:lnTo>
                    <a:lnTo>
                      <a:pt x="60" y="70"/>
                    </a:lnTo>
                    <a:lnTo>
                      <a:pt x="62" y="70"/>
                    </a:lnTo>
                    <a:lnTo>
                      <a:pt x="63" y="71"/>
                    </a:lnTo>
                    <a:lnTo>
                      <a:pt x="64" y="71"/>
                    </a:lnTo>
                    <a:lnTo>
                      <a:pt x="65" y="71"/>
                    </a:lnTo>
                    <a:lnTo>
                      <a:pt x="66" y="71"/>
                    </a:lnTo>
                    <a:lnTo>
                      <a:pt x="66" y="70"/>
                    </a:lnTo>
                    <a:lnTo>
                      <a:pt x="66" y="69"/>
                    </a:lnTo>
                    <a:lnTo>
                      <a:pt x="67" y="70"/>
                    </a:lnTo>
                    <a:lnTo>
                      <a:pt x="67" y="71"/>
                    </a:lnTo>
                    <a:lnTo>
                      <a:pt x="67" y="73"/>
                    </a:lnTo>
                    <a:lnTo>
                      <a:pt x="69" y="74"/>
                    </a:lnTo>
                    <a:lnTo>
                      <a:pt x="70" y="75"/>
                    </a:lnTo>
                    <a:lnTo>
                      <a:pt x="71" y="75"/>
                    </a:lnTo>
                    <a:lnTo>
                      <a:pt x="72" y="75"/>
                    </a:lnTo>
                    <a:lnTo>
                      <a:pt x="73" y="74"/>
                    </a:lnTo>
                    <a:lnTo>
                      <a:pt x="74" y="74"/>
                    </a:lnTo>
                    <a:lnTo>
                      <a:pt x="74" y="75"/>
                    </a:lnTo>
                    <a:lnTo>
                      <a:pt x="74" y="76"/>
                    </a:lnTo>
                    <a:lnTo>
                      <a:pt x="76" y="77"/>
                    </a:lnTo>
                    <a:lnTo>
                      <a:pt x="77" y="78"/>
                    </a:lnTo>
                    <a:lnTo>
                      <a:pt x="78" y="78"/>
                    </a:lnTo>
                    <a:lnTo>
                      <a:pt x="79" y="78"/>
                    </a:lnTo>
                    <a:lnTo>
                      <a:pt x="80" y="78"/>
                    </a:lnTo>
                    <a:lnTo>
                      <a:pt x="81" y="78"/>
                    </a:lnTo>
                    <a:lnTo>
                      <a:pt x="83" y="77"/>
                    </a:lnTo>
                    <a:lnTo>
                      <a:pt x="83" y="78"/>
                    </a:lnTo>
                    <a:lnTo>
                      <a:pt x="84" y="79"/>
                    </a:lnTo>
                    <a:lnTo>
                      <a:pt x="84" y="81"/>
                    </a:lnTo>
                    <a:lnTo>
                      <a:pt x="85" y="82"/>
                    </a:lnTo>
                    <a:lnTo>
                      <a:pt x="86" y="82"/>
                    </a:lnTo>
                    <a:lnTo>
                      <a:pt x="88" y="82"/>
                    </a:lnTo>
                    <a:lnTo>
                      <a:pt x="89" y="82"/>
                    </a:lnTo>
                    <a:lnTo>
                      <a:pt x="89" y="81"/>
                    </a:lnTo>
                    <a:lnTo>
                      <a:pt x="91" y="81"/>
                    </a:lnTo>
                    <a:lnTo>
                      <a:pt x="91" y="82"/>
                    </a:lnTo>
                    <a:lnTo>
                      <a:pt x="92" y="83"/>
                    </a:lnTo>
                    <a:lnTo>
                      <a:pt x="92" y="84"/>
                    </a:lnTo>
                    <a:lnTo>
                      <a:pt x="93" y="85"/>
                    </a:lnTo>
                    <a:lnTo>
                      <a:pt x="94" y="86"/>
                    </a:lnTo>
                    <a:lnTo>
                      <a:pt x="96" y="86"/>
                    </a:lnTo>
                    <a:lnTo>
                      <a:pt x="98" y="86"/>
                    </a:lnTo>
                    <a:lnTo>
                      <a:pt x="99" y="85"/>
                    </a:lnTo>
                    <a:lnTo>
                      <a:pt x="100" y="85"/>
                    </a:lnTo>
                    <a:lnTo>
                      <a:pt x="100" y="86"/>
                    </a:lnTo>
                    <a:lnTo>
                      <a:pt x="100" y="88"/>
                    </a:lnTo>
                    <a:lnTo>
                      <a:pt x="101" y="89"/>
                    </a:lnTo>
                    <a:lnTo>
                      <a:pt x="102" y="90"/>
                    </a:lnTo>
                    <a:lnTo>
                      <a:pt x="105" y="90"/>
                    </a:lnTo>
                    <a:lnTo>
                      <a:pt x="106" y="90"/>
                    </a:lnTo>
                    <a:lnTo>
                      <a:pt x="107" y="89"/>
                    </a:lnTo>
                    <a:lnTo>
                      <a:pt x="108" y="88"/>
                    </a:lnTo>
                    <a:lnTo>
                      <a:pt x="108" y="89"/>
                    </a:lnTo>
                    <a:lnTo>
                      <a:pt x="109" y="89"/>
                    </a:lnTo>
                    <a:lnTo>
                      <a:pt x="109" y="91"/>
                    </a:lnTo>
                    <a:lnTo>
                      <a:pt x="109" y="92"/>
                    </a:lnTo>
                    <a:lnTo>
                      <a:pt x="110" y="92"/>
                    </a:lnTo>
                    <a:lnTo>
                      <a:pt x="113" y="92"/>
                    </a:lnTo>
                    <a:lnTo>
                      <a:pt x="114" y="92"/>
                    </a:lnTo>
                    <a:lnTo>
                      <a:pt x="115" y="92"/>
                    </a:lnTo>
                    <a:lnTo>
                      <a:pt x="116" y="91"/>
                    </a:lnTo>
                    <a:lnTo>
                      <a:pt x="116" y="90"/>
                    </a:lnTo>
                    <a:lnTo>
                      <a:pt x="116" y="91"/>
                    </a:lnTo>
                    <a:lnTo>
                      <a:pt x="116" y="92"/>
                    </a:lnTo>
                    <a:lnTo>
                      <a:pt x="117" y="93"/>
                    </a:lnTo>
                    <a:lnTo>
                      <a:pt x="117" y="95"/>
                    </a:lnTo>
                    <a:lnTo>
                      <a:pt x="120" y="96"/>
                    </a:lnTo>
                    <a:lnTo>
                      <a:pt x="121" y="96"/>
                    </a:lnTo>
                    <a:lnTo>
                      <a:pt x="122" y="97"/>
                    </a:lnTo>
                    <a:lnTo>
                      <a:pt x="123" y="96"/>
                    </a:lnTo>
                    <a:lnTo>
                      <a:pt x="124" y="96"/>
                    </a:lnTo>
                    <a:lnTo>
                      <a:pt x="124" y="97"/>
                    </a:lnTo>
                    <a:lnTo>
                      <a:pt x="126" y="98"/>
                    </a:lnTo>
                    <a:lnTo>
                      <a:pt x="127" y="99"/>
                    </a:lnTo>
                    <a:lnTo>
                      <a:pt x="128" y="100"/>
                    </a:lnTo>
                    <a:lnTo>
                      <a:pt x="129" y="100"/>
                    </a:lnTo>
                    <a:lnTo>
                      <a:pt x="130" y="100"/>
                    </a:lnTo>
                    <a:lnTo>
                      <a:pt x="131" y="102"/>
                    </a:lnTo>
                    <a:lnTo>
                      <a:pt x="132" y="102"/>
                    </a:lnTo>
                    <a:lnTo>
                      <a:pt x="134" y="100"/>
                    </a:lnTo>
                    <a:lnTo>
                      <a:pt x="135" y="100"/>
                    </a:lnTo>
                    <a:lnTo>
                      <a:pt x="136" y="100"/>
                    </a:lnTo>
                    <a:lnTo>
                      <a:pt x="137" y="102"/>
                    </a:lnTo>
                    <a:lnTo>
                      <a:pt x="138" y="103"/>
                    </a:lnTo>
                    <a:lnTo>
                      <a:pt x="138" y="104"/>
                    </a:lnTo>
                    <a:lnTo>
                      <a:pt x="139" y="105"/>
                    </a:lnTo>
                    <a:lnTo>
                      <a:pt x="141" y="106"/>
                    </a:lnTo>
                    <a:lnTo>
                      <a:pt x="139" y="105"/>
                    </a:lnTo>
                    <a:lnTo>
                      <a:pt x="138" y="104"/>
                    </a:lnTo>
                    <a:lnTo>
                      <a:pt x="137" y="104"/>
                    </a:lnTo>
                    <a:lnTo>
                      <a:pt x="135" y="104"/>
                    </a:lnTo>
                    <a:lnTo>
                      <a:pt x="134" y="104"/>
                    </a:lnTo>
                    <a:lnTo>
                      <a:pt x="131" y="105"/>
                    </a:lnTo>
                    <a:lnTo>
                      <a:pt x="130" y="106"/>
                    </a:lnTo>
                    <a:lnTo>
                      <a:pt x="130" y="107"/>
                    </a:lnTo>
                    <a:lnTo>
                      <a:pt x="129" y="110"/>
                    </a:lnTo>
                    <a:lnTo>
                      <a:pt x="129" y="111"/>
                    </a:lnTo>
                    <a:lnTo>
                      <a:pt x="128" y="110"/>
                    </a:lnTo>
                    <a:lnTo>
                      <a:pt x="128" y="109"/>
                    </a:lnTo>
                    <a:lnTo>
                      <a:pt x="126" y="107"/>
                    </a:lnTo>
                    <a:lnTo>
                      <a:pt x="124" y="107"/>
                    </a:lnTo>
                    <a:lnTo>
                      <a:pt x="122" y="107"/>
                    </a:lnTo>
                    <a:lnTo>
                      <a:pt x="120" y="109"/>
                    </a:lnTo>
                    <a:lnTo>
                      <a:pt x="119" y="110"/>
                    </a:lnTo>
                    <a:lnTo>
                      <a:pt x="117" y="111"/>
                    </a:lnTo>
                    <a:lnTo>
                      <a:pt x="117" y="112"/>
                    </a:lnTo>
                    <a:lnTo>
                      <a:pt x="117" y="113"/>
                    </a:lnTo>
                    <a:lnTo>
                      <a:pt x="116" y="112"/>
                    </a:lnTo>
                    <a:lnTo>
                      <a:pt x="116" y="110"/>
                    </a:lnTo>
                    <a:lnTo>
                      <a:pt x="115" y="109"/>
                    </a:lnTo>
                    <a:lnTo>
                      <a:pt x="114" y="109"/>
                    </a:lnTo>
                    <a:lnTo>
                      <a:pt x="113" y="107"/>
                    </a:lnTo>
                    <a:lnTo>
                      <a:pt x="110" y="107"/>
                    </a:lnTo>
                    <a:lnTo>
                      <a:pt x="109" y="107"/>
                    </a:lnTo>
                    <a:lnTo>
                      <a:pt x="108" y="107"/>
                    </a:lnTo>
                    <a:lnTo>
                      <a:pt x="107" y="109"/>
                    </a:lnTo>
                    <a:lnTo>
                      <a:pt x="106" y="110"/>
                    </a:lnTo>
                    <a:lnTo>
                      <a:pt x="105" y="109"/>
                    </a:lnTo>
                    <a:lnTo>
                      <a:pt x="103" y="107"/>
                    </a:lnTo>
                    <a:lnTo>
                      <a:pt x="102" y="106"/>
                    </a:lnTo>
                    <a:lnTo>
                      <a:pt x="101" y="105"/>
                    </a:lnTo>
                    <a:lnTo>
                      <a:pt x="100" y="104"/>
                    </a:lnTo>
                    <a:lnTo>
                      <a:pt x="99" y="104"/>
                    </a:lnTo>
                    <a:lnTo>
                      <a:pt x="98" y="104"/>
                    </a:lnTo>
                    <a:lnTo>
                      <a:pt x="95" y="105"/>
                    </a:lnTo>
                    <a:lnTo>
                      <a:pt x="94" y="105"/>
                    </a:lnTo>
                    <a:lnTo>
                      <a:pt x="93" y="104"/>
                    </a:lnTo>
                    <a:lnTo>
                      <a:pt x="92" y="102"/>
                    </a:lnTo>
                    <a:lnTo>
                      <a:pt x="89" y="100"/>
                    </a:lnTo>
                    <a:lnTo>
                      <a:pt x="88" y="100"/>
                    </a:lnTo>
                    <a:lnTo>
                      <a:pt x="86" y="100"/>
                    </a:lnTo>
                    <a:lnTo>
                      <a:pt x="86" y="99"/>
                    </a:lnTo>
                    <a:lnTo>
                      <a:pt x="86" y="98"/>
                    </a:lnTo>
                    <a:lnTo>
                      <a:pt x="84" y="96"/>
                    </a:lnTo>
                    <a:lnTo>
                      <a:pt x="83" y="95"/>
                    </a:lnTo>
                    <a:lnTo>
                      <a:pt x="80" y="93"/>
                    </a:lnTo>
                    <a:lnTo>
                      <a:pt x="79" y="95"/>
                    </a:lnTo>
                    <a:lnTo>
                      <a:pt x="77" y="95"/>
                    </a:lnTo>
                    <a:lnTo>
                      <a:pt x="76" y="95"/>
                    </a:lnTo>
                    <a:lnTo>
                      <a:pt x="77" y="95"/>
                    </a:lnTo>
                    <a:lnTo>
                      <a:pt x="77" y="93"/>
                    </a:lnTo>
                    <a:lnTo>
                      <a:pt x="77" y="92"/>
                    </a:lnTo>
                    <a:lnTo>
                      <a:pt x="77" y="91"/>
                    </a:lnTo>
                    <a:lnTo>
                      <a:pt x="76" y="90"/>
                    </a:lnTo>
                    <a:lnTo>
                      <a:pt x="73" y="90"/>
                    </a:lnTo>
                    <a:lnTo>
                      <a:pt x="72" y="89"/>
                    </a:lnTo>
                    <a:lnTo>
                      <a:pt x="71" y="90"/>
                    </a:lnTo>
                    <a:lnTo>
                      <a:pt x="71" y="89"/>
                    </a:lnTo>
                    <a:lnTo>
                      <a:pt x="71" y="86"/>
                    </a:lnTo>
                    <a:lnTo>
                      <a:pt x="70" y="85"/>
                    </a:lnTo>
                    <a:lnTo>
                      <a:pt x="69" y="84"/>
                    </a:lnTo>
                    <a:lnTo>
                      <a:pt x="67" y="84"/>
                    </a:lnTo>
                    <a:lnTo>
                      <a:pt x="66" y="84"/>
                    </a:lnTo>
                    <a:lnTo>
                      <a:pt x="65" y="84"/>
                    </a:lnTo>
                    <a:lnTo>
                      <a:pt x="64" y="84"/>
                    </a:lnTo>
                    <a:lnTo>
                      <a:pt x="64" y="83"/>
                    </a:lnTo>
                    <a:lnTo>
                      <a:pt x="64" y="81"/>
                    </a:lnTo>
                    <a:lnTo>
                      <a:pt x="62" y="79"/>
                    </a:lnTo>
                    <a:lnTo>
                      <a:pt x="59" y="78"/>
                    </a:lnTo>
                    <a:lnTo>
                      <a:pt x="56" y="78"/>
                    </a:lnTo>
                    <a:lnTo>
                      <a:pt x="55" y="78"/>
                    </a:lnTo>
                    <a:lnTo>
                      <a:pt x="55" y="77"/>
                    </a:lnTo>
                    <a:lnTo>
                      <a:pt x="55" y="75"/>
                    </a:lnTo>
                    <a:lnTo>
                      <a:pt x="53" y="74"/>
                    </a:lnTo>
                    <a:lnTo>
                      <a:pt x="52" y="73"/>
                    </a:lnTo>
                    <a:lnTo>
                      <a:pt x="51" y="73"/>
                    </a:lnTo>
                    <a:lnTo>
                      <a:pt x="50" y="73"/>
                    </a:lnTo>
                    <a:lnTo>
                      <a:pt x="49" y="73"/>
                    </a:lnTo>
                    <a:lnTo>
                      <a:pt x="48" y="73"/>
                    </a:lnTo>
                    <a:lnTo>
                      <a:pt x="46" y="74"/>
                    </a:lnTo>
                    <a:lnTo>
                      <a:pt x="46" y="71"/>
                    </a:lnTo>
                    <a:lnTo>
                      <a:pt x="46" y="70"/>
                    </a:lnTo>
                    <a:lnTo>
                      <a:pt x="45" y="69"/>
                    </a:lnTo>
                    <a:lnTo>
                      <a:pt x="44" y="68"/>
                    </a:lnTo>
                    <a:lnTo>
                      <a:pt x="44" y="67"/>
                    </a:lnTo>
                    <a:lnTo>
                      <a:pt x="43" y="67"/>
                    </a:lnTo>
                    <a:lnTo>
                      <a:pt x="42" y="67"/>
                    </a:lnTo>
                    <a:lnTo>
                      <a:pt x="41" y="67"/>
                    </a:lnTo>
                    <a:lnTo>
                      <a:pt x="40" y="67"/>
                    </a:lnTo>
                    <a:lnTo>
                      <a:pt x="40" y="66"/>
                    </a:lnTo>
                    <a:lnTo>
                      <a:pt x="38" y="64"/>
                    </a:lnTo>
                    <a:lnTo>
                      <a:pt x="37" y="63"/>
                    </a:lnTo>
                    <a:lnTo>
                      <a:pt x="36" y="63"/>
                    </a:lnTo>
                    <a:lnTo>
                      <a:pt x="35" y="63"/>
                    </a:lnTo>
                    <a:lnTo>
                      <a:pt x="35" y="62"/>
                    </a:lnTo>
                    <a:lnTo>
                      <a:pt x="34" y="61"/>
                    </a:lnTo>
                    <a:lnTo>
                      <a:pt x="33" y="60"/>
                    </a:lnTo>
                    <a:lnTo>
                      <a:pt x="31" y="60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29" y="57"/>
                    </a:lnTo>
                    <a:lnTo>
                      <a:pt x="29" y="56"/>
                    </a:lnTo>
                    <a:lnTo>
                      <a:pt x="28" y="56"/>
                    </a:lnTo>
                    <a:lnTo>
                      <a:pt x="28" y="55"/>
                    </a:lnTo>
                    <a:lnTo>
                      <a:pt x="27" y="55"/>
                    </a:lnTo>
                    <a:lnTo>
                      <a:pt x="26" y="55"/>
                    </a:lnTo>
                    <a:lnTo>
                      <a:pt x="24" y="55"/>
                    </a:lnTo>
                    <a:lnTo>
                      <a:pt x="24" y="54"/>
                    </a:lnTo>
                    <a:lnTo>
                      <a:pt x="24" y="53"/>
                    </a:lnTo>
                    <a:lnTo>
                      <a:pt x="23" y="53"/>
                    </a:lnTo>
                    <a:lnTo>
                      <a:pt x="23" y="52"/>
                    </a:lnTo>
                    <a:lnTo>
                      <a:pt x="22" y="52"/>
                    </a:lnTo>
                    <a:lnTo>
                      <a:pt x="21" y="52"/>
                    </a:lnTo>
                    <a:lnTo>
                      <a:pt x="21" y="53"/>
                    </a:lnTo>
                    <a:lnTo>
                      <a:pt x="20" y="52"/>
                    </a:lnTo>
                    <a:lnTo>
                      <a:pt x="20" y="50"/>
                    </a:lnTo>
                    <a:lnTo>
                      <a:pt x="19" y="50"/>
                    </a:lnTo>
                    <a:lnTo>
                      <a:pt x="19" y="49"/>
                    </a:lnTo>
                    <a:lnTo>
                      <a:pt x="17" y="49"/>
                    </a:lnTo>
                    <a:lnTo>
                      <a:pt x="16" y="49"/>
                    </a:lnTo>
                    <a:lnTo>
                      <a:pt x="15" y="49"/>
                    </a:lnTo>
                    <a:lnTo>
                      <a:pt x="14" y="49"/>
                    </a:lnTo>
                    <a:lnTo>
                      <a:pt x="13" y="50"/>
                    </a:lnTo>
                    <a:lnTo>
                      <a:pt x="10" y="50"/>
                    </a:lnTo>
                    <a:lnTo>
                      <a:pt x="8" y="53"/>
                    </a:lnTo>
                    <a:lnTo>
                      <a:pt x="7" y="55"/>
                    </a:lnTo>
                    <a:lnTo>
                      <a:pt x="6" y="54"/>
                    </a:lnTo>
                    <a:lnTo>
                      <a:pt x="5" y="53"/>
                    </a:lnTo>
                    <a:lnTo>
                      <a:pt x="3" y="53"/>
                    </a:lnTo>
                    <a:lnTo>
                      <a:pt x="2" y="53"/>
                    </a:lnTo>
                    <a:lnTo>
                      <a:pt x="1" y="54"/>
                    </a:lnTo>
                    <a:lnTo>
                      <a:pt x="0" y="55"/>
                    </a:lnTo>
                    <a:lnTo>
                      <a:pt x="0" y="56"/>
                    </a:lnTo>
                    <a:lnTo>
                      <a:pt x="0" y="59"/>
                    </a:lnTo>
                    <a:lnTo>
                      <a:pt x="0" y="60"/>
                    </a:lnTo>
                    <a:lnTo>
                      <a:pt x="1" y="61"/>
                    </a:lnTo>
                    <a:lnTo>
                      <a:pt x="1" y="62"/>
                    </a:lnTo>
                    <a:lnTo>
                      <a:pt x="2" y="62"/>
                    </a:lnTo>
                    <a:lnTo>
                      <a:pt x="3" y="63"/>
                    </a:lnTo>
                    <a:lnTo>
                      <a:pt x="3" y="64"/>
                    </a:lnTo>
                    <a:lnTo>
                      <a:pt x="5" y="67"/>
                    </a:lnTo>
                    <a:lnTo>
                      <a:pt x="5" y="68"/>
                    </a:lnTo>
                    <a:lnTo>
                      <a:pt x="6" y="70"/>
                    </a:lnTo>
                    <a:lnTo>
                      <a:pt x="6" y="71"/>
                    </a:lnTo>
                    <a:lnTo>
                      <a:pt x="6" y="73"/>
                    </a:lnTo>
                    <a:lnTo>
                      <a:pt x="6" y="74"/>
                    </a:lnTo>
                    <a:lnTo>
                      <a:pt x="7" y="74"/>
                    </a:lnTo>
                    <a:lnTo>
                      <a:pt x="7" y="75"/>
                    </a:lnTo>
                    <a:lnTo>
                      <a:pt x="8" y="75"/>
                    </a:lnTo>
                    <a:lnTo>
                      <a:pt x="9" y="75"/>
                    </a:lnTo>
                    <a:lnTo>
                      <a:pt x="8" y="76"/>
                    </a:lnTo>
                    <a:lnTo>
                      <a:pt x="8" y="77"/>
                    </a:lnTo>
                    <a:lnTo>
                      <a:pt x="8" y="78"/>
                    </a:lnTo>
                    <a:lnTo>
                      <a:pt x="9" y="78"/>
                    </a:lnTo>
                    <a:lnTo>
                      <a:pt x="9" y="79"/>
                    </a:lnTo>
                    <a:lnTo>
                      <a:pt x="10" y="81"/>
                    </a:lnTo>
                    <a:lnTo>
                      <a:pt x="12" y="81"/>
                    </a:lnTo>
                    <a:lnTo>
                      <a:pt x="13" y="81"/>
                    </a:lnTo>
                    <a:lnTo>
                      <a:pt x="12" y="82"/>
                    </a:lnTo>
                    <a:lnTo>
                      <a:pt x="12" y="83"/>
                    </a:lnTo>
                    <a:lnTo>
                      <a:pt x="13" y="84"/>
                    </a:lnTo>
                    <a:lnTo>
                      <a:pt x="14" y="85"/>
                    </a:lnTo>
                    <a:lnTo>
                      <a:pt x="15" y="85"/>
                    </a:lnTo>
                    <a:lnTo>
                      <a:pt x="16" y="85"/>
                    </a:lnTo>
                    <a:lnTo>
                      <a:pt x="17" y="85"/>
                    </a:lnTo>
                    <a:lnTo>
                      <a:pt x="19" y="85"/>
                    </a:lnTo>
                    <a:lnTo>
                      <a:pt x="17" y="86"/>
                    </a:lnTo>
                    <a:lnTo>
                      <a:pt x="19" y="86"/>
                    </a:lnTo>
                    <a:lnTo>
                      <a:pt x="19" y="88"/>
                    </a:lnTo>
                    <a:lnTo>
                      <a:pt x="20" y="89"/>
                    </a:lnTo>
                    <a:lnTo>
                      <a:pt x="21" y="89"/>
                    </a:lnTo>
                    <a:lnTo>
                      <a:pt x="22" y="89"/>
                    </a:lnTo>
                    <a:lnTo>
                      <a:pt x="23" y="89"/>
                    </a:lnTo>
                    <a:lnTo>
                      <a:pt x="23" y="88"/>
                    </a:lnTo>
                    <a:lnTo>
                      <a:pt x="23" y="90"/>
                    </a:lnTo>
                    <a:lnTo>
                      <a:pt x="23" y="91"/>
                    </a:lnTo>
                    <a:lnTo>
                      <a:pt x="23" y="92"/>
                    </a:lnTo>
                    <a:lnTo>
                      <a:pt x="24" y="93"/>
                    </a:lnTo>
                    <a:lnTo>
                      <a:pt x="26" y="93"/>
                    </a:lnTo>
                    <a:lnTo>
                      <a:pt x="27" y="95"/>
                    </a:lnTo>
                    <a:lnTo>
                      <a:pt x="28" y="95"/>
                    </a:lnTo>
                    <a:lnTo>
                      <a:pt x="29" y="95"/>
                    </a:lnTo>
                    <a:lnTo>
                      <a:pt x="30" y="95"/>
                    </a:lnTo>
                    <a:lnTo>
                      <a:pt x="31" y="95"/>
                    </a:lnTo>
                    <a:lnTo>
                      <a:pt x="31" y="96"/>
                    </a:lnTo>
                    <a:lnTo>
                      <a:pt x="31" y="97"/>
                    </a:lnTo>
                    <a:lnTo>
                      <a:pt x="33" y="98"/>
                    </a:lnTo>
                    <a:lnTo>
                      <a:pt x="34" y="99"/>
                    </a:lnTo>
                    <a:lnTo>
                      <a:pt x="35" y="100"/>
                    </a:lnTo>
                    <a:lnTo>
                      <a:pt x="36" y="100"/>
                    </a:lnTo>
                    <a:lnTo>
                      <a:pt x="37" y="100"/>
                    </a:lnTo>
                    <a:lnTo>
                      <a:pt x="38" y="100"/>
                    </a:lnTo>
                    <a:lnTo>
                      <a:pt x="38" y="99"/>
                    </a:lnTo>
                    <a:lnTo>
                      <a:pt x="38" y="100"/>
                    </a:lnTo>
                    <a:lnTo>
                      <a:pt x="38" y="102"/>
                    </a:lnTo>
                    <a:lnTo>
                      <a:pt x="38" y="103"/>
                    </a:lnTo>
                    <a:lnTo>
                      <a:pt x="40" y="104"/>
                    </a:lnTo>
                    <a:lnTo>
                      <a:pt x="40" y="105"/>
                    </a:lnTo>
                    <a:lnTo>
                      <a:pt x="41" y="106"/>
                    </a:lnTo>
                    <a:lnTo>
                      <a:pt x="42" y="106"/>
                    </a:lnTo>
                    <a:lnTo>
                      <a:pt x="43" y="107"/>
                    </a:lnTo>
                    <a:lnTo>
                      <a:pt x="44" y="107"/>
                    </a:lnTo>
                    <a:lnTo>
                      <a:pt x="46" y="107"/>
                    </a:lnTo>
                    <a:lnTo>
                      <a:pt x="45" y="107"/>
                    </a:lnTo>
                    <a:lnTo>
                      <a:pt x="45" y="109"/>
                    </a:lnTo>
                    <a:lnTo>
                      <a:pt x="45" y="110"/>
                    </a:lnTo>
                    <a:lnTo>
                      <a:pt x="46" y="111"/>
                    </a:lnTo>
                    <a:lnTo>
                      <a:pt x="48" y="112"/>
                    </a:lnTo>
                    <a:lnTo>
                      <a:pt x="49" y="113"/>
                    </a:lnTo>
                    <a:lnTo>
                      <a:pt x="51" y="114"/>
                    </a:lnTo>
                    <a:lnTo>
                      <a:pt x="52" y="114"/>
                    </a:lnTo>
                    <a:lnTo>
                      <a:pt x="53" y="114"/>
                    </a:lnTo>
                    <a:lnTo>
                      <a:pt x="53" y="113"/>
                    </a:lnTo>
                    <a:lnTo>
                      <a:pt x="53" y="114"/>
                    </a:lnTo>
                    <a:lnTo>
                      <a:pt x="55" y="116"/>
                    </a:lnTo>
                    <a:lnTo>
                      <a:pt x="55" y="117"/>
                    </a:lnTo>
                    <a:lnTo>
                      <a:pt x="56" y="118"/>
                    </a:lnTo>
                    <a:lnTo>
                      <a:pt x="57" y="119"/>
                    </a:lnTo>
                    <a:lnTo>
                      <a:pt x="58" y="120"/>
                    </a:lnTo>
                    <a:lnTo>
                      <a:pt x="59" y="120"/>
                    </a:lnTo>
                    <a:lnTo>
                      <a:pt x="60" y="119"/>
                    </a:lnTo>
                    <a:lnTo>
                      <a:pt x="62" y="118"/>
                    </a:lnTo>
                    <a:lnTo>
                      <a:pt x="62" y="119"/>
                    </a:lnTo>
                    <a:lnTo>
                      <a:pt x="60" y="119"/>
                    </a:lnTo>
                    <a:lnTo>
                      <a:pt x="62" y="121"/>
                    </a:lnTo>
                    <a:lnTo>
                      <a:pt x="62" y="122"/>
                    </a:lnTo>
                    <a:lnTo>
                      <a:pt x="62" y="124"/>
                    </a:lnTo>
                    <a:lnTo>
                      <a:pt x="63" y="125"/>
                    </a:lnTo>
                    <a:lnTo>
                      <a:pt x="64" y="126"/>
                    </a:lnTo>
                    <a:lnTo>
                      <a:pt x="65" y="126"/>
                    </a:lnTo>
                    <a:lnTo>
                      <a:pt x="66" y="126"/>
                    </a:lnTo>
                    <a:lnTo>
                      <a:pt x="67" y="126"/>
                    </a:lnTo>
                    <a:lnTo>
                      <a:pt x="70" y="126"/>
                    </a:lnTo>
                    <a:lnTo>
                      <a:pt x="71" y="125"/>
                    </a:lnTo>
                    <a:lnTo>
                      <a:pt x="71" y="126"/>
                    </a:lnTo>
                    <a:lnTo>
                      <a:pt x="71" y="127"/>
                    </a:lnTo>
                    <a:lnTo>
                      <a:pt x="71" y="128"/>
                    </a:lnTo>
                    <a:lnTo>
                      <a:pt x="72" y="129"/>
                    </a:lnTo>
                    <a:lnTo>
                      <a:pt x="74" y="131"/>
                    </a:lnTo>
                    <a:lnTo>
                      <a:pt x="76" y="131"/>
                    </a:lnTo>
                    <a:lnTo>
                      <a:pt x="77" y="131"/>
                    </a:lnTo>
                    <a:lnTo>
                      <a:pt x="78" y="131"/>
                    </a:lnTo>
                    <a:lnTo>
                      <a:pt x="79" y="131"/>
                    </a:lnTo>
                    <a:lnTo>
                      <a:pt x="80" y="129"/>
                    </a:lnTo>
                    <a:lnTo>
                      <a:pt x="80" y="131"/>
                    </a:lnTo>
                    <a:lnTo>
                      <a:pt x="80" y="132"/>
                    </a:lnTo>
                    <a:lnTo>
                      <a:pt x="80" y="134"/>
                    </a:lnTo>
                    <a:lnTo>
                      <a:pt x="81" y="135"/>
                    </a:lnTo>
                    <a:lnTo>
                      <a:pt x="83" y="135"/>
                    </a:lnTo>
                    <a:lnTo>
                      <a:pt x="84" y="135"/>
                    </a:lnTo>
                    <a:lnTo>
                      <a:pt x="85" y="135"/>
                    </a:lnTo>
                    <a:lnTo>
                      <a:pt x="87" y="134"/>
                    </a:lnTo>
                    <a:lnTo>
                      <a:pt x="87" y="135"/>
                    </a:lnTo>
                    <a:lnTo>
                      <a:pt x="87" y="136"/>
                    </a:lnTo>
                    <a:lnTo>
                      <a:pt x="88" y="138"/>
                    </a:lnTo>
                    <a:lnTo>
                      <a:pt x="91" y="139"/>
                    </a:lnTo>
                    <a:lnTo>
                      <a:pt x="92" y="139"/>
                    </a:lnTo>
                    <a:lnTo>
                      <a:pt x="93" y="139"/>
                    </a:lnTo>
                    <a:lnTo>
                      <a:pt x="94" y="138"/>
                    </a:lnTo>
                    <a:lnTo>
                      <a:pt x="95" y="138"/>
                    </a:lnTo>
                    <a:lnTo>
                      <a:pt x="95" y="136"/>
                    </a:lnTo>
                    <a:lnTo>
                      <a:pt x="95" y="139"/>
                    </a:lnTo>
                    <a:lnTo>
                      <a:pt x="95" y="140"/>
                    </a:lnTo>
                    <a:lnTo>
                      <a:pt x="96" y="140"/>
                    </a:lnTo>
                    <a:lnTo>
                      <a:pt x="98" y="141"/>
                    </a:lnTo>
                    <a:lnTo>
                      <a:pt x="99" y="141"/>
                    </a:lnTo>
                    <a:lnTo>
                      <a:pt x="100" y="141"/>
                    </a:lnTo>
                    <a:lnTo>
                      <a:pt x="101" y="141"/>
                    </a:lnTo>
                    <a:lnTo>
                      <a:pt x="102" y="141"/>
                    </a:lnTo>
                    <a:lnTo>
                      <a:pt x="103" y="140"/>
                    </a:lnTo>
                    <a:lnTo>
                      <a:pt x="105" y="140"/>
                    </a:lnTo>
                    <a:lnTo>
                      <a:pt x="105" y="141"/>
                    </a:lnTo>
                    <a:lnTo>
                      <a:pt x="106" y="142"/>
                    </a:lnTo>
                    <a:lnTo>
                      <a:pt x="106" y="143"/>
                    </a:lnTo>
                    <a:lnTo>
                      <a:pt x="108" y="145"/>
                    </a:lnTo>
                    <a:lnTo>
                      <a:pt x="109" y="146"/>
                    </a:lnTo>
                    <a:lnTo>
                      <a:pt x="112" y="146"/>
                    </a:lnTo>
                    <a:lnTo>
                      <a:pt x="113" y="146"/>
                    </a:lnTo>
                    <a:lnTo>
                      <a:pt x="115" y="146"/>
                    </a:lnTo>
                    <a:lnTo>
                      <a:pt x="116" y="145"/>
                    </a:lnTo>
                    <a:lnTo>
                      <a:pt x="117" y="146"/>
                    </a:lnTo>
                    <a:lnTo>
                      <a:pt x="120" y="147"/>
                    </a:lnTo>
                    <a:lnTo>
                      <a:pt x="121" y="147"/>
                    </a:lnTo>
                    <a:lnTo>
                      <a:pt x="123" y="148"/>
                    </a:lnTo>
                    <a:lnTo>
                      <a:pt x="124" y="147"/>
                    </a:lnTo>
                    <a:lnTo>
                      <a:pt x="127" y="147"/>
                    </a:lnTo>
                    <a:lnTo>
                      <a:pt x="128" y="146"/>
                    </a:lnTo>
                    <a:lnTo>
                      <a:pt x="129" y="145"/>
                    </a:lnTo>
                    <a:lnTo>
                      <a:pt x="130" y="143"/>
                    </a:lnTo>
                    <a:lnTo>
                      <a:pt x="131" y="143"/>
                    </a:lnTo>
                    <a:lnTo>
                      <a:pt x="132" y="143"/>
                    </a:lnTo>
                    <a:lnTo>
                      <a:pt x="135" y="145"/>
                    </a:lnTo>
                    <a:lnTo>
                      <a:pt x="137" y="145"/>
                    </a:lnTo>
                    <a:lnTo>
                      <a:pt x="139" y="145"/>
                    </a:lnTo>
                    <a:lnTo>
                      <a:pt x="141" y="143"/>
                    </a:lnTo>
                    <a:lnTo>
                      <a:pt x="142" y="142"/>
                    </a:lnTo>
                    <a:lnTo>
                      <a:pt x="142" y="141"/>
                    </a:lnTo>
                    <a:lnTo>
                      <a:pt x="142" y="140"/>
                    </a:lnTo>
                    <a:lnTo>
                      <a:pt x="144" y="140"/>
                    </a:lnTo>
                    <a:lnTo>
                      <a:pt x="146" y="140"/>
                    </a:lnTo>
                    <a:lnTo>
                      <a:pt x="149" y="140"/>
                    </a:lnTo>
                    <a:lnTo>
                      <a:pt x="151" y="139"/>
                    </a:lnTo>
                    <a:lnTo>
                      <a:pt x="151" y="135"/>
                    </a:lnTo>
                    <a:lnTo>
                      <a:pt x="152" y="135"/>
                    </a:lnTo>
                    <a:lnTo>
                      <a:pt x="155" y="135"/>
                    </a:lnTo>
                    <a:lnTo>
                      <a:pt x="156" y="135"/>
                    </a:lnTo>
                    <a:lnTo>
                      <a:pt x="157" y="134"/>
                    </a:lnTo>
                    <a:lnTo>
                      <a:pt x="158" y="134"/>
                    </a:lnTo>
                    <a:lnTo>
                      <a:pt x="159" y="133"/>
                    </a:lnTo>
                    <a:lnTo>
                      <a:pt x="159" y="132"/>
                    </a:lnTo>
                    <a:lnTo>
                      <a:pt x="160" y="131"/>
                    </a:lnTo>
                    <a:lnTo>
                      <a:pt x="160" y="129"/>
                    </a:lnTo>
                    <a:lnTo>
                      <a:pt x="160" y="128"/>
                    </a:lnTo>
                    <a:lnTo>
                      <a:pt x="162" y="128"/>
                    </a:lnTo>
                    <a:lnTo>
                      <a:pt x="163" y="128"/>
                    </a:lnTo>
                    <a:lnTo>
                      <a:pt x="163" y="127"/>
                    </a:lnTo>
                    <a:lnTo>
                      <a:pt x="164" y="126"/>
                    </a:lnTo>
                    <a:lnTo>
                      <a:pt x="165" y="126"/>
                    </a:lnTo>
                    <a:lnTo>
                      <a:pt x="166" y="125"/>
                    </a:lnTo>
                    <a:lnTo>
                      <a:pt x="167" y="122"/>
                    </a:lnTo>
                    <a:lnTo>
                      <a:pt x="168" y="121"/>
                    </a:lnTo>
                    <a:lnTo>
                      <a:pt x="168" y="120"/>
                    </a:lnTo>
                    <a:lnTo>
                      <a:pt x="170" y="118"/>
                    </a:lnTo>
                    <a:lnTo>
                      <a:pt x="170" y="116"/>
                    </a:lnTo>
                    <a:lnTo>
                      <a:pt x="170" y="113"/>
                    </a:lnTo>
                    <a:lnTo>
                      <a:pt x="170" y="110"/>
                    </a:lnTo>
                    <a:lnTo>
                      <a:pt x="168" y="107"/>
                    </a:lnTo>
                    <a:lnTo>
                      <a:pt x="168" y="105"/>
                    </a:lnTo>
                    <a:lnTo>
                      <a:pt x="168" y="104"/>
                    </a:lnTo>
                    <a:lnTo>
                      <a:pt x="167" y="103"/>
                    </a:lnTo>
                    <a:lnTo>
                      <a:pt x="167" y="102"/>
                    </a:lnTo>
                    <a:lnTo>
                      <a:pt x="166" y="100"/>
                    </a:lnTo>
                    <a:lnTo>
                      <a:pt x="166" y="99"/>
                    </a:lnTo>
                    <a:lnTo>
                      <a:pt x="166" y="100"/>
                    </a:lnTo>
                    <a:lnTo>
                      <a:pt x="167" y="100"/>
                    </a:lnTo>
                    <a:lnTo>
                      <a:pt x="168" y="100"/>
                    </a:lnTo>
                    <a:lnTo>
                      <a:pt x="170" y="99"/>
                    </a:lnTo>
                    <a:lnTo>
                      <a:pt x="170" y="98"/>
                    </a:lnTo>
                    <a:lnTo>
                      <a:pt x="171" y="99"/>
                    </a:lnTo>
                    <a:lnTo>
                      <a:pt x="171" y="100"/>
                    </a:lnTo>
                    <a:lnTo>
                      <a:pt x="172" y="100"/>
                    </a:lnTo>
                    <a:lnTo>
                      <a:pt x="173" y="102"/>
                    </a:lnTo>
                    <a:lnTo>
                      <a:pt x="174" y="102"/>
                    </a:lnTo>
                    <a:lnTo>
                      <a:pt x="175" y="102"/>
                    </a:lnTo>
                    <a:lnTo>
                      <a:pt x="177" y="100"/>
                    </a:lnTo>
                    <a:lnTo>
                      <a:pt x="178" y="100"/>
                    </a:lnTo>
                    <a:lnTo>
                      <a:pt x="178" y="99"/>
                    </a:lnTo>
                    <a:lnTo>
                      <a:pt x="179" y="99"/>
                    </a:lnTo>
                    <a:lnTo>
                      <a:pt x="179" y="100"/>
                    </a:lnTo>
                    <a:lnTo>
                      <a:pt x="180" y="102"/>
                    </a:lnTo>
                    <a:lnTo>
                      <a:pt x="181" y="103"/>
                    </a:lnTo>
                    <a:lnTo>
                      <a:pt x="182" y="102"/>
                    </a:lnTo>
                    <a:lnTo>
                      <a:pt x="184" y="102"/>
                    </a:lnTo>
                    <a:lnTo>
                      <a:pt x="185" y="100"/>
                    </a:lnTo>
                    <a:lnTo>
                      <a:pt x="185" y="99"/>
                    </a:lnTo>
                    <a:lnTo>
                      <a:pt x="186" y="100"/>
                    </a:lnTo>
                    <a:lnTo>
                      <a:pt x="187" y="102"/>
                    </a:lnTo>
                    <a:lnTo>
                      <a:pt x="188" y="102"/>
                    </a:lnTo>
                    <a:lnTo>
                      <a:pt x="189" y="102"/>
                    </a:lnTo>
                    <a:lnTo>
                      <a:pt x="191" y="102"/>
                    </a:lnTo>
                    <a:lnTo>
                      <a:pt x="192" y="100"/>
                    </a:lnTo>
                    <a:lnTo>
                      <a:pt x="192" y="99"/>
                    </a:lnTo>
                    <a:lnTo>
                      <a:pt x="193" y="99"/>
                    </a:lnTo>
                    <a:lnTo>
                      <a:pt x="193" y="100"/>
                    </a:lnTo>
                    <a:lnTo>
                      <a:pt x="194" y="100"/>
                    </a:lnTo>
                    <a:lnTo>
                      <a:pt x="195" y="100"/>
                    </a:lnTo>
                    <a:lnTo>
                      <a:pt x="196" y="100"/>
                    </a:lnTo>
                    <a:lnTo>
                      <a:pt x="198" y="100"/>
                    </a:lnTo>
                    <a:lnTo>
                      <a:pt x="199" y="100"/>
                    </a:lnTo>
                    <a:lnTo>
                      <a:pt x="199" y="99"/>
                    </a:lnTo>
                    <a:lnTo>
                      <a:pt x="200" y="99"/>
                    </a:lnTo>
                    <a:lnTo>
                      <a:pt x="201" y="98"/>
                    </a:lnTo>
                    <a:lnTo>
                      <a:pt x="201" y="99"/>
                    </a:lnTo>
                    <a:lnTo>
                      <a:pt x="202" y="99"/>
                    </a:lnTo>
                    <a:lnTo>
                      <a:pt x="203" y="100"/>
                    </a:lnTo>
                    <a:lnTo>
                      <a:pt x="205" y="100"/>
                    </a:lnTo>
                    <a:lnTo>
                      <a:pt x="206" y="100"/>
                    </a:lnTo>
                    <a:lnTo>
                      <a:pt x="207" y="100"/>
                    </a:lnTo>
                    <a:lnTo>
                      <a:pt x="209" y="99"/>
                    </a:lnTo>
                    <a:lnTo>
                      <a:pt x="210" y="98"/>
                    </a:lnTo>
                    <a:lnTo>
                      <a:pt x="211" y="97"/>
                    </a:lnTo>
                    <a:lnTo>
                      <a:pt x="213" y="97"/>
                    </a:lnTo>
                    <a:lnTo>
                      <a:pt x="214" y="98"/>
                    </a:lnTo>
                    <a:lnTo>
                      <a:pt x="216" y="98"/>
                    </a:lnTo>
                    <a:lnTo>
                      <a:pt x="217" y="97"/>
                    </a:lnTo>
                    <a:lnTo>
                      <a:pt x="218" y="97"/>
                    </a:lnTo>
                    <a:lnTo>
                      <a:pt x="220" y="96"/>
                    </a:lnTo>
                    <a:lnTo>
                      <a:pt x="221" y="95"/>
                    </a:lnTo>
                    <a:lnTo>
                      <a:pt x="221" y="93"/>
                    </a:lnTo>
                    <a:lnTo>
                      <a:pt x="221" y="91"/>
                    </a:lnTo>
                    <a:lnTo>
                      <a:pt x="222" y="91"/>
                    </a:lnTo>
                    <a:lnTo>
                      <a:pt x="223" y="91"/>
                    </a:lnTo>
                    <a:lnTo>
                      <a:pt x="225" y="91"/>
                    </a:lnTo>
                    <a:lnTo>
                      <a:pt x="227" y="91"/>
                    </a:lnTo>
                    <a:lnTo>
                      <a:pt x="228" y="90"/>
                    </a:lnTo>
                    <a:lnTo>
                      <a:pt x="229" y="88"/>
                    </a:lnTo>
                    <a:lnTo>
                      <a:pt x="230" y="88"/>
                    </a:lnTo>
                    <a:lnTo>
                      <a:pt x="230" y="86"/>
                    </a:lnTo>
                    <a:lnTo>
                      <a:pt x="229" y="85"/>
                    </a:lnTo>
                    <a:lnTo>
                      <a:pt x="230" y="85"/>
                    </a:lnTo>
                    <a:lnTo>
                      <a:pt x="232" y="84"/>
                    </a:lnTo>
                    <a:lnTo>
                      <a:pt x="234" y="83"/>
                    </a:lnTo>
                    <a:lnTo>
                      <a:pt x="235" y="82"/>
                    </a:lnTo>
                    <a:lnTo>
                      <a:pt x="235" y="78"/>
                    </a:lnTo>
                    <a:lnTo>
                      <a:pt x="236" y="78"/>
                    </a:lnTo>
                    <a:lnTo>
                      <a:pt x="237" y="77"/>
                    </a:lnTo>
                    <a:lnTo>
                      <a:pt x="238" y="76"/>
                    </a:lnTo>
                    <a:lnTo>
                      <a:pt x="239" y="76"/>
                    </a:lnTo>
                    <a:lnTo>
                      <a:pt x="239" y="75"/>
                    </a:lnTo>
                    <a:lnTo>
                      <a:pt x="239" y="74"/>
                    </a:lnTo>
                    <a:lnTo>
                      <a:pt x="239" y="73"/>
                    </a:lnTo>
                    <a:lnTo>
                      <a:pt x="239" y="71"/>
                    </a:lnTo>
                    <a:lnTo>
                      <a:pt x="238" y="70"/>
                    </a:lnTo>
                    <a:lnTo>
                      <a:pt x="239" y="70"/>
                    </a:lnTo>
                    <a:lnTo>
                      <a:pt x="239" y="69"/>
                    </a:lnTo>
                    <a:lnTo>
                      <a:pt x="241" y="69"/>
                    </a:lnTo>
                    <a:lnTo>
                      <a:pt x="241" y="67"/>
                    </a:lnTo>
                    <a:lnTo>
                      <a:pt x="241" y="66"/>
                    </a:lnTo>
                    <a:lnTo>
                      <a:pt x="241" y="64"/>
                    </a:lnTo>
                    <a:lnTo>
                      <a:pt x="239" y="64"/>
                    </a:lnTo>
                    <a:lnTo>
                      <a:pt x="239" y="63"/>
                    </a:lnTo>
                    <a:lnTo>
                      <a:pt x="238" y="63"/>
                    </a:lnTo>
                    <a:lnTo>
                      <a:pt x="239" y="61"/>
                    </a:lnTo>
                    <a:lnTo>
                      <a:pt x="241" y="59"/>
                    </a:lnTo>
                    <a:lnTo>
                      <a:pt x="239" y="56"/>
                    </a:lnTo>
                    <a:lnTo>
                      <a:pt x="238" y="55"/>
                    </a:lnTo>
                    <a:lnTo>
                      <a:pt x="237" y="55"/>
                    </a:lnTo>
                    <a:lnTo>
                      <a:pt x="238" y="54"/>
                    </a:lnTo>
                    <a:lnTo>
                      <a:pt x="239" y="53"/>
                    </a:lnTo>
                    <a:lnTo>
                      <a:pt x="239" y="50"/>
                    </a:lnTo>
                    <a:lnTo>
                      <a:pt x="239" y="49"/>
                    </a:lnTo>
                    <a:lnTo>
                      <a:pt x="238" y="47"/>
                    </a:lnTo>
                    <a:lnTo>
                      <a:pt x="237" y="46"/>
                    </a:lnTo>
                    <a:lnTo>
                      <a:pt x="236" y="46"/>
                    </a:lnTo>
                    <a:lnTo>
                      <a:pt x="235" y="45"/>
                    </a:lnTo>
                    <a:lnTo>
                      <a:pt x="236" y="45"/>
                    </a:lnTo>
                    <a:lnTo>
                      <a:pt x="236" y="43"/>
                    </a:lnTo>
                    <a:lnTo>
                      <a:pt x="237" y="41"/>
                    </a:lnTo>
                    <a:lnTo>
                      <a:pt x="237" y="40"/>
                    </a:lnTo>
                    <a:lnTo>
                      <a:pt x="236" y="38"/>
                    </a:lnTo>
                    <a:lnTo>
                      <a:pt x="236" y="36"/>
                    </a:lnTo>
                    <a:lnTo>
                      <a:pt x="235" y="34"/>
                    </a:lnTo>
                    <a:lnTo>
                      <a:pt x="234" y="33"/>
                    </a:lnTo>
                    <a:lnTo>
                      <a:pt x="232" y="33"/>
                    </a:lnTo>
                    <a:lnTo>
                      <a:pt x="231" y="32"/>
                    </a:lnTo>
                    <a:lnTo>
                      <a:pt x="230" y="30"/>
                    </a:lnTo>
                    <a:lnTo>
                      <a:pt x="230" y="28"/>
                    </a:lnTo>
                    <a:lnTo>
                      <a:pt x="229" y="27"/>
                    </a:lnTo>
                    <a:lnTo>
                      <a:pt x="228" y="25"/>
                    </a:lnTo>
                    <a:lnTo>
                      <a:pt x="227" y="25"/>
                    </a:lnTo>
                    <a:lnTo>
                      <a:pt x="225" y="24"/>
                    </a:lnTo>
                    <a:lnTo>
                      <a:pt x="223" y="24"/>
                    </a:lnTo>
                    <a:lnTo>
                      <a:pt x="222" y="24"/>
                    </a:lnTo>
                    <a:lnTo>
                      <a:pt x="221" y="24"/>
                    </a:lnTo>
                    <a:lnTo>
                      <a:pt x="221" y="23"/>
                    </a:lnTo>
                    <a:lnTo>
                      <a:pt x="221" y="21"/>
                    </a:lnTo>
                    <a:lnTo>
                      <a:pt x="221" y="20"/>
                    </a:lnTo>
                    <a:lnTo>
                      <a:pt x="220" y="19"/>
                    </a:lnTo>
                    <a:lnTo>
                      <a:pt x="220" y="18"/>
                    </a:lnTo>
                    <a:lnTo>
                      <a:pt x="218" y="17"/>
                    </a:lnTo>
                    <a:lnTo>
                      <a:pt x="217" y="17"/>
                    </a:lnTo>
                    <a:lnTo>
                      <a:pt x="216" y="16"/>
                    </a:lnTo>
                    <a:lnTo>
                      <a:pt x="215" y="17"/>
                    </a:lnTo>
                    <a:lnTo>
                      <a:pt x="214" y="17"/>
                    </a:lnTo>
                    <a:lnTo>
                      <a:pt x="214" y="16"/>
                    </a:lnTo>
                    <a:lnTo>
                      <a:pt x="214" y="14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11" y="11"/>
                    </a:lnTo>
                    <a:lnTo>
                      <a:pt x="210" y="11"/>
                    </a:lnTo>
                    <a:lnTo>
                      <a:pt x="209" y="11"/>
                    </a:lnTo>
                    <a:lnTo>
                      <a:pt x="208" y="11"/>
                    </a:lnTo>
                    <a:lnTo>
                      <a:pt x="207" y="11"/>
                    </a:lnTo>
                    <a:lnTo>
                      <a:pt x="208" y="10"/>
                    </a:lnTo>
                    <a:lnTo>
                      <a:pt x="208" y="9"/>
                    </a:lnTo>
                    <a:lnTo>
                      <a:pt x="207" y="7"/>
                    </a:lnTo>
                    <a:lnTo>
                      <a:pt x="207" y="6"/>
                    </a:lnTo>
                    <a:lnTo>
                      <a:pt x="206" y="5"/>
                    </a:lnTo>
                    <a:lnTo>
                      <a:pt x="205" y="5"/>
                    </a:lnTo>
                    <a:lnTo>
                      <a:pt x="202" y="5"/>
                    </a:lnTo>
                    <a:lnTo>
                      <a:pt x="202" y="6"/>
                    </a:lnTo>
                    <a:lnTo>
                      <a:pt x="201" y="6"/>
                    </a:lnTo>
                    <a:lnTo>
                      <a:pt x="200" y="5"/>
                    </a:lnTo>
                    <a:lnTo>
                      <a:pt x="199" y="4"/>
                    </a:lnTo>
                    <a:lnTo>
                      <a:pt x="198" y="4"/>
                    </a:lnTo>
                    <a:lnTo>
                      <a:pt x="196" y="3"/>
                    </a:lnTo>
                    <a:lnTo>
                      <a:pt x="194" y="3"/>
                    </a:lnTo>
                    <a:lnTo>
                      <a:pt x="193" y="3"/>
                    </a:lnTo>
                    <a:lnTo>
                      <a:pt x="192" y="4"/>
                    </a:lnTo>
                    <a:lnTo>
                      <a:pt x="191" y="4"/>
                    </a:lnTo>
                    <a:lnTo>
                      <a:pt x="191" y="5"/>
                    </a:lnTo>
                    <a:lnTo>
                      <a:pt x="189" y="3"/>
                    </a:lnTo>
                    <a:lnTo>
                      <a:pt x="189" y="2"/>
                    </a:lnTo>
                    <a:lnTo>
                      <a:pt x="187" y="2"/>
                    </a:lnTo>
                    <a:lnTo>
                      <a:pt x="186" y="0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1" y="2"/>
                    </a:lnTo>
                    <a:lnTo>
                      <a:pt x="180" y="3"/>
                    </a:lnTo>
                    <a:lnTo>
                      <a:pt x="179" y="4"/>
                    </a:lnTo>
                    <a:lnTo>
                      <a:pt x="178" y="4"/>
                    </a:lnTo>
                    <a:lnTo>
                      <a:pt x="179" y="3"/>
                    </a:lnTo>
                    <a:lnTo>
                      <a:pt x="178" y="2"/>
                    </a:lnTo>
                    <a:lnTo>
                      <a:pt x="177" y="2"/>
                    </a:lnTo>
                    <a:lnTo>
                      <a:pt x="175" y="0"/>
                    </a:lnTo>
                    <a:lnTo>
                      <a:pt x="174" y="0"/>
                    </a:lnTo>
                    <a:lnTo>
                      <a:pt x="172" y="2"/>
                    </a:lnTo>
                    <a:lnTo>
                      <a:pt x="171" y="2"/>
                    </a:lnTo>
                    <a:lnTo>
                      <a:pt x="171" y="3"/>
                    </a:lnTo>
                    <a:lnTo>
                      <a:pt x="170" y="3"/>
                    </a:lnTo>
                    <a:lnTo>
                      <a:pt x="170" y="4"/>
                    </a:lnTo>
                    <a:lnTo>
                      <a:pt x="170" y="3"/>
                    </a:lnTo>
                    <a:lnTo>
                      <a:pt x="168" y="3"/>
                    </a:lnTo>
                    <a:lnTo>
                      <a:pt x="168" y="2"/>
                    </a:lnTo>
                    <a:lnTo>
                      <a:pt x="167" y="2"/>
                    </a:lnTo>
                    <a:lnTo>
                      <a:pt x="165" y="0"/>
                    </a:lnTo>
                    <a:lnTo>
                      <a:pt x="164" y="0"/>
                    </a:lnTo>
                    <a:lnTo>
                      <a:pt x="162" y="0"/>
                    </a:lnTo>
                    <a:lnTo>
                      <a:pt x="160" y="2"/>
                    </a:lnTo>
                    <a:lnTo>
                      <a:pt x="159" y="3"/>
                    </a:lnTo>
                    <a:lnTo>
                      <a:pt x="159" y="4"/>
                    </a:lnTo>
                    <a:lnTo>
                      <a:pt x="158" y="3"/>
                    </a:lnTo>
                    <a:lnTo>
                      <a:pt x="157" y="2"/>
                    </a:lnTo>
                    <a:lnTo>
                      <a:pt x="156" y="2"/>
                    </a:lnTo>
                    <a:lnTo>
                      <a:pt x="155" y="2"/>
                    </a:lnTo>
                    <a:lnTo>
                      <a:pt x="153" y="2"/>
                    </a:lnTo>
                    <a:lnTo>
                      <a:pt x="151" y="2"/>
                    </a:lnTo>
                    <a:lnTo>
                      <a:pt x="151" y="3"/>
                    </a:lnTo>
                    <a:lnTo>
                      <a:pt x="150" y="4"/>
                    </a:lnTo>
                    <a:lnTo>
                      <a:pt x="149" y="4"/>
                    </a:lnTo>
                    <a:lnTo>
                      <a:pt x="148" y="5"/>
                    </a:lnTo>
                    <a:lnTo>
                      <a:pt x="148" y="4"/>
                    </a:lnTo>
                    <a:lnTo>
                      <a:pt x="146" y="4"/>
                    </a:lnTo>
                    <a:lnTo>
                      <a:pt x="146" y="3"/>
                    </a:lnTo>
                    <a:lnTo>
                      <a:pt x="145" y="3"/>
                    </a:lnTo>
                    <a:lnTo>
                      <a:pt x="144" y="3"/>
                    </a:lnTo>
                    <a:lnTo>
                      <a:pt x="143" y="3"/>
                    </a:lnTo>
                    <a:lnTo>
                      <a:pt x="142" y="3"/>
                    </a:lnTo>
                    <a:lnTo>
                      <a:pt x="139" y="4"/>
                    </a:lnTo>
                    <a:lnTo>
                      <a:pt x="138" y="4"/>
                    </a:lnTo>
                    <a:lnTo>
                      <a:pt x="137" y="3"/>
                    </a:lnTo>
                    <a:lnTo>
                      <a:pt x="136" y="2"/>
                    </a:lnTo>
                    <a:lnTo>
                      <a:pt x="135" y="2"/>
                    </a:lnTo>
                    <a:lnTo>
                      <a:pt x="134" y="2"/>
                    </a:lnTo>
                    <a:lnTo>
                      <a:pt x="132" y="2"/>
                    </a:lnTo>
                    <a:lnTo>
                      <a:pt x="131" y="2"/>
                    </a:lnTo>
                    <a:lnTo>
                      <a:pt x="130" y="3"/>
                    </a:lnTo>
                    <a:lnTo>
                      <a:pt x="129" y="4"/>
                    </a:lnTo>
                    <a:lnTo>
                      <a:pt x="129" y="5"/>
                    </a:lnTo>
                    <a:lnTo>
                      <a:pt x="129" y="4"/>
                    </a:lnTo>
                    <a:lnTo>
                      <a:pt x="128" y="3"/>
                    </a:lnTo>
                    <a:lnTo>
                      <a:pt x="127" y="2"/>
                    </a:lnTo>
                    <a:lnTo>
                      <a:pt x="126" y="2"/>
                    </a:lnTo>
                    <a:lnTo>
                      <a:pt x="124" y="2"/>
                    </a:lnTo>
                    <a:lnTo>
                      <a:pt x="123" y="3"/>
                    </a:lnTo>
                    <a:lnTo>
                      <a:pt x="122" y="4"/>
                    </a:lnTo>
                    <a:lnTo>
                      <a:pt x="123" y="4"/>
                    </a:lnTo>
                    <a:lnTo>
                      <a:pt x="122" y="4"/>
                    </a:lnTo>
                    <a:lnTo>
                      <a:pt x="122" y="3"/>
                    </a:lnTo>
                    <a:lnTo>
                      <a:pt x="121" y="2"/>
                    </a:lnTo>
                    <a:lnTo>
                      <a:pt x="120" y="2"/>
                    </a:lnTo>
                    <a:lnTo>
                      <a:pt x="119" y="2"/>
                    </a:lnTo>
                    <a:lnTo>
                      <a:pt x="117" y="2"/>
                    </a:lnTo>
                    <a:lnTo>
                      <a:pt x="116" y="2"/>
                    </a:lnTo>
                    <a:lnTo>
                      <a:pt x="115" y="2"/>
                    </a:lnTo>
                    <a:lnTo>
                      <a:pt x="115" y="3"/>
                    </a:lnTo>
                    <a:lnTo>
                      <a:pt x="115" y="4"/>
                    </a:lnTo>
                    <a:lnTo>
                      <a:pt x="114" y="3"/>
                    </a:lnTo>
                    <a:lnTo>
                      <a:pt x="113" y="3"/>
                    </a:lnTo>
                    <a:lnTo>
                      <a:pt x="112" y="3"/>
                    </a:lnTo>
                    <a:lnTo>
                      <a:pt x="110" y="3"/>
                    </a:lnTo>
                    <a:lnTo>
                      <a:pt x="109" y="3"/>
                    </a:lnTo>
                    <a:lnTo>
                      <a:pt x="109" y="4"/>
                    </a:lnTo>
                    <a:lnTo>
                      <a:pt x="108" y="5"/>
                    </a:lnTo>
                    <a:lnTo>
                      <a:pt x="108" y="4"/>
                    </a:lnTo>
                    <a:lnTo>
                      <a:pt x="107" y="4"/>
                    </a:lnTo>
                    <a:lnTo>
                      <a:pt x="106" y="4"/>
                    </a:lnTo>
                    <a:lnTo>
                      <a:pt x="105" y="4"/>
                    </a:lnTo>
                    <a:lnTo>
                      <a:pt x="103" y="5"/>
                    </a:lnTo>
                    <a:lnTo>
                      <a:pt x="102" y="6"/>
                    </a:lnTo>
                    <a:lnTo>
                      <a:pt x="102" y="7"/>
                    </a:lnTo>
                    <a:lnTo>
                      <a:pt x="101" y="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5" name="Freeform 662">
                <a:extLst>
                  <a:ext uri="{FF2B5EF4-FFF2-40B4-BE49-F238E27FC236}">
                    <a16:creationId xmlns:a16="http://schemas.microsoft.com/office/drawing/2014/main" id="{A729D50B-4ABD-45EC-AFC2-7FB3FE959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2" y="2327"/>
                <a:ext cx="114" cy="45"/>
              </a:xfrm>
              <a:custGeom>
                <a:avLst/>
                <a:gdLst>
                  <a:gd name="T0" fmla="*/ 2 w 114"/>
                  <a:gd name="T1" fmla="*/ 2 h 45"/>
                  <a:gd name="T2" fmla="*/ 5 w 114"/>
                  <a:gd name="T3" fmla="*/ 2 h 45"/>
                  <a:gd name="T4" fmla="*/ 8 w 114"/>
                  <a:gd name="T5" fmla="*/ 1 h 45"/>
                  <a:gd name="T6" fmla="*/ 8 w 114"/>
                  <a:gd name="T7" fmla="*/ 2 h 45"/>
                  <a:gd name="T8" fmla="*/ 12 w 114"/>
                  <a:gd name="T9" fmla="*/ 5 h 45"/>
                  <a:gd name="T10" fmla="*/ 14 w 114"/>
                  <a:gd name="T11" fmla="*/ 4 h 45"/>
                  <a:gd name="T12" fmla="*/ 15 w 114"/>
                  <a:gd name="T13" fmla="*/ 5 h 45"/>
                  <a:gd name="T14" fmla="*/ 18 w 114"/>
                  <a:gd name="T15" fmla="*/ 6 h 45"/>
                  <a:gd name="T16" fmla="*/ 21 w 114"/>
                  <a:gd name="T17" fmla="*/ 5 h 45"/>
                  <a:gd name="T18" fmla="*/ 21 w 114"/>
                  <a:gd name="T19" fmla="*/ 6 h 45"/>
                  <a:gd name="T20" fmla="*/ 23 w 114"/>
                  <a:gd name="T21" fmla="*/ 7 h 45"/>
                  <a:gd name="T22" fmla="*/ 26 w 114"/>
                  <a:gd name="T23" fmla="*/ 7 h 45"/>
                  <a:gd name="T24" fmla="*/ 26 w 114"/>
                  <a:gd name="T25" fmla="*/ 8 h 45"/>
                  <a:gd name="T26" fmla="*/ 29 w 114"/>
                  <a:gd name="T27" fmla="*/ 9 h 45"/>
                  <a:gd name="T28" fmla="*/ 30 w 114"/>
                  <a:gd name="T29" fmla="*/ 8 h 45"/>
                  <a:gd name="T30" fmla="*/ 32 w 114"/>
                  <a:gd name="T31" fmla="*/ 11 h 45"/>
                  <a:gd name="T32" fmla="*/ 34 w 114"/>
                  <a:gd name="T33" fmla="*/ 13 h 45"/>
                  <a:gd name="T34" fmla="*/ 36 w 114"/>
                  <a:gd name="T35" fmla="*/ 13 h 45"/>
                  <a:gd name="T36" fmla="*/ 36 w 114"/>
                  <a:gd name="T37" fmla="*/ 14 h 45"/>
                  <a:gd name="T38" fmla="*/ 40 w 114"/>
                  <a:gd name="T39" fmla="*/ 16 h 45"/>
                  <a:gd name="T40" fmla="*/ 43 w 114"/>
                  <a:gd name="T41" fmla="*/ 15 h 45"/>
                  <a:gd name="T42" fmla="*/ 47 w 114"/>
                  <a:gd name="T43" fmla="*/ 18 h 45"/>
                  <a:gd name="T44" fmla="*/ 50 w 114"/>
                  <a:gd name="T45" fmla="*/ 18 h 45"/>
                  <a:gd name="T46" fmla="*/ 52 w 114"/>
                  <a:gd name="T47" fmla="*/ 20 h 45"/>
                  <a:gd name="T48" fmla="*/ 56 w 114"/>
                  <a:gd name="T49" fmla="*/ 20 h 45"/>
                  <a:gd name="T50" fmla="*/ 57 w 114"/>
                  <a:gd name="T51" fmla="*/ 20 h 45"/>
                  <a:gd name="T52" fmla="*/ 61 w 114"/>
                  <a:gd name="T53" fmla="*/ 22 h 45"/>
                  <a:gd name="T54" fmla="*/ 64 w 114"/>
                  <a:gd name="T55" fmla="*/ 22 h 45"/>
                  <a:gd name="T56" fmla="*/ 65 w 114"/>
                  <a:gd name="T57" fmla="*/ 22 h 45"/>
                  <a:gd name="T58" fmla="*/ 68 w 114"/>
                  <a:gd name="T59" fmla="*/ 27 h 45"/>
                  <a:gd name="T60" fmla="*/ 71 w 114"/>
                  <a:gd name="T61" fmla="*/ 27 h 45"/>
                  <a:gd name="T62" fmla="*/ 73 w 114"/>
                  <a:gd name="T63" fmla="*/ 28 h 45"/>
                  <a:gd name="T64" fmla="*/ 76 w 114"/>
                  <a:gd name="T65" fmla="*/ 31 h 45"/>
                  <a:gd name="T66" fmla="*/ 79 w 114"/>
                  <a:gd name="T67" fmla="*/ 30 h 45"/>
                  <a:gd name="T68" fmla="*/ 81 w 114"/>
                  <a:gd name="T69" fmla="*/ 33 h 45"/>
                  <a:gd name="T70" fmla="*/ 88 w 114"/>
                  <a:gd name="T71" fmla="*/ 34 h 45"/>
                  <a:gd name="T72" fmla="*/ 90 w 114"/>
                  <a:gd name="T73" fmla="*/ 36 h 45"/>
                  <a:gd name="T74" fmla="*/ 93 w 114"/>
                  <a:gd name="T75" fmla="*/ 37 h 45"/>
                  <a:gd name="T76" fmla="*/ 95 w 114"/>
                  <a:gd name="T77" fmla="*/ 37 h 45"/>
                  <a:gd name="T78" fmla="*/ 97 w 114"/>
                  <a:gd name="T79" fmla="*/ 40 h 45"/>
                  <a:gd name="T80" fmla="*/ 99 w 114"/>
                  <a:gd name="T81" fmla="*/ 41 h 45"/>
                  <a:gd name="T82" fmla="*/ 101 w 114"/>
                  <a:gd name="T83" fmla="*/ 40 h 45"/>
                  <a:gd name="T84" fmla="*/ 101 w 114"/>
                  <a:gd name="T85" fmla="*/ 41 h 45"/>
                  <a:gd name="T86" fmla="*/ 105 w 114"/>
                  <a:gd name="T87" fmla="*/ 43 h 45"/>
                  <a:gd name="T88" fmla="*/ 107 w 114"/>
                  <a:gd name="T89" fmla="*/ 42 h 45"/>
                  <a:gd name="T90" fmla="*/ 108 w 114"/>
                  <a:gd name="T91" fmla="*/ 44 h 45"/>
                  <a:gd name="T92" fmla="*/ 111 w 114"/>
                  <a:gd name="T93" fmla="*/ 45 h 45"/>
                  <a:gd name="T94" fmla="*/ 114 w 114"/>
                  <a:gd name="T95" fmla="*/ 44 h 4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14"/>
                  <a:gd name="T145" fmla="*/ 0 h 45"/>
                  <a:gd name="T146" fmla="*/ 114 w 114"/>
                  <a:gd name="T147" fmla="*/ 45 h 4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14" h="45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8" y="2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3" y="4"/>
                    </a:lnTo>
                    <a:lnTo>
                      <a:pt x="14" y="4"/>
                    </a:lnTo>
                    <a:lnTo>
                      <a:pt x="15" y="5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0" y="5"/>
                    </a:lnTo>
                    <a:lnTo>
                      <a:pt x="21" y="5"/>
                    </a:lnTo>
                    <a:lnTo>
                      <a:pt x="21" y="6"/>
                    </a:lnTo>
                    <a:lnTo>
                      <a:pt x="22" y="6"/>
                    </a:lnTo>
                    <a:lnTo>
                      <a:pt x="23" y="7"/>
                    </a:lnTo>
                    <a:lnTo>
                      <a:pt x="25" y="7"/>
                    </a:lnTo>
                    <a:lnTo>
                      <a:pt x="26" y="7"/>
                    </a:lnTo>
                    <a:lnTo>
                      <a:pt x="26" y="8"/>
                    </a:lnTo>
                    <a:lnTo>
                      <a:pt x="27" y="8"/>
                    </a:lnTo>
                    <a:lnTo>
                      <a:pt x="27" y="9"/>
                    </a:lnTo>
                    <a:lnTo>
                      <a:pt x="29" y="9"/>
                    </a:lnTo>
                    <a:lnTo>
                      <a:pt x="30" y="9"/>
                    </a:lnTo>
                    <a:lnTo>
                      <a:pt x="30" y="8"/>
                    </a:lnTo>
                    <a:lnTo>
                      <a:pt x="32" y="9"/>
                    </a:lnTo>
                    <a:lnTo>
                      <a:pt x="32" y="11"/>
                    </a:lnTo>
                    <a:lnTo>
                      <a:pt x="32" y="12"/>
                    </a:lnTo>
                    <a:lnTo>
                      <a:pt x="33" y="13"/>
                    </a:lnTo>
                    <a:lnTo>
                      <a:pt x="34" y="13"/>
                    </a:lnTo>
                    <a:lnTo>
                      <a:pt x="35" y="13"/>
                    </a:lnTo>
                    <a:lnTo>
                      <a:pt x="36" y="13"/>
                    </a:lnTo>
                    <a:lnTo>
                      <a:pt x="36" y="14"/>
                    </a:lnTo>
                    <a:lnTo>
                      <a:pt x="37" y="15"/>
                    </a:lnTo>
                    <a:lnTo>
                      <a:pt x="38" y="15"/>
                    </a:lnTo>
                    <a:lnTo>
                      <a:pt x="40" y="16"/>
                    </a:lnTo>
                    <a:lnTo>
                      <a:pt x="41" y="16"/>
                    </a:lnTo>
                    <a:lnTo>
                      <a:pt x="41" y="15"/>
                    </a:lnTo>
                    <a:lnTo>
                      <a:pt x="42" y="15"/>
                    </a:lnTo>
                    <a:lnTo>
                      <a:pt x="43" y="15"/>
                    </a:lnTo>
                    <a:lnTo>
                      <a:pt x="43" y="16"/>
                    </a:lnTo>
                    <a:lnTo>
                      <a:pt x="45" y="16"/>
                    </a:lnTo>
                    <a:lnTo>
                      <a:pt x="47" y="18"/>
                    </a:lnTo>
                    <a:lnTo>
                      <a:pt x="48" y="18"/>
                    </a:lnTo>
                    <a:lnTo>
                      <a:pt x="49" y="16"/>
                    </a:lnTo>
                    <a:lnTo>
                      <a:pt x="50" y="18"/>
                    </a:lnTo>
                    <a:lnTo>
                      <a:pt x="50" y="19"/>
                    </a:lnTo>
                    <a:lnTo>
                      <a:pt x="51" y="19"/>
                    </a:lnTo>
                    <a:lnTo>
                      <a:pt x="52" y="20"/>
                    </a:lnTo>
                    <a:lnTo>
                      <a:pt x="54" y="20"/>
                    </a:lnTo>
                    <a:lnTo>
                      <a:pt x="55" y="20"/>
                    </a:lnTo>
                    <a:lnTo>
                      <a:pt x="56" y="20"/>
                    </a:lnTo>
                    <a:lnTo>
                      <a:pt x="57" y="19"/>
                    </a:lnTo>
                    <a:lnTo>
                      <a:pt x="57" y="20"/>
                    </a:lnTo>
                    <a:lnTo>
                      <a:pt x="57" y="21"/>
                    </a:lnTo>
                    <a:lnTo>
                      <a:pt x="58" y="22"/>
                    </a:lnTo>
                    <a:lnTo>
                      <a:pt x="61" y="22"/>
                    </a:lnTo>
                    <a:lnTo>
                      <a:pt x="62" y="23"/>
                    </a:lnTo>
                    <a:lnTo>
                      <a:pt x="63" y="23"/>
                    </a:lnTo>
                    <a:lnTo>
                      <a:pt x="64" y="22"/>
                    </a:lnTo>
                    <a:lnTo>
                      <a:pt x="65" y="22"/>
                    </a:lnTo>
                    <a:lnTo>
                      <a:pt x="65" y="23"/>
                    </a:lnTo>
                    <a:lnTo>
                      <a:pt x="66" y="24"/>
                    </a:lnTo>
                    <a:lnTo>
                      <a:pt x="66" y="26"/>
                    </a:lnTo>
                    <a:lnTo>
                      <a:pt x="68" y="27"/>
                    </a:lnTo>
                    <a:lnTo>
                      <a:pt x="69" y="27"/>
                    </a:lnTo>
                    <a:lnTo>
                      <a:pt x="70" y="27"/>
                    </a:lnTo>
                    <a:lnTo>
                      <a:pt x="71" y="27"/>
                    </a:lnTo>
                    <a:lnTo>
                      <a:pt x="72" y="27"/>
                    </a:lnTo>
                    <a:lnTo>
                      <a:pt x="73" y="28"/>
                    </a:lnTo>
                    <a:lnTo>
                      <a:pt x="73" y="29"/>
                    </a:lnTo>
                    <a:lnTo>
                      <a:pt x="75" y="30"/>
                    </a:lnTo>
                    <a:lnTo>
                      <a:pt x="76" y="31"/>
                    </a:lnTo>
                    <a:lnTo>
                      <a:pt x="77" y="31"/>
                    </a:lnTo>
                    <a:lnTo>
                      <a:pt x="78" y="31"/>
                    </a:lnTo>
                    <a:lnTo>
                      <a:pt x="79" y="30"/>
                    </a:lnTo>
                    <a:lnTo>
                      <a:pt x="80" y="30"/>
                    </a:lnTo>
                    <a:lnTo>
                      <a:pt x="81" y="30"/>
                    </a:lnTo>
                    <a:lnTo>
                      <a:pt x="81" y="33"/>
                    </a:lnTo>
                    <a:lnTo>
                      <a:pt x="83" y="34"/>
                    </a:lnTo>
                    <a:lnTo>
                      <a:pt x="84" y="35"/>
                    </a:lnTo>
                    <a:lnTo>
                      <a:pt x="86" y="35"/>
                    </a:lnTo>
                    <a:lnTo>
                      <a:pt x="88" y="34"/>
                    </a:lnTo>
                    <a:lnTo>
                      <a:pt x="88" y="35"/>
                    </a:lnTo>
                    <a:lnTo>
                      <a:pt x="88" y="36"/>
                    </a:lnTo>
                    <a:lnTo>
                      <a:pt x="90" y="36"/>
                    </a:lnTo>
                    <a:lnTo>
                      <a:pt x="91" y="37"/>
                    </a:lnTo>
                    <a:lnTo>
                      <a:pt x="92" y="37"/>
                    </a:lnTo>
                    <a:lnTo>
                      <a:pt x="93" y="37"/>
                    </a:lnTo>
                    <a:lnTo>
                      <a:pt x="94" y="37"/>
                    </a:lnTo>
                    <a:lnTo>
                      <a:pt x="95" y="37"/>
                    </a:lnTo>
                    <a:lnTo>
                      <a:pt x="97" y="37"/>
                    </a:lnTo>
                    <a:lnTo>
                      <a:pt x="97" y="38"/>
                    </a:lnTo>
                    <a:lnTo>
                      <a:pt x="97" y="40"/>
                    </a:lnTo>
                    <a:lnTo>
                      <a:pt x="98" y="41"/>
                    </a:lnTo>
                    <a:lnTo>
                      <a:pt x="99" y="41"/>
                    </a:lnTo>
                    <a:lnTo>
                      <a:pt x="100" y="41"/>
                    </a:lnTo>
                    <a:lnTo>
                      <a:pt x="100" y="40"/>
                    </a:lnTo>
                    <a:lnTo>
                      <a:pt x="101" y="40"/>
                    </a:lnTo>
                    <a:lnTo>
                      <a:pt x="101" y="41"/>
                    </a:lnTo>
                    <a:lnTo>
                      <a:pt x="102" y="42"/>
                    </a:lnTo>
                    <a:lnTo>
                      <a:pt x="104" y="43"/>
                    </a:lnTo>
                    <a:lnTo>
                      <a:pt x="105" y="43"/>
                    </a:lnTo>
                    <a:lnTo>
                      <a:pt x="106" y="43"/>
                    </a:lnTo>
                    <a:lnTo>
                      <a:pt x="107" y="43"/>
                    </a:lnTo>
                    <a:lnTo>
                      <a:pt x="107" y="42"/>
                    </a:lnTo>
                    <a:lnTo>
                      <a:pt x="107" y="43"/>
                    </a:lnTo>
                    <a:lnTo>
                      <a:pt x="108" y="44"/>
                    </a:lnTo>
                    <a:lnTo>
                      <a:pt x="109" y="45"/>
                    </a:lnTo>
                    <a:lnTo>
                      <a:pt x="111" y="45"/>
                    </a:lnTo>
                    <a:lnTo>
                      <a:pt x="112" y="45"/>
                    </a:lnTo>
                    <a:lnTo>
                      <a:pt x="113" y="45"/>
                    </a:lnTo>
                    <a:lnTo>
                      <a:pt x="114" y="44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6" name="Freeform 663">
                <a:extLst>
                  <a:ext uri="{FF2B5EF4-FFF2-40B4-BE49-F238E27FC236}">
                    <a16:creationId xmlns:a16="http://schemas.microsoft.com/office/drawing/2014/main" id="{FD753E91-B961-4FE9-920C-6CDDFFB40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8" y="2326"/>
                <a:ext cx="13" cy="25"/>
              </a:xfrm>
              <a:custGeom>
                <a:avLst/>
                <a:gdLst>
                  <a:gd name="T0" fmla="*/ 13 w 13"/>
                  <a:gd name="T1" fmla="*/ 0 h 25"/>
                  <a:gd name="T2" fmla="*/ 8 w 13"/>
                  <a:gd name="T3" fmla="*/ 1 h 25"/>
                  <a:gd name="T4" fmla="*/ 5 w 13"/>
                  <a:gd name="T5" fmla="*/ 3 h 25"/>
                  <a:gd name="T6" fmla="*/ 2 w 13"/>
                  <a:gd name="T7" fmla="*/ 6 h 25"/>
                  <a:gd name="T8" fmla="*/ 1 w 13"/>
                  <a:gd name="T9" fmla="*/ 8 h 25"/>
                  <a:gd name="T10" fmla="*/ 0 w 13"/>
                  <a:gd name="T11" fmla="*/ 12 h 25"/>
                  <a:gd name="T12" fmla="*/ 0 w 13"/>
                  <a:gd name="T13" fmla="*/ 12 h 25"/>
                  <a:gd name="T14" fmla="*/ 0 w 13"/>
                  <a:gd name="T15" fmla="*/ 15 h 25"/>
                  <a:gd name="T16" fmla="*/ 1 w 13"/>
                  <a:gd name="T17" fmla="*/ 19 h 25"/>
                  <a:gd name="T18" fmla="*/ 2 w 13"/>
                  <a:gd name="T19" fmla="*/ 21 h 25"/>
                  <a:gd name="T20" fmla="*/ 3 w 13"/>
                  <a:gd name="T21" fmla="*/ 23 h 25"/>
                  <a:gd name="T22" fmla="*/ 6 w 13"/>
                  <a:gd name="T23" fmla="*/ 25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25"/>
                  <a:gd name="T38" fmla="*/ 13 w 13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25">
                    <a:moveTo>
                      <a:pt x="13" y="0"/>
                    </a:moveTo>
                    <a:lnTo>
                      <a:pt x="8" y="1"/>
                    </a:lnTo>
                    <a:lnTo>
                      <a:pt x="5" y="3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1" y="19"/>
                    </a:lnTo>
                    <a:lnTo>
                      <a:pt x="2" y="21"/>
                    </a:lnTo>
                    <a:lnTo>
                      <a:pt x="3" y="23"/>
                    </a:lnTo>
                    <a:lnTo>
                      <a:pt x="6" y="25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7" name="Freeform 664">
                <a:extLst>
                  <a:ext uri="{FF2B5EF4-FFF2-40B4-BE49-F238E27FC236}">
                    <a16:creationId xmlns:a16="http://schemas.microsoft.com/office/drawing/2014/main" id="{F5E432A8-B22E-4CCA-BC65-BB15756CC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3" y="2331"/>
                <a:ext cx="12" cy="25"/>
              </a:xfrm>
              <a:custGeom>
                <a:avLst/>
                <a:gdLst>
                  <a:gd name="T0" fmla="*/ 12 w 12"/>
                  <a:gd name="T1" fmla="*/ 0 h 25"/>
                  <a:gd name="T2" fmla="*/ 8 w 12"/>
                  <a:gd name="T3" fmla="*/ 2 h 25"/>
                  <a:gd name="T4" fmla="*/ 4 w 12"/>
                  <a:gd name="T5" fmla="*/ 3 h 25"/>
                  <a:gd name="T6" fmla="*/ 2 w 12"/>
                  <a:gd name="T7" fmla="*/ 5 h 25"/>
                  <a:gd name="T8" fmla="*/ 1 w 12"/>
                  <a:gd name="T9" fmla="*/ 8 h 25"/>
                  <a:gd name="T10" fmla="*/ 0 w 12"/>
                  <a:gd name="T11" fmla="*/ 11 h 25"/>
                  <a:gd name="T12" fmla="*/ 0 w 12"/>
                  <a:gd name="T13" fmla="*/ 11 h 25"/>
                  <a:gd name="T14" fmla="*/ 0 w 12"/>
                  <a:gd name="T15" fmla="*/ 15 h 25"/>
                  <a:gd name="T16" fmla="*/ 1 w 12"/>
                  <a:gd name="T17" fmla="*/ 18 h 25"/>
                  <a:gd name="T18" fmla="*/ 2 w 12"/>
                  <a:gd name="T19" fmla="*/ 20 h 25"/>
                  <a:gd name="T20" fmla="*/ 3 w 12"/>
                  <a:gd name="T21" fmla="*/ 23 h 25"/>
                  <a:gd name="T22" fmla="*/ 5 w 12"/>
                  <a:gd name="T23" fmla="*/ 25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"/>
                  <a:gd name="T37" fmla="*/ 0 h 25"/>
                  <a:gd name="T38" fmla="*/ 12 w 12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" h="25">
                    <a:moveTo>
                      <a:pt x="12" y="0"/>
                    </a:moveTo>
                    <a:lnTo>
                      <a:pt x="8" y="2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2" y="20"/>
                    </a:lnTo>
                    <a:lnTo>
                      <a:pt x="3" y="23"/>
                    </a:lnTo>
                    <a:lnTo>
                      <a:pt x="5" y="25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8" name="Freeform 665">
                <a:extLst>
                  <a:ext uri="{FF2B5EF4-FFF2-40B4-BE49-F238E27FC236}">
                    <a16:creationId xmlns:a16="http://schemas.microsoft.com/office/drawing/2014/main" id="{681D3FCD-4C83-4CA5-9FE1-6A1DBA456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8" y="2334"/>
                <a:ext cx="14" cy="26"/>
              </a:xfrm>
              <a:custGeom>
                <a:avLst/>
                <a:gdLst>
                  <a:gd name="T0" fmla="*/ 14 w 14"/>
                  <a:gd name="T1" fmla="*/ 0 h 26"/>
                  <a:gd name="T2" fmla="*/ 10 w 14"/>
                  <a:gd name="T3" fmla="*/ 2 h 26"/>
                  <a:gd name="T4" fmla="*/ 6 w 14"/>
                  <a:gd name="T5" fmla="*/ 4 h 26"/>
                  <a:gd name="T6" fmla="*/ 3 w 14"/>
                  <a:gd name="T7" fmla="*/ 6 h 26"/>
                  <a:gd name="T8" fmla="*/ 2 w 14"/>
                  <a:gd name="T9" fmla="*/ 8 h 26"/>
                  <a:gd name="T10" fmla="*/ 0 w 14"/>
                  <a:gd name="T11" fmla="*/ 12 h 26"/>
                  <a:gd name="T12" fmla="*/ 0 w 14"/>
                  <a:gd name="T13" fmla="*/ 12 h 26"/>
                  <a:gd name="T14" fmla="*/ 0 w 14"/>
                  <a:gd name="T15" fmla="*/ 15 h 26"/>
                  <a:gd name="T16" fmla="*/ 0 w 14"/>
                  <a:gd name="T17" fmla="*/ 19 h 26"/>
                  <a:gd name="T18" fmla="*/ 2 w 14"/>
                  <a:gd name="T19" fmla="*/ 22 h 26"/>
                  <a:gd name="T20" fmla="*/ 4 w 14"/>
                  <a:gd name="T21" fmla="*/ 24 h 26"/>
                  <a:gd name="T22" fmla="*/ 6 w 14"/>
                  <a:gd name="T23" fmla="*/ 26 h 2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26"/>
                  <a:gd name="T38" fmla="*/ 14 w 14"/>
                  <a:gd name="T39" fmla="*/ 26 h 2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26">
                    <a:moveTo>
                      <a:pt x="14" y="0"/>
                    </a:moveTo>
                    <a:lnTo>
                      <a:pt x="10" y="2"/>
                    </a:lnTo>
                    <a:lnTo>
                      <a:pt x="6" y="4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6" y="26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9" name="Freeform 666">
                <a:extLst>
                  <a:ext uri="{FF2B5EF4-FFF2-40B4-BE49-F238E27FC236}">
                    <a16:creationId xmlns:a16="http://schemas.microsoft.com/office/drawing/2014/main" id="{E0C94D96-B4AA-4901-87A2-67DF1F778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5" y="2339"/>
                <a:ext cx="13" cy="25"/>
              </a:xfrm>
              <a:custGeom>
                <a:avLst/>
                <a:gdLst>
                  <a:gd name="T0" fmla="*/ 13 w 13"/>
                  <a:gd name="T1" fmla="*/ 0 h 25"/>
                  <a:gd name="T2" fmla="*/ 9 w 13"/>
                  <a:gd name="T3" fmla="*/ 2 h 25"/>
                  <a:gd name="T4" fmla="*/ 5 w 13"/>
                  <a:gd name="T5" fmla="*/ 3 h 25"/>
                  <a:gd name="T6" fmla="*/ 3 w 13"/>
                  <a:gd name="T7" fmla="*/ 6 h 25"/>
                  <a:gd name="T8" fmla="*/ 2 w 13"/>
                  <a:gd name="T9" fmla="*/ 8 h 25"/>
                  <a:gd name="T10" fmla="*/ 0 w 13"/>
                  <a:gd name="T11" fmla="*/ 11 h 25"/>
                  <a:gd name="T12" fmla="*/ 0 w 13"/>
                  <a:gd name="T13" fmla="*/ 11 h 25"/>
                  <a:gd name="T14" fmla="*/ 0 w 13"/>
                  <a:gd name="T15" fmla="*/ 15 h 25"/>
                  <a:gd name="T16" fmla="*/ 0 w 13"/>
                  <a:gd name="T17" fmla="*/ 18 h 25"/>
                  <a:gd name="T18" fmla="*/ 2 w 13"/>
                  <a:gd name="T19" fmla="*/ 22 h 25"/>
                  <a:gd name="T20" fmla="*/ 4 w 13"/>
                  <a:gd name="T21" fmla="*/ 24 h 25"/>
                  <a:gd name="T22" fmla="*/ 6 w 13"/>
                  <a:gd name="T23" fmla="*/ 25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25"/>
                  <a:gd name="T38" fmla="*/ 13 w 13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25">
                    <a:moveTo>
                      <a:pt x="13" y="0"/>
                    </a:moveTo>
                    <a:lnTo>
                      <a:pt x="9" y="2"/>
                    </a:lnTo>
                    <a:lnTo>
                      <a:pt x="5" y="3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6" y="25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0" name="Freeform 667">
                <a:extLst>
                  <a:ext uri="{FF2B5EF4-FFF2-40B4-BE49-F238E27FC236}">
                    <a16:creationId xmlns:a16="http://schemas.microsoft.com/office/drawing/2014/main" id="{D9E4A372-EC68-46A0-A3E6-92C5287ADB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1" y="2345"/>
                <a:ext cx="14" cy="25"/>
              </a:xfrm>
              <a:custGeom>
                <a:avLst/>
                <a:gdLst>
                  <a:gd name="T0" fmla="*/ 14 w 14"/>
                  <a:gd name="T1" fmla="*/ 0 h 25"/>
                  <a:gd name="T2" fmla="*/ 10 w 14"/>
                  <a:gd name="T3" fmla="*/ 2 h 25"/>
                  <a:gd name="T4" fmla="*/ 6 w 14"/>
                  <a:gd name="T5" fmla="*/ 3 h 25"/>
                  <a:gd name="T6" fmla="*/ 3 w 14"/>
                  <a:gd name="T7" fmla="*/ 5 h 25"/>
                  <a:gd name="T8" fmla="*/ 1 w 14"/>
                  <a:gd name="T9" fmla="*/ 8 h 25"/>
                  <a:gd name="T10" fmla="*/ 0 w 14"/>
                  <a:gd name="T11" fmla="*/ 11 h 25"/>
                  <a:gd name="T12" fmla="*/ 0 w 14"/>
                  <a:gd name="T13" fmla="*/ 11 h 25"/>
                  <a:gd name="T14" fmla="*/ 0 w 14"/>
                  <a:gd name="T15" fmla="*/ 15 h 25"/>
                  <a:gd name="T16" fmla="*/ 0 w 14"/>
                  <a:gd name="T17" fmla="*/ 18 h 25"/>
                  <a:gd name="T18" fmla="*/ 3 w 14"/>
                  <a:gd name="T19" fmla="*/ 22 h 25"/>
                  <a:gd name="T20" fmla="*/ 4 w 14"/>
                  <a:gd name="T21" fmla="*/ 24 h 25"/>
                  <a:gd name="T22" fmla="*/ 6 w 14"/>
                  <a:gd name="T23" fmla="*/ 25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25"/>
                  <a:gd name="T38" fmla="*/ 14 w 14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25">
                    <a:moveTo>
                      <a:pt x="14" y="0"/>
                    </a:moveTo>
                    <a:lnTo>
                      <a:pt x="10" y="2"/>
                    </a:lnTo>
                    <a:lnTo>
                      <a:pt x="6" y="3"/>
                    </a:lnTo>
                    <a:lnTo>
                      <a:pt x="3" y="5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3" y="22"/>
                    </a:lnTo>
                    <a:lnTo>
                      <a:pt x="4" y="24"/>
                    </a:lnTo>
                    <a:lnTo>
                      <a:pt x="6" y="25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1" name="Freeform 668">
                <a:extLst>
                  <a:ext uri="{FF2B5EF4-FFF2-40B4-BE49-F238E27FC236}">
                    <a16:creationId xmlns:a16="http://schemas.microsoft.com/office/drawing/2014/main" id="{E1281CA6-4DAD-4A5F-8C63-1A151B7D7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29" y="2350"/>
                <a:ext cx="14" cy="27"/>
              </a:xfrm>
              <a:custGeom>
                <a:avLst/>
                <a:gdLst>
                  <a:gd name="T0" fmla="*/ 14 w 14"/>
                  <a:gd name="T1" fmla="*/ 0 h 27"/>
                  <a:gd name="T2" fmla="*/ 10 w 14"/>
                  <a:gd name="T3" fmla="*/ 1 h 27"/>
                  <a:gd name="T4" fmla="*/ 6 w 14"/>
                  <a:gd name="T5" fmla="*/ 3 h 27"/>
                  <a:gd name="T6" fmla="*/ 4 w 14"/>
                  <a:gd name="T7" fmla="*/ 5 h 27"/>
                  <a:gd name="T8" fmla="*/ 2 w 14"/>
                  <a:gd name="T9" fmla="*/ 8 h 27"/>
                  <a:gd name="T10" fmla="*/ 0 w 14"/>
                  <a:gd name="T11" fmla="*/ 11 h 27"/>
                  <a:gd name="T12" fmla="*/ 0 w 14"/>
                  <a:gd name="T13" fmla="*/ 11 h 27"/>
                  <a:gd name="T14" fmla="*/ 0 w 14"/>
                  <a:gd name="T15" fmla="*/ 15 h 27"/>
                  <a:gd name="T16" fmla="*/ 2 w 14"/>
                  <a:gd name="T17" fmla="*/ 19 h 27"/>
                  <a:gd name="T18" fmla="*/ 3 w 14"/>
                  <a:gd name="T19" fmla="*/ 22 h 27"/>
                  <a:gd name="T20" fmla="*/ 4 w 14"/>
                  <a:gd name="T21" fmla="*/ 26 h 27"/>
                  <a:gd name="T22" fmla="*/ 6 w 14"/>
                  <a:gd name="T23" fmla="*/ 27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27"/>
                  <a:gd name="T38" fmla="*/ 14 w 14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27">
                    <a:moveTo>
                      <a:pt x="14" y="0"/>
                    </a:moveTo>
                    <a:lnTo>
                      <a:pt x="10" y="1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2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2" y="19"/>
                    </a:lnTo>
                    <a:lnTo>
                      <a:pt x="3" y="22"/>
                    </a:lnTo>
                    <a:lnTo>
                      <a:pt x="4" y="26"/>
                    </a:lnTo>
                    <a:lnTo>
                      <a:pt x="6" y="27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2" name="Freeform 669">
                <a:extLst>
                  <a:ext uri="{FF2B5EF4-FFF2-40B4-BE49-F238E27FC236}">
                    <a16:creationId xmlns:a16="http://schemas.microsoft.com/office/drawing/2014/main" id="{31DC0B08-9412-4243-A872-86BACA74D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6" y="2355"/>
                <a:ext cx="14" cy="27"/>
              </a:xfrm>
              <a:custGeom>
                <a:avLst/>
                <a:gdLst>
                  <a:gd name="T0" fmla="*/ 14 w 14"/>
                  <a:gd name="T1" fmla="*/ 0 h 27"/>
                  <a:gd name="T2" fmla="*/ 10 w 14"/>
                  <a:gd name="T3" fmla="*/ 2 h 27"/>
                  <a:gd name="T4" fmla="*/ 6 w 14"/>
                  <a:gd name="T5" fmla="*/ 3 h 27"/>
                  <a:gd name="T6" fmla="*/ 4 w 14"/>
                  <a:gd name="T7" fmla="*/ 6 h 27"/>
                  <a:gd name="T8" fmla="*/ 1 w 14"/>
                  <a:gd name="T9" fmla="*/ 8 h 27"/>
                  <a:gd name="T10" fmla="*/ 1 w 14"/>
                  <a:gd name="T11" fmla="*/ 12 h 27"/>
                  <a:gd name="T12" fmla="*/ 1 w 14"/>
                  <a:gd name="T13" fmla="*/ 12 h 27"/>
                  <a:gd name="T14" fmla="*/ 0 w 14"/>
                  <a:gd name="T15" fmla="*/ 15 h 27"/>
                  <a:gd name="T16" fmla="*/ 1 w 14"/>
                  <a:gd name="T17" fmla="*/ 20 h 27"/>
                  <a:gd name="T18" fmla="*/ 3 w 14"/>
                  <a:gd name="T19" fmla="*/ 23 h 27"/>
                  <a:gd name="T20" fmla="*/ 5 w 14"/>
                  <a:gd name="T21" fmla="*/ 26 h 27"/>
                  <a:gd name="T22" fmla="*/ 6 w 14"/>
                  <a:gd name="T23" fmla="*/ 27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27"/>
                  <a:gd name="T38" fmla="*/ 14 w 14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27">
                    <a:moveTo>
                      <a:pt x="14" y="0"/>
                    </a:moveTo>
                    <a:lnTo>
                      <a:pt x="10" y="2"/>
                    </a:lnTo>
                    <a:lnTo>
                      <a:pt x="6" y="3"/>
                    </a:lnTo>
                    <a:lnTo>
                      <a:pt x="4" y="6"/>
                    </a:lnTo>
                    <a:lnTo>
                      <a:pt x="1" y="8"/>
                    </a:lnTo>
                    <a:lnTo>
                      <a:pt x="1" y="12"/>
                    </a:lnTo>
                    <a:lnTo>
                      <a:pt x="0" y="15"/>
                    </a:lnTo>
                    <a:lnTo>
                      <a:pt x="1" y="20"/>
                    </a:lnTo>
                    <a:lnTo>
                      <a:pt x="3" y="23"/>
                    </a:lnTo>
                    <a:lnTo>
                      <a:pt x="5" y="26"/>
                    </a:lnTo>
                    <a:lnTo>
                      <a:pt x="6" y="27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3" name="Freeform 670">
                <a:extLst>
                  <a:ext uri="{FF2B5EF4-FFF2-40B4-BE49-F238E27FC236}">
                    <a16:creationId xmlns:a16="http://schemas.microsoft.com/office/drawing/2014/main" id="{CD57C1FA-61E6-488C-8A05-8ADD0A925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" y="2363"/>
                <a:ext cx="14" cy="26"/>
              </a:xfrm>
              <a:custGeom>
                <a:avLst/>
                <a:gdLst>
                  <a:gd name="T0" fmla="*/ 14 w 14"/>
                  <a:gd name="T1" fmla="*/ 0 h 26"/>
                  <a:gd name="T2" fmla="*/ 9 w 14"/>
                  <a:gd name="T3" fmla="*/ 1 h 26"/>
                  <a:gd name="T4" fmla="*/ 5 w 14"/>
                  <a:gd name="T5" fmla="*/ 2 h 26"/>
                  <a:gd name="T6" fmla="*/ 2 w 14"/>
                  <a:gd name="T7" fmla="*/ 5 h 26"/>
                  <a:gd name="T8" fmla="*/ 1 w 14"/>
                  <a:gd name="T9" fmla="*/ 7 h 26"/>
                  <a:gd name="T10" fmla="*/ 0 w 14"/>
                  <a:gd name="T11" fmla="*/ 11 h 26"/>
                  <a:gd name="T12" fmla="*/ 0 w 14"/>
                  <a:gd name="T13" fmla="*/ 11 h 26"/>
                  <a:gd name="T14" fmla="*/ 0 w 14"/>
                  <a:gd name="T15" fmla="*/ 15 h 26"/>
                  <a:gd name="T16" fmla="*/ 0 w 14"/>
                  <a:gd name="T17" fmla="*/ 19 h 26"/>
                  <a:gd name="T18" fmla="*/ 1 w 14"/>
                  <a:gd name="T19" fmla="*/ 21 h 26"/>
                  <a:gd name="T20" fmla="*/ 3 w 14"/>
                  <a:gd name="T21" fmla="*/ 23 h 26"/>
                  <a:gd name="T22" fmla="*/ 4 w 14"/>
                  <a:gd name="T23" fmla="*/ 26 h 2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26"/>
                  <a:gd name="T38" fmla="*/ 14 w 14"/>
                  <a:gd name="T39" fmla="*/ 26 h 2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26">
                    <a:moveTo>
                      <a:pt x="14" y="0"/>
                    </a:moveTo>
                    <a:lnTo>
                      <a:pt x="9" y="1"/>
                    </a:lnTo>
                    <a:lnTo>
                      <a:pt x="5" y="2"/>
                    </a:lnTo>
                    <a:lnTo>
                      <a:pt x="2" y="5"/>
                    </a:lnTo>
                    <a:lnTo>
                      <a:pt x="1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1" y="21"/>
                    </a:lnTo>
                    <a:lnTo>
                      <a:pt x="3" y="23"/>
                    </a:lnTo>
                    <a:lnTo>
                      <a:pt x="4" y="26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4" name="Freeform 671">
                <a:extLst>
                  <a:ext uri="{FF2B5EF4-FFF2-40B4-BE49-F238E27FC236}">
                    <a16:creationId xmlns:a16="http://schemas.microsoft.com/office/drawing/2014/main" id="{1330B71D-1AA9-4CB0-9692-620C71C72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4" y="2369"/>
                <a:ext cx="13" cy="27"/>
              </a:xfrm>
              <a:custGeom>
                <a:avLst/>
                <a:gdLst>
                  <a:gd name="T0" fmla="*/ 13 w 13"/>
                  <a:gd name="T1" fmla="*/ 0 h 27"/>
                  <a:gd name="T2" fmla="*/ 8 w 13"/>
                  <a:gd name="T3" fmla="*/ 1 h 27"/>
                  <a:gd name="T4" fmla="*/ 4 w 13"/>
                  <a:gd name="T5" fmla="*/ 3 h 27"/>
                  <a:gd name="T6" fmla="*/ 2 w 13"/>
                  <a:gd name="T7" fmla="*/ 6 h 27"/>
                  <a:gd name="T8" fmla="*/ 1 w 13"/>
                  <a:gd name="T9" fmla="*/ 8 h 27"/>
                  <a:gd name="T10" fmla="*/ 0 w 13"/>
                  <a:gd name="T11" fmla="*/ 12 h 27"/>
                  <a:gd name="T12" fmla="*/ 0 w 13"/>
                  <a:gd name="T13" fmla="*/ 12 h 27"/>
                  <a:gd name="T14" fmla="*/ 0 w 13"/>
                  <a:gd name="T15" fmla="*/ 15 h 27"/>
                  <a:gd name="T16" fmla="*/ 0 w 13"/>
                  <a:gd name="T17" fmla="*/ 19 h 27"/>
                  <a:gd name="T18" fmla="*/ 1 w 13"/>
                  <a:gd name="T19" fmla="*/ 22 h 27"/>
                  <a:gd name="T20" fmla="*/ 2 w 13"/>
                  <a:gd name="T21" fmla="*/ 24 h 27"/>
                  <a:gd name="T22" fmla="*/ 4 w 13"/>
                  <a:gd name="T23" fmla="*/ 27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27"/>
                  <a:gd name="T38" fmla="*/ 13 w 13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27">
                    <a:moveTo>
                      <a:pt x="13" y="0"/>
                    </a:moveTo>
                    <a:lnTo>
                      <a:pt x="8" y="1"/>
                    </a:lnTo>
                    <a:lnTo>
                      <a:pt x="4" y="3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1" y="22"/>
                    </a:lnTo>
                    <a:lnTo>
                      <a:pt x="2" y="24"/>
                    </a:lnTo>
                    <a:lnTo>
                      <a:pt x="4" y="27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5" name="Freeform 672">
                <a:extLst>
                  <a:ext uri="{FF2B5EF4-FFF2-40B4-BE49-F238E27FC236}">
                    <a16:creationId xmlns:a16="http://schemas.microsoft.com/office/drawing/2014/main" id="{91567E54-ABF1-4658-A033-5F9976839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" y="2374"/>
                <a:ext cx="13" cy="26"/>
              </a:xfrm>
              <a:custGeom>
                <a:avLst/>
                <a:gdLst>
                  <a:gd name="T0" fmla="*/ 13 w 13"/>
                  <a:gd name="T1" fmla="*/ 0 h 26"/>
                  <a:gd name="T2" fmla="*/ 9 w 13"/>
                  <a:gd name="T3" fmla="*/ 1 h 26"/>
                  <a:gd name="T4" fmla="*/ 4 w 13"/>
                  <a:gd name="T5" fmla="*/ 3 h 26"/>
                  <a:gd name="T6" fmla="*/ 2 w 13"/>
                  <a:gd name="T7" fmla="*/ 5 h 26"/>
                  <a:gd name="T8" fmla="*/ 1 w 13"/>
                  <a:gd name="T9" fmla="*/ 8 h 26"/>
                  <a:gd name="T10" fmla="*/ 0 w 13"/>
                  <a:gd name="T11" fmla="*/ 10 h 26"/>
                  <a:gd name="T12" fmla="*/ 0 w 13"/>
                  <a:gd name="T13" fmla="*/ 10 h 26"/>
                  <a:gd name="T14" fmla="*/ 0 w 13"/>
                  <a:gd name="T15" fmla="*/ 15 h 26"/>
                  <a:gd name="T16" fmla="*/ 0 w 13"/>
                  <a:gd name="T17" fmla="*/ 18 h 26"/>
                  <a:gd name="T18" fmla="*/ 1 w 13"/>
                  <a:gd name="T19" fmla="*/ 22 h 26"/>
                  <a:gd name="T20" fmla="*/ 3 w 13"/>
                  <a:gd name="T21" fmla="*/ 24 h 26"/>
                  <a:gd name="T22" fmla="*/ 6 w 13"/>
                  <a:gd name="T23" fmla="*/ 26 h 2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26"/>
                  <a:gd name="T38" fmla="*/ 13 w 13"/>
                  <a:gd name="T39" fmla="*/ 26 h 2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26">
                    <a:moveTo>
                      <a:pt x="13" y="0"/>
                    </a:moveTo>
                    <a:lnTo>
                      <a:pt x="9" y="1"/>
                    </a:lnTo>
                    <a:lnTo>
                      <a:pt x="4" y="3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1" y="22"/>
                    </a:lnTo>
                    <a:lnTo>
                      <a:pt x="3" y="24"/>
                    </a:lnTo>
                    <a:lnTo>
                      <a:pt x="6" y="26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6" name="Freeform 673">
                <a:extLst>
                  <a:ext uri="{FF2B5EF4-FFF2-40B4-BE49-F238E27FC236}">
                    <a16:creationId xmlns:a16="http://schemas.microsoft.com/office/drawing/2014/main" id="{C560FA15-1C12-43A8-81B2-B00806469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0" y="2378"/>
                <a:ext cx="13" cy="27"/>
              </a:xfrm>
              <a:custGeom>
                <a:avLst/>
                <a:gdLst>
                  <a:gd name="T0" fmla="*/ 13 w 13"/>
                  <a:gd name="T1" fmla="*/ 0 h 27"/>
                  <a:gd name="T2" fmla="*/ 8 w 13"/>
                  <a:gd name="T3" fmla="*/ 1 h 27"/>
                  <a:gd name="T4" fmla="*/ 5 w 13"/>
                  <a:gd name="T5" fmla="*/ 4 h 27"/>
                  <a:gd name="T6" fmla="*/ 2 w 13"/>
                  <a:gd name="T7" fmla="*/ 6 h 27"/>
                  <a:gd name="T8" fmla="*/ 1 w 13"/>
                  <a:gd name="T9" fmla="*/ 8 h 27"/>
                  <a:gd name="T10" fmla="*/ 0 w 13"/>
                  <a:gd name="T11" fmla="*/ 12 h 27"/>
                  <a:gd name="T12" fmla="*/ 0 w 13"/>
                  <a:gd name="T13" fmla="*/ 12 h 27"/>
                  <a:gd name="T14" fmla="*/ 0 w 13"/>
                  <a:gd name="T15" fmla="*/ 15 h 27"/>
                  <a:gd name="T16" fmla="*/ 0 w 13"/>
                  <a:gd name="T17" fmla="*/ 19 h 27"/>
                  <a:gd name="T18" fmla="*/ 2 w 13"/>
                  <a:gd name="T19" fmla="*/ 22 h 27"/>
                  <a:gd name="T20" fmla="*/ 4 w 13"/>
                  <a:gd name="T21" fmla="*/ 25 h 27"/>
                  <a:gd name="T22" fmla="*/ 6 w 13"/>
                  <a:gd name="T23" fmla="*/ 27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"/>
                  <a:gd name="T37" fmla="*/ 0 h 27"/>
                  <a:gd name="T38" fmla="*/ 13 w 13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" h="27">
                    <a:moveTo>
                      <a:pt x="13" y="0"/>
                    </a:moveTo>
                    <a:lnTo>
                      <a:pt x="8" y="1"/>
                    </a:lnTo>
                    <a:lnTo>
                      <a:pt x="5" y="4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2" y="22"/>
                    </a:lnTo>
                    <a:lnTo>
                      <a:pt x="4" y="25"/>
                    </a:lnTo>
                    <a:lnTo>
                      <a:pt x="6" y="27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7" name="Freeform 674">
                <a:extLst>
                  <a:ext uri="{FF2B5EF4-FFF2-40B4-BE49-F238E27FC236}">
                    <a16:creationId xmlns:a16="http://schemas.microsoft.com/office/drawing/2014/main" id="{1F92D1E4-B8B5-45C9-A865-3D8CF2F4C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8" y="2382"/>
                <a:ext cx="14" cy="25"/>
              </a:xfrm>
              <a:custGeom>
                <a:avLst/>
                <a:gdLst>
                  <a:gd name="T0" fmla="*/ 14 w 14"/>
                  <a:gd name="T1" fmla="*/ 0 h 25"/>
                  <a:gd name="T2" fmla="*/ 9 w 14"/>
                  <a:gd name="T3" fmla="*/ 1 h 25"/>
                  <a:gd name="T4" fmla="*/ 6 w 14"/>
                  <a:gd name="T5" fmla="*/ 3 h 25"/>
                  <a:gd name="T6" fmla="*/ 4 w 14"/>
                  <a:gd name="T7" fmla="*/ 6 h 25"/>
                  <a:gd name="T8" fmla="*/ 1 w 14"/>
                  <a:gd name="T9" fmla="*/ 8 h 25"/>
                  <a:gd name="T10" fmla="*/ 1 w 14"/>
                  <a:gd name="T11" fmla="*/ 11 h 25"/>
                  <a:gd name="T12" fmla="*/ 1 w 14"/>
                  <a:gd name="T13" fmla="*/ 11 h 25"/>
                  <a:gd name="T14" fmla="*/ 0 w 14"/>
                  <a:gd name="T15" fmla="*/ 15 h 25"/>
                  <a:gd name="T16" fmla="*/ 1 w 14"/>
                  <a:gd name="T17" fmla="*/ 18 h 25"/>
                  <a:gd name="T18" fmla="*/ 2 w 14"/>
                  <a:gd name="T19" fmla="*/ 22 h 25"/>
                  <a:gd name="T20" fmla="*/ 5 w 14"/>
                  <a:gd name="T21" fmla="*/ 24 h 25"/>
                  <a:gd name="T22" fmla="*/ 7 w 14"/>
                  <a:gd name="T23" fmla="*/ 25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25"/>
                  <a:gd name="T38" fmla="*/ 14 w 14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25">
                    <a:moveTo>
                      <a:pt x="14" y="0"/>
                    </a:moveTo>
                    <a:lnTo>
                      <a:pt x="9" y="1"/>
                    </a:lnTo>
                    <a:lnTo>
                      <a:pt x="6" y="3"/>
                    </a:lnTo>
                    <a:lnTo>
                      <a:pt x="4" y="6"/>
                    </a:lnTo>
                    <a:lnTo>
                      <a:pt x="1" y="8"/>
                    </a:lnTo>
                    <a:lnTo>
                      <a:pt x="1" y="11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2" y="22"/>
                    </a:lnTo>
                    <a:lnTo>
                      <a:pt x="5" y="24"/>
                    </a:lnTo>
                    <a:lnTo>
                      <a:pt x="7" y="25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8" name="Freeform 675">
                <a:extLst>
                  <a:ext uri="{FF2B5EF4-FFF2-40B4-BE49-F238E27FC236}">
                    <a16:creationId xmlns:a16="http://schemas.microsoft.com/office/drawing/2014/main" id="{D40CAE99-FEC0-43C3-9D22-7E8FD5B85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0" y="2385"/>
                <a:ext cx="9" cy="27"/>
              </a:xfrm>
              <a:custGeom>
                <a:avLst/>
                <a:gdLst>
                  <a:gd name="T0" fmla="*/ 9 w 9"/>
                  <a:gd name="T1" fmla="*/ 0 h 27"/>
                  <a:gd name="T2" fmla="*/ 4 w 9"/>
                  <a:gd name="T3" fmla="*/ 1 h 27"/>
                  <a:gd name="T4" fmla="*/ 2 w 9"/>
                  <a:gd name="T5" fmla="*/ 4 h 27"/>
                  <a:gd name="T6" fmla="*/ 0 w 9"/>
                  <a:gd name="T7" fmla="*/ 6 h 27"/>
                  <a:gd name="T8" fmla="*/ 0 w 9"/>
                  <a:gd name="T9" fmla="*/ 9 h 27"/>
                  <a:gd name="T10" fmla="*/ 0 w 9"/>
                  <a:gd name="T11" fmla="*/ 12 h 27"/>
                  <a:gd name="T12" fmla="*/ 0 w 9"/>
                  <a:gd name="T13" fmla="*/ 12 h 27"/>
                  <a:gd name="T14" fmla="*/ 0 w 9"/>
                  <a:gd name="T15" fmla="*/ 16 h 27"/>
                  <a:gd name="T16" fmla="*/ 1 w 9"/>
                  <a:gd name="T17" fmla="*/ 20 h 27"/>
                  <a:gd name="T18" fmla="*/ 2 w 9"/>
                  <a:gd name="T19" fmla="*/ 22 h 27"/>
                  <a:gd name="T20" fmla="*/ 4 w 9"/>
                  <a:gd name="T21" fmla="*/ 26 h 27"/>
                  <a:gd name="T22" fmla="*/ 7 w 9"/>
                  <a:gd name="T23" fmla="*/ 27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27"/>
                  <a:gd name="T38" fmla="*/ 9 w 9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27">
                    <a:moveTo>
                      <a:pt x="9" y="0"/>
                    </a:moveTo>
                    <a:lnTo>
                      <a:pt x="4" y="1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2" y="22"/>
                    </a:lnTo>
                    <a:lnTo>
                      <a:pt x="4" y="26"/>
                    </a:lnTo>
                    <a:lnTo>
                      <a:pt x="7" y="27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9" name="Freeform 676">
                <a:extLst>
                  <a:ext uri="{FF2B5EF4-FFF2-40B4-BE49-F238E27FC236}">
                    <a16:creationId xmlns:a16="http://schemas.microsoft.com/office/drawing/2014/main" id="{16F7156D-939E-4428-9B9C-A1E03C729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2386"/>
                <a:ext cx="9" cy="29"/>
              </a:xfrm>
              <a:custGeom>
                <a:avLst/>
                <a:gdLst>
                  <a:gd name="T0" fmla="*/ 7 w 9"/>
                  <a:gd name="T1" fmla="*/ 0 h 29"/>
                  <a:gd name="T2" fmla="*/ 4 w 9"/>
                  <a:gd name="T3" fmla="*/ 2 h 29"/>
                  <a:gd name="T4" fmla="*/ 2 w 9"/>
                  <a:gd name="T5" fmla="*/ 5 h 29"/>
                  <a:gd name="T6" fmla="*/ 0 w 9"/>
                  <a:gd name="T7" fmla="*/ 8 h 29"/>
                  <a:gd name="T8" fmla="*/ 0 w 9"/>
                  <a:gd name="T9" fmla="*/ 13 h 29"/>
                  <a:gd name="T10" fmla="*/ 0 w 9"/>
                  <a:gd name="T11" fmla="*/ 17 h 29"/>
                  <a:gd name="T12" fmla="*/ 0 w 9"/>
                  <a:gd name="T13" fmla="*/ 17 h 29"/>
                  <a:gd name="T14" fmla="*/ 2 w 9"/>
                  <a:gd name="T15" fmla="*/ 21 h 29"/>
                  <a:gd name="T16" fmla="*/ 3 w 9"/>
                  <a:gd name="T17" fmla="*/ 25 h 29"/>
                  <a:gd name="T18" fmla="*/ 5 w 9"/>
                  <a:gd name="T19" fmla="*/ 27 h 29"/>
                  <a:gd name="T20" fmla="*/ 7 w 9"/>
                  <a:gd name="T21" fmla="*/ 29 h 29"/>
                  <a:gd name="T22" fmla="*/ 9 w 9"/>
                  <a:gd name="T23" fmla="*/ 29 h 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"/>
                  <a:gd name="T37" fmla="*/ 0 h 29"/>
                  <a:gd name="T38" fmla="*/ 9 w 9"/>
                  <a:gd name="T39" fmla="*/ 29 h 2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" h="29">
                    <a:moveTo>
                      <a:pt x="7" y="0"/>
                    </a:moveTo>
                    <a:lnTo>
                      <a:pt x="4" y="2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2" y="21"/>
                    </a:lnTo>
                    <a:lnTo>
                      <a:pt x="3" y="25"/>
                    </a:lnTo>
                    <a:lnTo>
                      <a:pt x="5" y="27"/>
                    </a:lnTo>
                    <a:lnTo>
                      <a:pt x="7" y="29"/>
                    </a:lnTo>
                    <a:lnTo>
                      <a:pt x="9" y="29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0" name="Freeform 677">
                <a:extLst>
                  <a:ext uri="{FF2B5EF4-FFF2-40B4-BE49-F238E27FC236}">
                    <a16:creationId xmlns:a16="http://schemas.microsoft.com/office/drawing/2014/main" id="{332DA225-892B-4274-9F68-500E8D4AE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3" y="2385"/>
                <a:ext cx="6" cy="30"/>
              </a:xfrm>
              <a:custGeom>
                <a:avLst/>
                <a:gdLst>
                  <a:gd name="T0" fmla="*/ 4 w 6"/>
                  <a:gd name="T1" fmla="*/ 0 h 30"/>
                  <a:gd name="T2" fmla="*/ 1 w 6"/>
                  <a:gd name="T3" fmla="*/ 4 h 30"/>
                  <a:gd name="T4" fmla="*/ 0 w 6"/>
                  <a:gd name="T5" fmla="*/ 8 h 30"/>
                  <a:gd name="T6" fmla="*/ 0 w 6"/>
                  <a:gd name="T7" fmla="*/ 13 h 30"/>
                  <a:gd name="T8" fmla="*/ 0 w 6"/>
                  <a:gd name="T9" fmla="*/ 16 h 30"/>
                  <a:gd name="T10" fmla="*/ 1 w 6"/>
                  <a:gd name="T11" fmla="*/ 19 h 30"/>
                  <a:gd name="T12" fmla="*/ 1 w 6"/>
                  <a:gd name="T13" fmla="*/ 19 h 30"/>
                  <a:gd name="T14" fmla="*/ 1 w 6"/>
                  <a:gd name="T15" fmla="*/ 22 h 30"/>
                  <a:gd name="T16" fmla="*/ 2 w 6"/>
                  <a:gd name="T17" fmla="*/ 25 h 30"/>
                  <a:gd name="T18" fmla="*/ 4 w 6"/>
                  <a:gd name="T19" fmla="*/ 27 h 30"/>
                  <a:gd name="T20" fmla="*/ 5 w 6"/>
                  <a:gd name="T21" fmla="*/ 28 h 30"/>
                  <a:gd name="T22" fmla="*/ 6 w 6"/>
                  <a:gd name="T23" fmla="*/ 30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30"/>
                  <a:gd name="T38" fmla="*/ 6 w 6"/>
                  <a:gd name="T39" fmla="*/ 30 h 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30">
                    <a:moveTo>
                      <a:pt x="4" y="0"/>
                    </a:moveTo>
                    <a:lnTo>
                      <a:pt x="1" y="4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1" y="19"/>
                    </a:lnTo>
                    <a:lnTo>
                      <a:pt x="1" y="22"/>
                    </a:lnTo>
                    <a:lnTo>
                      <a:pt x="2" y="25"/>
                    </a:lnTo>
                    <a:lnTo>
                      <a:pt x="4" y="27"/>
                    </a:lnTo>
                    <a:lnTo>
                      <a:pt x="5" y="28"/>
                    </a:lnTo>
                    <a:lnTo>
                      <a:pt x="6" y="30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1" name="Freeform 678">
                <a:extLst>
                  <a:ext uri="{FF2B5EF4-FFF2-40B4-BE49-F238E27FC236}">
                    <a16:creationId xmlns:a16="http://schemas.microsoft.com/office/drawing/2014/main" id="{CC9DD2F4-A941-4AAB-9CD4-23530097CD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2378"/>
                <a:ext cx="14" cy="27"/>
              </a:xfrm>
              <a:custGeom>
                <a:avLst/>
                <a:gdLst>
                  <a:gd name="T0" fmla="*/ 0 w 14"/>
                  <a:gd name="T1" fmla="*/ 0 h 27"/>
                  <a:gd name="T2" fmla="*/ 4 w 14"/>
                  <a:gd name="T3" fmla="*/ 3 h 27"/>
                  <a:gd name="T4" fmla="*/ 8 w 14"/>
                  <a:gd name="T5" fmla="*/ 5 h 27"/>
                  <a:gd name="T6" fmla="*/ 10 w 14"/>
                  <a:gd name="T7" fmla="*/ 8 h 27"/>
                  <a:gd name="T8" fmla="*/ 13 w 14"/>
                  <a:gd name="T9" fmla="*/ 12 h 27"/>
                  <a:gd name="T10" fmla="*/ 14 w 14"/>
                  <a:gd name="T11" fmla="*/ 14 h 27"/>
                  <a:gd name="T12" fmla="*/ 14 w 14"/>
                  <a:gd name="T13" fmla="*/ 14 h 27"/>
                  <a:gd name="T14" fmla="*/ 14 w 14"/>
                  <a:gd name="T15" fmla="*/ 19 h 27"/>
                  <a:gd name="T16" fmla="*/ 14 w 14"/>
                  <a:gd name="T17" fmla="*/ 21 h 27"/>
                  <a:gd name="T18" fmla="*/ 13 w 14"/>
                  <a:gd name="T19" fmla="*/ 25 h 27"/>
                  <a:gd name="T20" fmla="*/ 13 w 14"/>
                  <a:gd name="T21" fmla="*/ 26 h 27"/>
                  <a:gd name="T22" fmla="*/ 10 w 14"/>
                  <a:gd name="T23" fmla="*/ 27 h 2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27"/>
                  <a:gd name="T38" fmla="*/ 14 w 14"/>
                  <a:gd name="T39" fmla="*/ 27 h 2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27">
                    <a:moveTo>
                      <a:pt x="0" y="0"/>
                    </a:moveTo>
                    <a:lnTo>
                      <a:pt x="4" y="3"/>
                    </a:lnTo>
                    <a:lnTo>
                      <a:pt x="8" y="5"/>
                    </a:lnTo>
                    <a:lnTo>
                      <a:pt x="10" y="8"/>
                    </a:lnTo>
                    <a:lnTo>
                      <a:pt x="13" y="12"/>
                    </a:lnTo>
                    <a:lnTo>
                      <a:pt x="14" y="14"/>
                    </a:lnTo>
                    <a:lnTo>
                      <a:pt x="14" y="19"/>
                    </a:lnTo>
                    <a:lnTo>
                      <a:pt x="14" y="21"/>
                    </a:lnTo>
                    <a:lnTo>
                      <a:pt x="13" y="25"/>
                    </a:lnTo>
                    <a:lnTo>
                      <a:pt x="13" y="26"/>
                    </a:lnTo>
                    <a:lnTo>
                      <a:pt x="10" y="27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2" name="Freeform 679">
                <a:extLst>
                  <a:ext uri="{FF2B5EF4-FFF2-40B4-BE49-F238E27FC236}">
                    <a16:creationId xmlns:a16="http://schemas.microsoft.com/office/drawing/2014/main" id="{E9CA9950-9414-4406-9E62-3E151FF9A3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2382"/>
                <a:ext cx="9" cy="28"/>
              </a:xfrm>
              <a:custGeom>
                <a:avLst/>
                <a:gdLst>
                  <a:gd name="T0" fmla="*/ 0 w 9"/>
                  <a:gd name="T1" fmla="*/ 0 h 28"/>
                  <a:gd name="T2" fmla="*/ 5 w 9"/>
                  <a:gd name="T3" fmla="*/ 3 h 28"/>
                  <a:gd name="T4" fmla="*/ 8 w 9"/>
                  <a:gd name="T5" fmla="*/ 9 h 28"/>
                  <a:gd name="T6" fmla="*/ 9 w 9"/>
                  <a:gd name="T7" fmla="*/ 16 h 28"/>
                  <a:gd name="T8" fmla="*/ 9 w 9"/>
                  <a:gd name="T9" fmla="*/ 23 h 28"/>
                  <a:gd name="T10" fmla="*/ 7 w 9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"/>
                  <a:gd name="T19" fmla="*/ 0 h 28"/>
                  <a:gd name="T20" fmla="*/ 9 w 9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" h="28">
                    <a:moveTo>
                      <a:pt x="0" y="0"/>
                    </a:moveTo>
                    <a:lnTo>
                      <a:pt x="5" y="3"/>
                    </a:lnTo>
                    <a:lnTo>
                      <a:pt x="8" y="9"/>
                    </a:lnTo>
                    <a:lnTo>
                      <a:pt x="9" y="16"/>
                    </a:lnTo>
                    <a:lnTo>
                      <a:pt x="9" y="23"/>
                    </a:lnTo>
                    <a:lnTo>
                      <a:pt x="7" y="28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3" name="Freeform 680">
                <a:extLst>
                  <a:ext uri="{FF2B5EF4-FFF2-40B4-BE49-F238E27FC236}">
                    <a16:creationId xmlns:a16="http://schemas.microsoft.com/office/drawing/2014/main" id="{BDACD3A8-4280-4713-80AA-7621B8819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4" y="2375"/>
                <a:ext cx="22" cy="24"/>
              </a:xfrm>
              <a:custGeom>
                <a:avLst/>
                <a:gdLst>
                  <a:gd name="T0" fmla="*/ 0 w 22"/>
                  <a:gd name="T1" fmla="*/ 1 h 24"/>
                  <a:gd name="T2" fmla="*/ 3 w 22"/>
                  <a:gd name="T3" fmla="*/ 1 h 24"/>
                  <a:gd name="T4" fmla="*/ 7 w 22"/>
                  <a:gd name="T5" fmla="*/ 0 h 24"/>
                  <a:gd name="T6" fmla="*/ 12 w 22"/>
                  <a:gd name="T7" fmla="*/ 1 h 24"/>
                  <a:gd name="T8" fmla="*/ 15 w 22"/>
                  <a:gd name="T9" fmla="*/ 3 h 24"/>
                  <a:gd name="T10" fmla="*/ 19 w 22"/>
                  <a:gd name="T11" fmla="*/ 7 h 24"/>
                  <a:gd name="T12" fmla="*/ 19 w 22"/>
                  <a:gd name="T13" fmla="*/ 7 h 24"/>
                  <a:gd name="T14" fmla="*/ 21 w 22"/>
                  <a:gd name="T15" fmla="*/ 10 h 24"/>
                  <a:gd name="T16" fmla="*/ 22 w 22"/>
                  <a:gd name="T17" fmla="*/ 14 h 24"/>
                  <a:gd name="T18" fmla="*/ 22 w 22"/>
                  <a:gd name="T19" fmla="*/ 17 h 24"/>
                  <a:gd name="T20" fmla="*/ 21 w 22"/>
                  <a:gd name="T21" fmla="*/ 21 h 24"/>
                  <a:gd name="T22" fmla="*/ 19 w 22"/>
                  <a:gd name="T23" fmla="*/ 24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"/>
                  <a:gd name="T37" fmla="*/ 0 h 24"/>
                  <a:gd name="T38" fmla="*/ 22 w 22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" h="24">
                    <a:moveTo>
                      <a:pt x="0" y="1"/>
                    </a:moveTo>
                    <a:lnTo>
                      <a:pt x="3" y="1"/>
                    </a:lnTo>
                    <a:lnTo>
                      <a:pt x="7" y="0"/>
                    </a:lnTo>
                    <a:lnTo>
                      <a:pt x="12" y="1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21" y="10"/>
                    </a:lnTo>
                    <a:lnTo>
                      <a:pt x="22" y="14"/>
                    </a:lnTo>
                    <a:lnTo>
                      <a:pt x="22" y="17"/>
                    </a:lnTo>
                    <a:lnTo>
                      <a:pt x="21" y="21"/>
                    </a:lnTo>
                    <a:lnTo>
                      <a:pt x="19" y="24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4" name="Freeform 681">
                <a:extLst>
                  <a:ext uri="{FF2B5EF4-FFF2-40B4-BE49-F238E27FC236}">
                    <a16:creationId xmlns:a16="http://schemas.microsoft.com/office/drawing/2014/main" id="{9AAF7A74-A14C-4E80-955B-CE41E533C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0" y="2305"/>
                <a:ext cx="4" cy="19"/>
              </a:xfrm>
              <a:custGeom>
                <a:avLst/>
                <a:gdLst>
                  <a:gd name="T0" fmla="*/ 4 w 4"/>
                  <a:gd name="T1" fmla="*/ 0 h 19"/>
                  <a:gd name="T2" fmla="*/ 2 w 4"/>
                  <a:gd name="T3" fmla="*/ 2 h 19"/>
                  <a:gd name="T4" fmla="*/ 1 w 4"/>
                  <a:gd name="T5" fmla="*/ 6 h 19"/>
                  <a:gd name="T6" fmla="*/ 0 w 4"/>
                  <a:gd name="T7" fmla="*/ 10 h 19"/>
                  <a:gd name="T8" fmla="*/ 1 w 4"/>
                  <a:gd name="T9" fmla="*/ 15 h 19"/>
                  <a:gd name="T10" fmla="*/ 3 w 4"/>
                  <a:gd name="T11" fmla="*/ 19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9"/>
                  <a:gd name="T20" fmla="*/ 4 w 4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9">
                    <a:moveTo>
                      <a:pt x="4" y="0"/>
                    </a:moveTo>
                    <a:lnTo>
                      <a:pt x="2" y="2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1" y="15"/>
                    </a:lnTo>
                    <a:lnTo>
                      <a:pt x="3" y="19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5" name="Freeform 682">
                <a:extLst>
                  <a:ext uri="{FF2B5EF4-FFF2-40B4-BE49-F238E27FC236}">
                    <a16:creationId xmlns:a16="http://schemas.microsoft.com/office/drawing/2014/main" id="{74EC530B-88DF-4243-AC5D-AF1E36D55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7" y="2307"/>
                <a:ext cx="6" cy="17"/>
              </a:xfrm>
              <a:custGeom>
                <a:avLst/>
                <a:gdLst>
                  <a:gd name="T0" fmla="*/ 6 w 6"/>
                  <a:gd name="T1" fmla="*/ 0 h 17"/>
                  <a:gd name="T2" fmla="*/ 3 w 6"/>
                  <a:gd name="T3" fmla="*/ 3 h 17"/>
                  <a:gd name="T4" fmla="*/ 1 w 6"/>
                  <a:gd name="T5" fmla="*/ 6 h 17"/>
                  <a:gd name="T6" fmla="*/ 0 w 6"/>
                  <a:gd name="T7" fmla="*/ 10 h 17"/>
                  <a:gd name="T8" fmla="*/ 0 w 6"/>
                  <a:gd name="T9" fmla="*/ 13 h 17"/>
                  <a:gd name="T10" fmla="*/ 1 w 6"/>
                  <a:gd name="T11" fmla="*/ 17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7"/>
                  <a:gd name="T20" fmla="*/ 6 w 6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7">
                    <a:moveTo>
                      <a:pt x="6" y="0"/>
                    </a:moveTo>
                    <a:lnTo>
                      <a:pt x="3" y="3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0" y="13"/>
                    </a:lnTo>
                    <a:lnTo>
                      <a:pt x="1" y="17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6" name="Freeform 683">
                <a:extLst>
                  <a:ext uri="{FF2B5EF4-FFF2-40B4-BE49-F238E27FC236}">
                    <a16:creationId xmlns:a16="http://schemas.microsoft.com/office/drawing/2014/main" id="{A716703D-086D-47C0-B0E2-6D41F47718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1" y="2313"/>
                <a:ext cx="6" cy="16"/>
              </a:xfrm>
              <a:custGeom>
                <a:avLst/>
                <a:gdLst>
                  <a:gd name="T0" fmla="*/ 6 w 6"/>
                  <a:gd name="T1" fmla="*/ 0 h 16"/>
                  <a:gd name="T2" fmla="*/ 3 w 6"/>
                  <a:gd name="T3" fmla="*/ 2 h 16"/>
                  <a:gd name="T4" fmla="*/ 1 w 6"/>
                  <a:gd name="T5" fmla="*/ 6 h 16"/>
                  <a:gd name="T6" fmla="*/ 0 w 6"/>
                  <a:gd name="T7" fmla="*/ 9 h 16"/>
                  <a:gd name="T8" fmla="*/ 0 w 6"/>
                  <a:gd name="T9" fmla="*/ 13 h 16"/>
                  <a:gd name="T10" fmla="*/ 1 w 6"/>
                  <a:gd name="T11" fmla="*/ 16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6"/>
                  <a:gd name="T20" fmla="*/ 6 w 6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6">
                    <a:moveTo>
                      <a:pt x="6" y="0"/>
                    </a:moveTo>
                    <a:lnTo>
                      <a:pt x="3" y="2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1" y="16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7" name="Freeform 684">
                <a:extLst>
                  <a:ext uri="{FF2B5EF4-FFF2-40B4-BE49-F238E27FC236}">
                    <a16:creationId xmlns:a16="http://schemas.microsoft.com/office/drawing/2014/main" id="{98C1C583-6B80-4545-9C41-ABC96055B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4" y="2310"/>
                <a:ext cx="4" cy="17"/>
              </a:xfrm>
              <a:custGeom>
                <a:avLst/>
                <a:gdLst>
                  <a:gd name="T0" fmla="*/ 4 w 4"/>
                  <a:gd name="T1" fmla="*/ 0 h 17"/>
                  <a:gd name="T2" fmla="*/ 2 w 4"/>
                  <a:gd name="T3" fmla="*/ 3 h 17"/>
                  <a:gd name="T4" fmla="*/ 1 w 4"/>
                  <a:gd name="T5" fmla="*/ 5 h 17"/>
                  <a:gd name="T6" fmla="*/ 0 w 4"/>
                  <a:gd name="T7" fmla="*/ 10 h 17"/>
                  <a:gd name="T8" fmla="*/ 0 w 4"/>
                  <a:gd name="T9" fmla="*/ 14 h 17"/>
                  <a:gd name="T10" fmla="*/ 1 w 4"/>
                  <a:gd name="T11" fmla="*/ 17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7"/>
                  <a:gd name="T20" fmla="*/ 4 w 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7">
                    <a:moveTo>
                      <a:pt x="4" y="0"/>
                    </a:moveTo>
                    <a:lnTo>
                      <a:pt x="2" y="3"/>
                    </a:lnTo>
                    <a:lnTo>
                      <a:pt x="1" y="5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1" y="17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8" name="Freeform 685">
                <a:extLst>
                  <a:ext uri="{FF2B5EF4-FFF2-40B4-BE49-F238E27FC236}">
                    <a16:creationId xmlns:a16="http://schemas.microsoft.com/office/drawing/2014/main" id="{C7999EB1-D31E-463C-86D0-FECF87F3B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9" y="2317"/>
                <a:ext cx="6" cy="15"/>
              </a:xfrm>
              <a:custGeom>
                <a:avLst/>
                <a:gdLst>
                  <a:gd name="T0" fmla="*/ 6 w 6"/>
                  <a:gd name="T1" fmla="*/ 0 h 15"/>
                  <a:gd name="T2" fmla="*/ 3 w 6"/>
                  <a:gd name="T3" fmla="*/ 2 h 15"/>
                  <a:gd name="T4" fmla="*/ 1 w 6"/>
                  <a:gd name="T5" fmla="*/ 4 h 15"/>
                  <a:gd name="T6" fmla="*/ 0 w 6"/>
                  <a:gd name="T7" fmla="*/ 8 h 15"/>
                  <a:gd name="T8" fmla="*/ 0 w 6"/>
                  <a:gd name="T9" fmla="*/ 11 h 15"/>
                  <a:gd name="T10" fmla="*/ 1 w 6"/>
                  <a:gd name="T11" fmla="*/ 15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5"/>
                  <a:gd name="T20" fmla="*/ 6 w 6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5">
                    <a:moveTo>
                      <a:pt x="6" y="0"/>
                    </a:moveTo>
                    <a:lnTo>
                      <a:pt x="3" y="2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5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9" name="Freeform 686">
                <a:extLst>
                  <a:ext uri="{FF2B5EF4-FFF2-40B4-BE49-F238E27FC236}">
                    <a16:creationId xmlns:a16="http://schemas.microsoft.com/office/drawing/2014/main" id="{42C72CEB-FBEB-4FF8-A570-01E0812106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6" y="2320"/>
                <a:ext cx="4" cy="18"/>
              </a:xfrm>
              <a:custGeom>
                <a:avLst/>
                <a:gdLst>
                  <a:gd name="T0" fmla="*/ 4 w 4"/>
                  <a:gd name="T1" fmla="*/ 0 h 18"/>
                  <a:gd name="T2" fmla="*/ 2 w 4"/>
                  <a:gd name="T3" fmla="*/ 1 h 18"/>
                  <a:gd name="T4" fmla="*/ 1 w 4"/>
                  <a:gd name="T5" fmla="*/ 5 h 18"/>
                  <a:gd name="T6" fmla="*/ 0 w 4"/>
                  <a:gd name="T7" fmla="*/ 8 h 18"/>
                  <a:gd name="T8" fmla="*/ 0 w 4"/>
                  <a:gd name="T9" fmla="*/ 13 h 18"/>
                  <a:gd name="T10" fmla="*/ 2 w 4"/>
                  <a:gd name="T11" fmla="*/ 18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8"/>
                  <a:gd name="T20" fmla="*/ 4 w 4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8">
                    <a:moveTo>
                      <a:pt x="4" y="0"/>
                    </a:moveTo>
                    <a:lnTo>
                      <a:pt x="2" y="1"/>
                    </a:lnTo>
                    <a:lnTo>
                      <a:pt x="1" y="5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2" y="18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0" name="Freeform 687">
                <a:extLst>
                  <a:ext uri="{FF2B5EF4-FFF2-40B4-BE49-F238E27FC236}">
                    <a16:creationId xmlns:a16="http://schemas.microsoft.com/office/drawing/2014/main" id="{162B2694-6EBA-4C50-B0ED-426B8CE31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5" y="2324"/>
                <a:ext cx="4" cy="14"/>
              </a:xfrm>
              <a:custGeom>
                <a:avLst/>
                <a:gdLst>
                  <a:gd name="T0" fmla="*/ 4 w 4"/>
                  <a:gd name="T1" fmla="*/ 0 h 14"/>
                  <a:gd name="T2" fmla="*/ 1 w 4"/>
                  <a:gd name="T3" fmla="*/ 2 h 14"/>
                  <a:gd name="T4" fmla="*/ 0 w 4"/>
                  <a:gd name="T5" fmla="*/ 4 h 14"/>
                  <a:gd name="T6" fmla="*/ 0 w 4"/>
                  <a:gd name="T7" fmla="*/ 8 h 14"/>
                  <a:gd name="T8" fmla="*/ 0 w 4"/>
                  <a:gd name="T9" fmla="*/ 11 h 14"/>
                  <a:gd name="T10" fmla="*/ 1 w 4"/>
                  <a:gd name="T11" fmla="*/ 14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4"/>
                  <a:gd name="T20" fmla="*/ 4 w 4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4">
                    <a:moveTo>
                      <a:pt x="4" y="0"/>
                    </a:move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4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1" name="Freeform 688">
                <a:extLst>
                  <a:ext uri="{FF2B5EF4-FFF2-40B4-BE49-F238E27FC236}">
                    <a16:creationId xmlns:a16="http://schemas.microsoft.com/office/drawing/2014/main" id="{5F3A9AAE-1E7C-46E8-96B0-3207B62956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" y="2326"/>
                <a:ext cx="5" cy="16"/>
              </a:xfrm>
              <a:custGeom>
                <a:avLst/>
                <a:gdLst>
                  <a:gd name="T0" fmla="*/ 5 w 5"/>
                  <a:gd name="T1" fmla="*/ 0 h 16"/>
                  <a:gd name="T2" fmla="*/ 3 w 5"/>
                  <a:gd name="T3" fmla="*/ 1 h 16"/>
                  <a:gd name="T4" fmla="*/ 0 w 5"/>
                  <a:gd name="T5" fmla="*/ 5 h 16"/>
                  <a:gd name="T6" fmla="*/ 0 w 5"/>
                  <a:gd name="T7" fmla="*/ 8 h 16"/>
                  <a:gd name="T8" fmla="*/ 0 w 5"/>
                  <a:gd name="T9" fmla="*/ 13 h 16"/>
                  <a:gd name="T10" fmla="*/ 3 w 5"/>
                  <a:gd name="T11" fmla="*/ 16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6"/>
                  <a:gd name="T20" fmla="*/ 5 w 5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6">
                    <a:moveTo>
                      <a:pt x="5" y="0"/>
                    </a:moveTo>
                    <a:lnTo>
                      <a:pt x="3" y="1"/>
                    </a:lnTo>
                    <a:lnTo>
                      <a:pt x="0" y="5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3" y="16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2" name="Freeform 689">
                <a:extLst>
                  <a:ext uri="{FF2B5EF4-FFF2-40B4-BE49-F238E27FC236}">
                    <a16:creationId xmlns:a16="http://schemas.microsoft.com/office/drawing/2014/main" id="{8C4A7BA4-F6D0-465F-B423-020CCF42CA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1" y="2328"/>
                <a:ext cx="5" cy="17"/>
              </a:xfrm>
              <a:custGeom>
                <a:avLst/>
                <a:gdLst>
                  <a:gd name="T0" fmla="*/ 5 w 5"/>
                  <a:gd name="T1" fmla="*/ 0 h 17"/>
                  <a:gd name="T2" fmla="*/ 3 w 5"/>
                  <a:gd name="T3" fmla="*/ 1 h 17"/>
                  <a:gd name="T4" fmla="*/ 2 w 5"/>
                  <a:gd name="T5" fmla="*/ 5 h 17"/>
                  <a:gd name="T6" fmla="*/ 0 w 5"/>
                  <a:gd name="T7" fmla="*/ 8 h 17"/>
                  <a:gd name="T8" fmla="*/ 2 w 5"/>
                  <a:gd name="T9" fmla="*/ 12 h 17"/>
                  <a:gd name="T10" fmla="*/ 3 w 5"/>
                  <a:gd name="T11" fmla="*/ 17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7"/>
                  <a:gd name="T20" fmla="*/ 5 w 5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7">
                    <a:moveTo>
                      <a:pt x="5" y="0"/>
                    </a:moveTo>
                    <a:lnTo>
                      <a:pt x="3" y="1"/>
                    </a:lnTo>
                    <a:lnTo>
                      <a:pt x="2" y="5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3" y="17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3" name="Freeform 690">
                <a:extLst>
                  <a:ext uri="{FF2B5EF4-FFF2-40B4-BE49-F238E27FC236}">
                    <a16:creationId xmlns:a16="http://schemas.microsoft.com/office/drawing/2014/main" id="{CEF136EC-9C01-485E-99ED-5E6F2D010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1" y="2331"/>
                <a:ext cx="6" cy="17"/>
              </a:xfrm>
              <a:custGeom>
                <a:avLst/>
                <a:gdLst>
                  <a:gd name="T0" fmla="*/ 6 w 6"/>
                  <a:gd name="T1" fmla="*/ 0 h 17"/>
                  <a:gd name="T2" fmla="*/ 2 w 6"/>
                  <a:gd name="T3" fmla="*/ 1 h 17"/>
                  <a:gd name="T4" fmla="*/ 1 w 6"/>
                  <a:gd name="T5" fmla="*/ 4 h 17"/>
                  <a:gd name="T6" fmla="*/ 0 w 6"/>
                  <a:gd name="T7" fmla="*/ 8 h 17"/>
                  <a:gd name="T8" fmla="*/ 0 w 6"/>
                  <a:gd name="T9" fmla="*/ 12 h 17"/>
                  <a:gd name="T10" fmla="*/ 1 w 6"/>
                  <a:gd name="T11" fmla="*/ 17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7"/>
                  <a:gd name="T20" fmla="*/ 6 w 6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7">
                    <a:moveTo>
                      <a:pt x="6" y="0"/>
                    </a:moveTo>
                    <a:lnTo>
                      <a:pt x="2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1" y="17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4" name="Freeform 691">
                <a:extLst>
                  <a:ext uri="{FF2B5EF4-FFF2-40B4-BE49-F238E27FC236}">
                    <a16:creationId xmlns:a16="http://schemas.microsoft.com/office/drawing/2014/main" id="{419A8908-9898-4FE1-8379-9BF329E24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8" y="2343"/>
                <a:ext cx="8" cy="25"/>
              </a:xfrm>
              <a:custGeom>
                <a:avLst/>
                <a:gdLst>
                  <a:gd name="T0" fmla="*/ 8 w 8"/>
                  <a:gd name="T1" fmla="*/ 0 h 25"/>
                  <a:gd name="T2" fmla="*/ 5 w 8"/>
                  <a:gd name="T3" fmla="*/ 3 h 25"/>
                  <a:gd name="T4" fmla="*/ 1 w 8"/>
                  <a:gd name="T5" fmla="*/ 8 h 25"/>
                  <a:gd name="T6" fmla="*/ 0 w 8"/>
                  <a:gd name="T7" fmla="*/ 14 h 25"/>
                  <a:gd name="T8" fmla="*/ 1 w 8"/>
                  <a:gd name="T9" fmla="*/ 20 h 25"/>
                  <a:gd name="T10" fmla="*/ 5 w 8"/>
                  <a:gd name="T11" fmla="*/ 25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5"/>
                  <a:gd name="T20" fmla="*/ 8 w 8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5">
                    <a:moveTo>
                      <a:pt x="8" y="0"/>
                    </a:moveTo>
                    <a:lnTo>
                      <a:pt x="5" y="3"/>
                    </a:lnTo>
                    <a:lnTo>
                      <a:pt x="1" y="8"/>
                    </a:lnTo>
                    <a:lnTo>
                      <a:pt x="0" y="14"/>
                    </a:lnTo>
                    <a:lnTo>
                      <a:pt x="1" y="20"/>
                    </a:lnTo>
                    <a:lnTo>
                      <a:pt x="5" y="25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5" name="Freeform 692">
                <a:extLst>
                  <a:ext uri="{FF2B5EF4-FFF2-40B4-BE49-F238E27FC236}">
                    <a16:creationId xmlns:a16="http://schemas.microsoft.com/office/drawing/2014/main" id="{D912329B-E1C2-4F6C-AD97-7E9B9C184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8" y="2333"/>
                <a:ext cx="7" cy="18"/>
              </a:xfrm>
              <a:custGeom>
                <a:avLst/>
                <a:gdLst>
                  <a:gd name="T0" fmla="*/ 7 w 7"/>
                  <a:gd name="T1" fmla="*/ 0 h 18"/>
                  <a:gd name="T2" fmla="*/ 3 w 7"/>
                  <a:gd name="T3" fmla="*/ 2 h 18"/>
                  <a:gd name="T4" fmla="*/ 1 w 7"/>
                  <a:gd name="T5" fmla="*/ 6 h 18"/>
                  <a:gd name="T6" fmla="*/ 0 w 7"/>
                  <a:gd name="T7" fmla="*/ 9 h 18"/>
                  <a:gd name="T8" fmla="*/ 0 w 7"/>
                  <a:gd name="T9" fmla="*/ 14 h 18"/>
                  <a:gd name="T10" fmla="*/ 1 w 7"/>
                  <a:gd name="T11" fmla="*/ 18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18"/>
                  <a:gd name="T20" fmla="*/ 7 w 7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18">
                    <a:moveTo>
                      <a:pt x="7" y="0"/>
                    </a:moveTo>
                    <a:lnTo>
                      <a:pt x="3" y="2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1" y="18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6" name="Freeform 693">
                <a:extLst>
                  <a:ext uri="{FF2B5EF4-FFF2-40B4-BE49-F238E27FC236}">
                    <a16:creationId xmlns:a16="http://schemas.microsoft.com/office/drawing/2014/main" id="{5E08B8B3-D92B-4F20-83EA-E0806D573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2338"/>
                <a:ext cx="8" cy="19"/>
              </a:xfrm>
              <a:custGeom>
                <a:avLst/>
                <a:gdLst>
                  <a:gd name="T0" fmla="*/ 8 w 8"/>
                  <a:gd name="T1" fmla="*/ 0 h 19"/>
                  <a:gd name="T2" fmla="*/ 5 w 8"/>
                  <a:gd name="T3" fmla="*/ 2 h 19"/>
                  <a:gd name="T4" fmla="*/ 2 w 8"/>
                  <a:gd name="T5" fmla="*/ 5 h 19"/>
                  <a:gd name="T6" fmla="*/ 0 w 8"/>
                  <a:gd name="T7" fmla="*/ 10 h 19"/>
                  <a:gd name="T8" fmla="*/ 0 w 8"/>
                  <a:gd name="T9" fmla="*/ 15 h 19"/>
                  <a:gd name="T10" fmla="*/ 1 w 8"/>
                  <a:gd name="T11" fmla="*/ 19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19"/>
                  <a:gd name="T20" fmla="*/ 8 w 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19">
                    <a:moveTo>
                      <a:pt x="8" y="0"/>
                    </a:moveTo>
                    <a:lnTo>
                      <a:pt x="5" y="2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1" y="19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7" name="Freeform 694">
                <a:extLst>
                  <a:ext uri="{FF2B5EF4-FFF2-40B4-BE49-F238E27FC236}">
                    <a16:creationId xmlns:a16="http://schemas.microsoft.com/office/drawing/2014/main" id="{8107CA91-5D39-424A-9D17-5CBCC911F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6" y="2340"/>
                <a:ext cx="10" cy="22"/>
              </a:xfrm>
              <a:custGeom>
                <a:avLst/>
                <a:gdLst>
                  <a:gd name="T0" fmla="*/ 10 w 10"/>
                  <a:gd name="T1" fmla="*/ 0 h 22"/>
                  <a:gd name="T2" fmla="*/ 6 w 10"/>
                  <a:gd name="T3" fmla="*/ 2 h 22"/>
                  <a:gd name="T4" fmla="*/ 3 w 10"/>
                  <a:gd name="T5" fmla="*/ 7 h 22"/>
                  <a:gd name="T6" fmla="*/ 1 w 10"/>
                  <a:gd name="T7" fmla="*/ 11 h 22"/>
                  <a:gd name="T8" fmla="*/ 0 w 10"/>
                  <a:gd name="T9" fmla="*/ 17 h 22"/>
                  <a:gd name="T10" fmla="*/ 3 w 10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22"/>
                  <a:gd name="T20" fmla="*/ 10 w 10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22">
                    <a:moveTo>
                      <a:pt x="10" y="0"/>
                    </a:moveTo>
                    <a:lnTo>
                      <a:pt x="6" y="2"/>
                    </a:lnTo>
                    <a:lnTo>
                      <a:pt x="3" y="7"/>
                    </a:lnTo>
                    <a:lnTo>
                      <a:pt x="1" y="11"/>
                    </a:lnTo>
                    <a:lnTo>
                      <a:pt x="0" y="17"/>
                    </a:lnTo>
                    <a:lnTo>
                      <a:pt x="3" y="22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8" name="Freeform 695">
                <a:extLst>
                  <a:ext uri="{FF2B5EF4-FFF2-40B4-BE49-F238E27FC236}">
                    <a16:creationId xmlns:a16="http://schemas.microsoft.com/office/drawing/2014/main" id="{516D7883-72CE-4FF1-B9A8-1919C193B9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7" y="2281"/>
                <a:ext cx="3" cy="16"/>
              </a:xfrm>
              <a:custGeom>
                <a:avLst/>
                <a:gdLst>
                  <a:gd name="T0" fmla="*/ 2 w 3"/>
                  <a:gd name="T1" fmla="*/ 0 h 16"/>
                  <a:gd name="T2" fmla="*/ 1 w 3"/>
                  <a:gd name="T3" fmla="*/ 2 h 16"/>
                  <a:gd name="T4" fmla="*/ 0 w 3"/>
                  <a:gd name="T5" fmla="*/ 7 h 16"/>
                  <a:gd name="T6" fmla="*/ 1 w 3"/>
                  <a:gd name="T7" fmla="*/ 10 h 16"/>
                  <a:gd name="T8" fmla="*/ 1 w 3"/>
                  <a:gd name="T9" fmla="*/ 14 h 16"/>
                  <a:gd name="T10" fmla="*/ 3 w 3"/>
                  <a:gd name="T11" fmla="*/ 16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16"/>
                  <a:gd name="T20" fmla="*/ 3 w 3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16">
                    <a:moveTo>
                      <a:pt x="2" y="0"/>
                    </a:moveTo>
                    <a:lnTo>
                      <a:pt x="1" y="2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1" y="14"/>
                    </a:lnTo>
                    <a:lnTo>
                      <a:pt x="3" y="16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9" name="Freeform 696">
                <a:extLst>
                  <a:ext uri="{FF2B5EF4-FFF2-40B4-BE49-F238E27FC236}">
                    <a16:creationId xmlns:a16="http://schemas.microsoft.com/office/drawing/2014/main" id="{6BC4B0CF-06C4-4CFB-8408-06C14319A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5" y="2278"/>
                <a:ext cx="3" cy="20"/>
              </a:xfrm>
              <a:custGeom>
                <a:avLst/>
                <a:gdLst>
                  <a:gd name="T0" fmla="*/ 2 w 3"/>
                  <a:gd name="T1" fmla="*/ 0 h 20"/>
                  <a:gd name="T2" fmla="*/ 1 w 3"/>
                  <a:gd name="T3" fmla="*/ 4 h 20"/>
                  <a:gd name="T4" fmla="*/ 0 w 3"/>
                  <a:gd name="T5" fmla="*/ 7 h 20"/>
                  <a:gd name="T6" fmla="*/ 0 w 3"/>
                  <a:gd name="T7" fmla="*/ 12 h 20"/>
                  <a:gd name="T8" fmla="*/ 1 w 3"/>
                  <a:gd name="T9" fmla="*/ 17 h 20"/>
                  <a:gd name="T10" fmla="*/ 3 w 3"/>
                  <a:gd name="T11" fmla="*/ 2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0"/>
                  <a:gd name="T20" fmla="*/ 3 w 3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0">
                    <a:moveTo>
                      <a:pt x="2" y="0"/>
                    </a:moveTo>
                    <a:lnTo>
                      <a:pt x="1" y="4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0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30" name="Freeform 697">
                <a:extLst>
                  <a:ext uri="{FF2B5EF4-FFF2-40B4-BE49-F238E27FC236}">
                    <a16:creationId xmlns:a16="http://schemas.microsoft.com/office/drawing/2014/main" id="{31D932C6-1A3E-4FBC-9212-05FA507559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3" y="2279"/>
                <a:ext cx="4" cy="19"/>
              </a:xfrm>
              <a:custGeom>
                <a:avLst/>
                <a:gdLst>
                  <a:gd name="T0" fmla="*/ 4 w 4"/>
                  <a:gd name="T1" fmla="*/ 0 h 19"/>
                  <a:gd name="T2" fmla="*/ 1 w 4"/>
                  <a:gd name="T3" fmla="*/ 3 h 19"/>
                  <a:gd name="T4" fmla="*/ 0 w 4"/>
                  <a:gd name="T5" fmla="*/ 6 h 19"/>
                  <a:gd name="T6" fmla="*/ 0 w 4"/>
                  <a:gd name="T7" fmla="*/ 11 h 19"/>
                  <a:gd name="T8" fmla="*/ 1 w 4"/>
                  <a:gd name="T9" fmla="*/ 16 h 19"/>
                  <a:gd name="T10" fmla="*/ 4 w 4"/>
                  <a:gd name="T11" fmla="*/ 19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19"/>
                  <a:gd name="T20" fmla="*/ 4 w 4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19">
                    <a:moveTo>
                      <a:pt x="4" y="0"/>
                    </a:moveTo>
                    <a:lnTo>
                      <a:pt x="1" y="3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1" y="16"/>
                    </a:lnTo>
                    <a:lnTo>
                      <a:pt x="4" y="19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31" name="Freeform 698">
                <a:extLst>
                  <a:ext uri="{FF2B5EF4-FFF2-40B4-BE49-F238E27FC236}">
                    <a16:creationId xmlns:a16="http://schemas.microsoft.com/office/drawing/2014/main" id="{CB828F0F-783D-4C05-ACC8-9C6DEFD53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1" y="2278"/>
                <a:ext cx="5" cy="19"/>
              </a:xfrm>
              <a:custGeom>
                <a:avLst/>
                <a:gdLst>
                  <a:gd name="T0" fmla="*/ 5 w 5"/>
                  <a:gd name="T1" fmla="*/ 0 h 19"/>
                  <a:gd name="T2" fmla="*/ 2 w 5"/>
                  <a:gd name="T3" fmla="*/ 3 h 19"/>
                  <a:gd name="T4" fmla="*/ 1 w 5"/>
                  <a:gd name="T5" fmla="*/ 6 h 19"/>
                  <a:gd name="T6" fmla="*/ 0 w 5"/>
                  <a:gd name="T7" fmla="*/ 11 h 19"/>
                  <a:gd name="T8" fmla="*/ 1 w 5"/>
                  <a:gd name="T9" fmla="*/ 15 h 19"/>
                  <a:gd name="T10" fmla="*/ 2 w 5"/>
                  <a:gd name="T11" fmla="*/ 19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9"/>
                  <a:gd name="T20" fmla="*/ 5 w 5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9">
                    <a:moveTo>
                      <a:pt x="5" y="0"/>
                    </a:moveTo>
                    <a:lnTo>
                      <a:pt x="2" y="3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2" y="19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32" name="Freeform 699">
                <a:extLst>
                  <a:ext uri="{FF2B5EF4-FFF2-40B4-BE49-F238E27FC236}">
                    <a16:creationId xmlns:a16="http://schemas.microsoft.com/office/drawing/2014/main" id="{6FE56E02-F564-40C4-AB73-97EC71E82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8" y="2279"/>
                <a:ext cx="5" cy="18"/>
              </a:xfrm>
              <a:custGeom>
                <a:avLst/>
                <a:gdLst>
                  <a:gd name="T0" fmla="*/ 5 w 5"/>
                  <a:gd name="T1" fmla="*/ 0 h 18"/>
                  <a:gd name="T2" fmla="*/ 2 w 5"/>
                  <a:gd name="T3" fmla="*/ 3 h 18"/>
                  <a:gd name="T4" fmla="*/ 1 w 5"/>
                  <a:gd name="T5" fmla="*/ 6 h 18"/>
                  <a:gd name="T6" fmla="*/ 0 w 5"/>
                  <a:gd name="T7" fmla="*/ 10 h 18"/>
                  <a:gd name="T8" fmla="*/ 1 w 5"/>
                  <a:gd name="T9" fmla="*/ 14 h 18"/>
                  <a:gd name="T10" fmla="*/ 2 w 5"/>
                  <a:gd name="T11" fmla="*/ 18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8"/>
                  <a:gd name="T20" fmla="*/ 5 w 5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8">
                    <a:moveTo>
                      <a:pt x="5" y="0"/>
                    </a:moveTo>
                    <a:lnTo>
                      <a:pt x="2" y="3"/>
                    </a:lnTo>
                    <a:lnTo>
                      <a:pt x="1" y="6"/>
                    </a:lnTo>
                    <a:lnTo>
                      <a:pt x="0" y="10"/>
                    </a:lnTo>
                    <a:lnTo>
                      <a:pt x="1" y="14"/>
                    </a:lnTo>
                    <a:lnTo>
                      <a:pt x="2" y="18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33" name="Freeform 700">
                <a:extLst>
                  <a:ext uri="{FF2B5EF4-FFF2-40B4-BE49-F238E27FC236}">
                    <a16:creationId xmlns:a16="http://schemas.microsoft.com/office/drawing/2014/main" id="{5DBBC4B7-3958-4BFD-AEE6-E5684EC725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5" y="2279"/>
                <a:ext cx="5" cy="19"/>
              </a:xfrm>
              <a:custGeom>
                <a:avLst/>
                <a:gdLst>
                  <a:gd name="T0" fmla="*/ 5 w 5"/>
                  <a:gd name="T1" fmla="*/ 0 h 19"/>
                  <a:gd name="T2" fmla="*/ 4 w 5"/>
                  <a:gd name="T3" fmla="*/ 2 h 19"/>
                  <a:gd name="T4" fmla="*/ 1 w 5"/>
                  <a:gd name="T5" fmla="*/ 5 h 19"/>
                  <a:gd name="T6" fmla="*/ 0 w 5"/>
                  <a:gd name="T7" fmla="*/ 10 h 19"/>
                  <a:gd name="T8" fmla="*/ 1 w 5"/>
                  <a:gd name="T9" fmla="*/ 14 h 19"/>
                  <a:gd name="T10" fmla="*/ 5 w 5"/>
                  <a:gd name="T11" fmla="*/ 19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19"/>
                  <a:gd name="T20" fmla="*/ 5 w 5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19">
                    <a:moveTo>
                      <a:pt x="5" y="0"/>
                    </a:moveTo>
                    <a:lnTo>
                      <a:pt x="4" y="2"/>
                    </a:lnTo>
                    <a:lnTo>
                      <a:pt x="1" y="5"/>
                    </a:lnTo>
                    <a:lnTo>
                      <a:pt x="0" y="10"/>
                    </a:lnTo>
                    <a:lnTo>
                      <a:pt x="1" y="14"/>
                    </a:lnTo>
                    <a:lnTo>
                      <a:pt x="5" y="19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34" name="Freeform 701">
                <a:extLst>
                  <a:ext uri="{FF2B5EF4-FFF2-40B4-BE49-F238E27FC236}">
                    <a16:creationId xmlns:a16="http://schemas.microsoft.com/office/drawing/2014/main" id="{A1CE2A5A-0B47-4882-98A3-B84ACD7F3B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3" y="2278"/>
                <a:ext cx="6" cy="21"/>
              </a:xfrm>
              <a:custGeom>
                <a:avLst/>
                <a:gdLst>
                  <a:gd name="T0" fmla="*/ 6 w 6"/>
                  <a:gd name="T1" fmla="*/ 0 h 21"/>
                  <a:gd name="T2" fmla="*/ 3 w 6"/>
                  <a:gd name="T3" fmla="*/ 4 h 21"/>
                  <a:gd name="T4" fmla="*/ 1 w 6"/>
                  <a:gd name="T5" fmla="*/ 8 h 21"/>
                  <a:gd name="T6" fmla="*/ 0 w 6"/>
                  <a:gd name="T7" fmla="*/ 13 h 21"/>
                  <a:gd name="T8" fmla="*/ 1 w 6"/>
                  <a:gd name="T9" fmla="*/ 18 h 21"/>
                  <a:gd name="T10" fmla="*/ 5 w 6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21"/>
                  <a:gd name="T20" fmla="*/ 6 w 6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21">
                    <a:moveTo>
                      <a:pt x="6" y="0"/>
                    </a:moveTo>
                    <a:lnTo>
                      <a:pt x="3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1" y="18"/>
                    </a:lnTo>
                    <a:lnTo>
                      <a:pt x="5" y="21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35" name="Freeform 702">
                <a:extLst>
                  <a:ext uri="{FF2B5EF4-FFF2-40B4-BE49-F238E27FC236}">
                    <a16:creationId xmlns:a16="http://schemas.microsoft.com/office/drawing/2014/main" id="{B2D20431-23EF-4C28-9B4C-2E9A1F0AB3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3" y="2277"/>
                <a:ext cx="4" cy="23"/>
              </a:xfrm>
              <a:custGeom>
                <a:avLst/>
                <a:gdLst>
                  <a:gd name="T0" fmla="*/ 4 w 4"/>
                  <a:gd name="T1" fmla="*/ 0 h 23"/>
                  <a:gd name="T2" fmla="*/ 2 w 4"/>
                  <a:gd name="T3" fmla="*/ 2 h 23"/>
                  <a:gd name="T4" fmla="*/ 0 w 4"/>
                  <a:gd name="T5" fmla="*/ 7 h 23"/>
                  <a:gd name="T6" fmla="*/ 0 w 4"/>
                  <a:gd name="T7" fmla="*/ 13 h 23"/>
                  <a:gd name="T8" fmla="*/ 1 w 4"/>
                  <a:gd name="T9" fmla="*/ 19 h 23"/>
                  <a:gd name="T10" fmla="*/ 3 w 4"/>
                  <a:gd name="T11" fmla="*/ 23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3"/>
                  <a:gd name="T20" fmla="*/ 4 w 4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3">
                    <a:moveTo>
                      <a:pt x="4" y="0"/>
                    </a:moveTo>
                    <a:lnTo>
                      <a:pt x="2" y="2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1" y="19"/>
                    </a:lnTo>
                    <a:lnTo>
                      <a:pt x="3" y="23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36" name="Freeform 703">
                <a:extLst>
                  <a:ext uri="{FF2B5EF4-FFF2-40B4-BE49-F238E27FC236}">
                    <a16:creationId xmlns:a16="http://schemas.microsoft.com/office/drawing/2014/main" id="{C228C8A1-7EE2-40D8-A297-D951D34F0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2" y="2276"/>
                <a:ext cx="7" cy="23"/>
              </a:xfrm>
              <a:custGeom>
                <a:avLst/>
                <a:gdLst>
                  <a:gd name="T0" fmla="*/ 7 w 7"/>
                  <a:gd name="T1" fmla="*/ 0 h 23"/>
                  <a:gd name="T2" fmla="*/ 3 w 7"/>
                  <a:gd name="T3" fmla="*/ 2 h 23"/>
                  <a:gd name="T4" fmla="*/ 1 w 7"/>
                  <a:gd name="T5" fmla="*/ 6 h 23"/>
                  <a:gd name="T6" fmla="*/ 0 w 7"/>
                  <a:gd name="T7" fmla="*/ 12 h 23"/>
                  <a:gd name="T8" fmla="*/ 0 w 7"/>
                  <a:gd name="T9" fmla="*/ 17 h 23"/>
                  <a:gd name="T10" fmla="*/ 3 w 7"/>
                  <a:gd name="T11" fmla="*/ 23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23"/>
                  <a:gd name="T20" fmla="*/ 7 w 7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23">
                    <a:moveTo>
                      <a:pt x="7" y="0"/>
                    </a:moveTo>
                    <a:lnTo>
                      <a:pt x="3" y="2"/>
                    </a:lnTo>
                    <a:lnTo>
                      <a:pt x="1" y="6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3" y="23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37" name="Freeform 704">
                <a:extLst>
                  <a:ext uri="{FF2B5EF4-FFF2-40B4-BE49-F238E27FC236}">
                    <a16:creationId xmlns:a16="http://schemas.microsoft.com/office/drawing/2014/main" id="{BD270E41-3947-4616-8E38-56CD71AF4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9" y="2278"/>
                <a:ext cx="8" cy="21"/>
              </a:xfrm>
              <a:custGeom>
                <a:avLst/>
                <a:gdLst>
                  <a:gd name="T0" fmla="*/ 8 w 8"/>
                  <a:gd name="T1" fmla="*/ 0 h 21"/>
                  <a:gd name="T2" fmla="*/ 3 w 8"/>
                  <a:gd name="T3" fmla="*/ 1 h 21"/>
                  <a:gd name="T4" fmla="*/ 1 w 8"/>
                  <a:gd name="T5" fmla="*/ 5 h 21"/>
                  <a:gd name="T6" fmla="*/ 0 w 8"/>
                  <a:gd name="T7" fmla="*/ 11 h 21"/>
                  <a:gd name="T8" fmla="*/ 0 w 8"/>
                  <a:gd name="T9" fmla="*/ 17 h 21"/>
                  <a:gd name="T10" fmla="*/ 2 w 8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1"/>
                  <a:gd name="T20" fmla="*/ 8 w 8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1">
                    <a:moveTo>
                      <a:pt x="8" y="0"/>
                    </a:moveTo>
                    <a:lnTo>
                      <a:pt x="3" y="1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1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38" name="Freeform 705">
                <a:extLst>
                  <a:ext uri="{FF2B5EF4-FFF2-40B4-BE49-F238E27FC236}">
                    <a16:creationId xmlns:a16="http://schemas.microsoft.com/office/drawing/2014/main" id="{B9D7EEB3-4CF1-455F-8E88-93FF9C9B42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6" y="2279"/>
                <a:ext cx="11" cy="23"/>
              </a:xfrm>
              <a:custGeom>
                <a:avLst/>
                <a:gdLst>
                  <a:gd name="T0" fmla="*/ 11 w 11"/>
                  <a:gd name="T1" fmla="*/ 0 h 23"/>
                  <a:gd name="T2" fmla="*/ 7 w 11"/>
                  <a:gd name="T3" fmla="*/ 2 h 23"/>
                  <a:gd name="T4" fmla="*/ 2 w 11"/>
                  <a:gd name="T5" fmla="*/ 6 h 23"/>
                  <a:gd name="T6" fmla="*/ 0 w 11"/>
                  <a:gd name="T7" fmla="*/ 12 h 23"/>
                  <a:gd name="T8" fmla="*/ 0 w 11"/>
                  <a:gd name="T9" fmla="*/ 18 h 23"/>
                  <a:gd name="T10" fmla="*/ 2 w 11"/>
                  <a:gd name="T11" fmla="*/ 23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3"/>
                  <a:gd name="T20" fmla="*/ 11 w 11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3">
                    <a:moveTo>
                      <a:pt x="11" y="0"/>
                    </a:moveTo>
                    <a:lnTo>
                      <a:pt x="7" y="2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3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39" name="Freeform 706">
                <a:extLst>
                  <a:ext uri="{FF2B5EF4-FFF2-40B4-BE49-F238E27FC236}">
                    <a16:creationId xmlns:a16="http://schemas.microsoft.com/office/drawing/2014/main" id="{B17D00A3-B574-4BA9-8AB9-DC168F298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4" y="2284"/>
                <a:ext cx="14" cy="19"/>
              </a:xfrm>
              <a:custGeom>
                <a:avLst/>
                <a:gdLst>
                  <a:gd name="T0" fmla="*/ 14 w 14"/>
                  <a:gd name="T1" fmla="*/ 0 h 19"/>
                  <a:gd name="T2" fmla="*/ 8 w 14"/>
                  <a:gd name="T3" fmla="*/ 0 h 19"/>
                  <a:gd name="T4" fmla="*/ 3 w 14"/>
                  <a:gd name="T5" fmla="*/ 4 h 19"/>
                  <a:gd name="T6" fmla="*/ 1 w 14"/>
                  <a:gd name="T7" fmla="*/ 8 h 19"/>
                  <a:gd name="T8" fmla="*/ 0 w 14"/>
                  <a:gd name="T9" fmla="*/ 13 h 19"/>
                  <a:gd name="T10" fmla="*/ 0 w 14"/>
                  <a:gd name="T11" fmla="*/ 19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9"/>
                  <a:gd name="T20" fmla="*/ 14 w 14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9">
                    <a:moveTo>
                      <a:pt x="14" y="0"/>
                    </a:moveTo>
                    <a:lnTo>
                      <a:pt x="8" y="0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3"/>
                    </a:lnTo>
                    <a:lnTo>
                      <a:pt x="0" y="19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40" name="Freeform 707">
                <a:extLst>
                  <a:ext uri="{FF2B5EF4-FFF2-40B4-BE49-F238E27FC236}">
                    <a16:creationId xmlns:a16="http://schemas.microsoft.com/office/drawing/2014/main" id="{DD373658-5FC5-4021-ABEC-1FD311B188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7" y="2289"/>
                <a:ext cx="18" cy="16"/>
              </a:xfrm>
              <a:custGeom>
                <a:avLst/>
                <a:gdLst>
                  <a:gd name="T0" fmla="*/ 18 w 18"/>
                  <a:gd name="T1" fmla="*/ 1 h 16"/>
                  <a:gd name="T2" fmla="*/ 12 w 18"/>
                  <a:gd name="T3" fmla="*/ 0 h 16"/>
                  <a:gd name="T4" fmla="*/ 7 w 18"/>
                  <a:gd name="T5" fmla="*/ 2 h 16"/>
                  <a:gd name="T6" fmla="*/ 4 w 18"/>
                  <a:gd name="T7" fmla="*/ 6 h 16"/>
                  <a:gd name="T8" fmla="*/ 2 w 18"/>
                  <a:gd name="T9" fmla="*/ 11 h 16"/>
                  <a:gd name="T10" fmla="*/ 0 w 18"/>
                  <a:gd name="T11" fmla="*/ 16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6"/>
                  <a:gd name="T20" fmla="*/ 18 w 18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6">
                    <a:moveTo>
                      <a:pt x="18" y="1"/>
                    </a:moveTo>
                    <a:lnTo>
                      <a:pt x="12" y="0"/>
                    </a:lnTo>
                    <a:lnTo>
                      <a:pt x="7" y="2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6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41" name="Freeform 708">
                <a:extLst>
                  <a:ext uri="{FF2B5EF4-FFF2-40B4-BE49-F238E27FC236}">
                    <a16:creationId xmlns:a16="http://schemas.microsoft.com/office/drawing/2014/main" id="{92D317FC-ABC6-49EE-83A6-B0DE79048B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3" y="2295"/>
                <a:ext cx="18" cy="16"/>
              </a:xfrm>
              <a:custGeom>
                <a:avLst/>
                <a:gdLst>
                  <a:gd name="T0" fmla="*/ 18 w 18"/>
                  <a:gd name="T1" fmla="*/ 2 h 16"/>
                  <a:gd name="T2" fmla="*/ 12 w 18"/>
                  <a:gd name="T3" fmla="*/ 0 h 16"/>
                  <a:gd name="T4" fmla="*/ 7 w 18"/>
                  <a:gd name="T5" fmla="*/ 1 h 16"/>
                  <a:gd name="T6" fmla="*/ 3 w 18"/>
                  <a:gd name="T7" fmla="*/ 5 h 16"/>
                  <a:gd name="T8" fmla="*/ 0 w 18"/>
                  <a:gd name="T9" fmla="*/ 11 h 16"/>
                  <a:gd name="T10" fmla="*/ 0 w 18"/>
                  <a:gd name="T11" fmla="*/ 16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6"/>
                  <a:gd name="T20" fmla="*/ 18 w 18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6">
                    <a:moveTo>
                      <a:pt x="18" y="2"/>
                    </a:moveTo>
                    <a:lnTo>
                      <a:pt x="12" y="0"/>
                    </a:lnTo>
                    <a:lnTo>
                      <a:pt x="7" y="1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6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42" name="Freeform 709">
                <a:extLst>
                  <a:ext uri="{FF2B5EF4-FFF2-40B4-BE49-F238E27FC236}">
                    <a16:creationId xmlns:a16="http://schemas.microsoft.com/office/drawing/2014/main" id="{AF05880A-44A1-4CCE-A4B9-C5E1BA320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4" y="2303"/>
                <a:ext cx="24" cy="14"/>
              </a:xfrm>
              <a:custGeom>
                <a:avLst/>
                <a:gdLst>
                  <a:gd name="T0" fmla="*/ 24 w 24"/>
                  <a:gd name="T1" fmla="*/ 3 h 14"/>
                  <a:gd name="T2" fmla="*/ 18 w 24"/>
                  <a:gd name="T3" fmla="*/ 0 h 14"/>
                  <a:gd name="T4" fmla="*/ 12 w 24"/>
                  <a:gd name="T5" fmla="*/ 0 h 14"/>
                  <a:gd name="T6" fmla="*/ 6 w 24"/>
                  <a:gd name="T7" fmla="*/ 3 h 14"/>
                  <a:gd name="T8" fmla="*/ 2 w 24"/>
                  <a:gd name="T9" fmla="*/ 8 h 14"/>
                  <a:gd name="T10" fmla="*/ 0 w 24"/>
                  <a:gd name="T11" fmla="*/ 14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4"/>
                  <a:gd name="T20" fmla="*/ 24 w 24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4">
                    <a:moveTo>
                      <a:pt x="24" y="3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6" y="3"/>
                    </a:lnTo>
                    <a:lnTo>
                      <a:pt x="2" y="8"/>
                    </a:lnTo>
                    <a:lnTo>
                      <a:pt x="0" y="14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43" name="Freeform 710">
                <a:extLst>
                  <a:ext uri="{FF2B5EF4-FFF2-40B4-BE49-F238E27FC236}">
                    <a16:creationId xmlns:a16="http://schemas.microsoft.com/office/drawing/2014/main" id="{468850F8-E9E0-4375-85DF-850EDDC54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8" y="2310"/>
                <a:ext cx="27" cy="11"/>
              </a:xfrm>
              <a:custGeom>
                <a:avLst/>
                <a:gdLst>
                  <a:gd name="T0" fmla="*/ 27 w 27"/>
                  <a:gd name="T1" fmla="*/ 5 h 11"/>
                  <a:gd name="T2" fmla="*/ 21 w 27"/>
                  <a:gd name="T3" fmla="*/ 0 h 11"/>
                  <a:gd name="T4" fmla="*/ 15 w 27"/>
                  <a:gd name="T5" fmla="*/ 0 h 11"/>
                  <a:gd name="T6" fmla="*/ 8 w 27"/>
                  <a:gd name="T7" fmla="*/ 3 h 11"/>
                  <a:gd name="T8" fmla="*/ 3 w 27"/>
                  <a:gd name="T9" fmla="*/ 8 h 11"/>
                  <a:gd name="T10" fmla="*/ 0 w 27"/>
                  <a:gd name="T11" fmla="*/ 11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11"/>
                  <a:gd name="T20" fmla="*/ 27 w 27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11">
                    <a:moveTo>
                      <a:pt x="27" y="5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8" y="3"/>
                    </a:lnTo>
                    <a:lnTo>
                      <a:pt x="3" y="8"/>
                    </a:lnTo>
                    <a:lnTo>
                      <a:pt x="0" y="11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44" name="Freeform 711">
                <a:extLst>
                  <a:ext uri="{FF2B5EF4-FFF2-40B4-BE49-F238E27FC236}">
                    <a16:creationId xmlns:a16="http://schemas.microsoft.com/office/drawing/2014/main" id="{6B3F621C-8D8F-4420-84B9-763EA9B988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0" y="2319"/>
                <a:ext cx="27" cy="7"/>
              </a:xfrm>
              <a:custGeom>
                <a:avLst/>
                <a:gdLst>
                  <a:gd name="T0" fmla="*/ 27 w 27"/>
                  <a:gd name="T1" fmla="*/ 6 h 7"/>
                  <a:gd name="T2" fmla="*/ 21 w 27"/>
                  <a:gd name="T3" fmla="*/ 1 h 7"/>
                  <a:gd name="T4" fmla="*/ 15 w 27"/>
                  <a:gd name="T5" fmla="*/ 0 h 7"/>
                  <a:gd name="T6" fmla="*/ 11 w 27"/>
                  <a:gd name="T7" fmla="*/ 1 h 7"/>
                  <a:gd name="T8" fmla="*/ 5 w 27"/>
                  <a:gd name="T9" fmla="*/ 5 h 7"/>
                  <a:gd name="T10" fmla="*/ 0 w 27"/>
                  <a:gd name="T11" fmla="*/ 7 h 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"/>
                  <a:gd name="T19" fmla="*/ 0 h 7"/>
                  <a:gd name="T20" fmla="*/ 27 w 27"/>
                  <a:gd name="T21" fmla="*/ 7 h 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" h="7">
                    <a:moveTo>
                      <a:pt x="27" y="6"/>
                    </a:moveTo>
                    <a:lnTo>
                      <a:pt x="21" y="1"/>
                    </a:lnTo>
                    <a:lnTo>
                      <a:pt x="15" y="0"/>
                    </a:lnTo>
                    <a:lnTo>
                      <a:pt x="11" y="1"/>
                    </a:lnTo>
                    <a:lnTo>
                      <a:pt x="5" y="5"/>
                    </a:lnTo>
                    <a:lnTo>
                      <a:pt x="0" y="7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45" name="Freeform 712">
                <a:extLst>
                  <a:ext uri="{FF2B5EF4-FFF2-40B4-BE49-F238E27FC236}">
                    <a16:creationId xmlns:a16="http://schemas.microsoft.com/office/drawing/2014/main" id="{631C24AC-71E4-446B-995F-C4BBDEF35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2" y="2327"/>
                <a:ext cx="26" cy="14"/>
              </a:xfrm>
              <a:custGeom>
                <a:avLst/>
                <a:gdLst>
                  <a:gd name="T0" fmla="*/ 0 w 26"/>
                  <a:gd name="T1" fmla="*/ 4 h 14"/>
                  <a:gd name="T2" fmla="*/ 5 w 26"/>
                  <a:gd name="T3" fmla="*/ 1 h 14"/>
                  <a:gd name="T4" fmla="*/ 12 w 26"/>
                  <a:gd name="T5" fmla="*/ 0 h 14"/>
                  <a:gd name="T6" fmla="*/ 18 w 26"/>
                  <a:gd name="T7" fmla="*/ 2 h 14"/>
                  <a:gd name="T8" fmla="*/ 23 w 26"/>
                  <a:gd name="T9" fmla="*/ 7 h 14"/>
                  <a:gd name="T10" fmla="*/ 26 w 26"/>
                  <a:gd name="T11" fmla="*/ 14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14"/>
                  <a:gd name="T20" fmla="*/ 26 w 26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14">
                    <a:moveTo>
                      <a:pt x="0" y="4"/>
                    </a:moveTo>
                    <a:lnTo>
                      <a:pt x="5" y="1"/>
                    </a:lnTo>
                    <a:lnTo>
                      <a:pt x="12" y="0"/>
                    </a:lnTo>
                    <a:lnTo>
                      <a:pt x="18" y="2"/>
                    </a:lnTo>
                    <a:lnTo>
                      <a:pt x="23" y="7"/>
                    </a:lnTo>
                    <a:lnTo>
                      <a:pt x="26" y="14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46" name="Freeform 713">
                <a:extLst>
                  <a:ext uri="{FF2B5EF4-FFF2-40B4-BE49-F238E27FC236}">
                    <a16:creationId xmlns:a16="http://schemas.microsoft.com/office/drawing/2014/main" id="{F9377BFE-E313-4D4D-A468-D17F66FF95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8" y="2346"/>
                <a:ext cx="5" cy="24"/>
              </a:xfrm>
              <a:custGeom>
                <a:avLst/>
                <a:gdLst>
                  <a:gd name="T0" fmla="*/ 5 w 5"/>
                  <a:gd name="T1" fmla="*/ 0 h 24"/>
                  <a:gd name="T2" fmla="*/ 3 w 5"/>
                  <a:gd name="T3" fmla="*/ 2 h 24"/>
                  <a:gd name="T4" fmla="*/ 0 w 5"/>
                  <a:gd name="T5" fmla="*/ 7 h 24"/>
                  <a:gd name="T6" fmla="*/ 0 w 5"/>
                  <a:gd name="T7" fmla="*/ 12 h 24"/>
                  <a:gd name="T8" fmla="*/ 0 w 5"/>
                  <a:gd name="T9" fmla="*/ 18 h 24"/>
                  <a:gd name="T10" fmla="*/ 4 w 5"/>
                  <a:gd name="T11" fmla="*/ 2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"/>
                  <a:gd name="T19" fmla="*/ 0 h 24"/>
                  <a:gd name="T20" fmla="*/ 5 w 5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" h="24">
                    <a:moveTo>
                      <a:pt x="5" y="0"/>
                    </a:moveTo>
                    <a:lnTo>
                      <a:pt x="3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4" y="24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47" name="Freeform 714">
                <a:extLst>
                  <a:ext uri="{FF2B5EF4-FFF2-40B4-BE49-F238E27FC236}">
                    <a16:creationId xmlns:a16="http://schemas.microsoft.com/office/drawing/2014/main" id="{058F9874-8534-4FF9-BB57-8970DBEB5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0" y="2346"/>
                <a:ext cx="2" cy="24"/>
              </a:xfrm>
              <a:custGeom>
                <a:avLst/>
                <a:gdLst>
                  <a:gd name="T0" fmla="*/ 1 w 2"/>
                  <a:gd name="T1" fmla="*/ 0 h 24"/>
                  <a:gd name="T2" fmla="*/ 0 w 2"/>
                  <a:gd name="T3" fmla="*/ 3 h 24"/>
                  <a:gd name="T4" fmla="*/ 0 w 2"/>
                  <a:gd name="T5" fmla="*/ 7 h 24"/>
                  <a:gd name="T6" fmla="*/ 0 w 2"/>
                  <a:gd name="T7" fmla="*/ 12 h 24"/>
                  <a:gd name="T8" fmla="*/ 0 w 2"/>
                  <a:gd name="T9" fmla="*/ 18 h 24"/>
                  <a:gd name="T10" fmla="*/ 2 w 2"/>
                  <a:gd name="T11" fmla="*/ 2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"/>
                  <a:gd name="T19" fmla="*/ 0 h 24"/>
                  <a:gd name="T20" fmla="*/ 2 w 2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" h="24">
                    <a:moveTo>
                      <a:pt x="1" y="0"/>
                    </a:moveTo>
                    <a:lnTo>
                      <a:pt x="0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4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48" name="Freeform 715">
                <a:extLst>
                  <a:ext uri="{FF2B5EF4-FFF2-40B4-BE49-F238E27FC236}">
                    <a16:creationId xmlns:a16="http://schemas.microsoft.com/office/drawing/2014/main" id="{827C1C7D-1D60-49BA-96FC-67DF68226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0" y="2347"/>
                <a:ext cx="3" cy="23"/>
              </a:xfrm>
              <a:custGeom>
                <a:avLst/>
                <a:gdLst>
                  <a:gd name="T0" fmla="*/ 0 w 3"/>
                  <a:gd name="T1" fmla="*/ 0 h 23"/>
                  <a:gd name="T2" fmla="*/ 0 w 3"/>
                  <a:gd name="T3" fmla="*/ 2 h 23"/>
                  <a:gd name="T4" fmla="*/ 2 w 3"/>
                  <a:gd name="T5" fmla="*/ 6 h 23"/>
                  <a:gd name="T6" fmla="*/ 2 w 3"/>
                  <a:gd name="T7" fmla="*/ 10 h 23"/>
                  <a:gd name="T8" fmla="*/ 3 w 3"/>
                  <a:gd name="T9" fmla="*/ 16 h 23"/>
                  <a:gd name="T10" fmla="*/ 3 w 3"/>
                  <a:gd name="T11" fmla="*/ 23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23"/>
                  <a:gd name="T20" fmla="*/ 3 w 3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23">
                    <a:moveTo>
                      <a:pt x="0" y="0"/>
                    </a:moveTo>
                    <a:lnTo>
                      <a:pt x="0" y="2"/>
                    </a:lnTo>
                    <a:lnTo>
                      <a:pt x="2" y="6"/>
                    </a:lnTo>
                    <a:lnTo>
                      <a:pt x="2" y="10"/>
                    </a:lnTo>
                    <a:lnTo>
                      <a:pt x="3" y="16"/>
                    </a:lnTo>
                    <a:lnTo>
                      <a:pt x="3" y="23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49" name="Freeform 716">
                <a:extLst>
                  <a:ext uri="{FF2B5EF4-FFF2-40B4-BE49-F238E27FC236}">
                    <a16:creationId xmlns:a16="http://schemas.microsoft.com/office/drawing/2014/main" id="{1C3E9888-3475-4DC2-9BDF-C9FF97EDB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7" y="2346"/>
                <a:ext cx="6" cy="23"/>
              </a:xfrm>
              <a:custGeom>
                <a:avLst/>
                <a:gdLst>
                  <a:gd name="T0" fmla="*/ 0 w 6"/>
                  <a:gd name="T1" fmla="*/ 0 h 23"/>
                  <a:gd name="T2" fmla="*/ 3 w 6"/>
                  <a:gd name="T3" fmla="*/ 2 h 23"/>
                  <a:gd name="T4" fmla="*/ 4 w 6"/>
                  <a:gd name="T5" fmla="*/ 5 h 23"/>
                  <a:gd name="T6" fmla="*/ 5 w 6"/>
                  <a:gd name="T7" fmla="*/ 10 h 23"/>
                  <a:gd name="T8" fmla="*/ 6 w 6"/>
                  <a:gd name="T9" fmla="*/ 16 h 23"/>
                  <a:gd name="T10" fmla="*/ 5 w 6"/>
                  <a:gd name="T11" fmla="*/ 23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23"/>
                  <a:gd name="T20" fmla="*/ 6 w 6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23">
                    <a:moveTo>
                      <a:pt x="0" y="0"/>
                    </a:moveTo>
                    <a:lnTo>
                      <a:pt x="3" y="2"/>
                    </a:lnTo>
                    <a:lnTo>
                      <a:pt x="4" y="5"/>
                    </a:lnTo>
                    <a:lnTo>
                      <a:pt x="5" y="10"/>
                    </a:lnTo>
                    <a:lnTo>
                      <a:pt x="6" y="16"/>
                    </a:lnTo>
                    <a:lnTo>
                      <a:pt x="5" y="23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50" name="Freeform 717">
                <a:extLst>
                  <a:ext uri="{FF2B5EF4-FFF2-40B4-BE49-F238E27FC236}">
                    <a16:creationId xmlns:a16="http://schemas.microsoft.com/office/drawing/2014/main" id="{0D134482-E26F-48DB-BB19-BF0C37728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1" y="2333"/>
                <a:ext cx="24" cy="17"/>
              </a:xfrm>
              <a:custGeom>
                <a:avLst/>
                <a:gdLst>
                  <a:gd name="T0" fmla="*/ 0 w 24"/>
                  <a:gd name="T1" fmla="*/ 1 h 17"/>
                  <a:gd name="T2" fmla="*/ 6 w 24"/>
                  <a:gd name="T3" fmla="*/ 0 h 17"/>
                  <a:gd name="T4" fmla="*/ 12 w 24"/>
                  <a:gd name="T5" fmla="*/ 1 h 17"/>
                  <a:gd name="T6" fmla="*/ 18 w 24"/>
                  <a:gd name="T7" fmla="*/ 5 h 17"/>
                  <a:gd name="T8" fmla="*/ 22 w 24"/>
                  <a:gd name="T9" fmla="*/ 9 h 17"/>
                  <a:gd name="T10" fmla="*/ 24 w 24"/>
                  <a:gd name="T11" fmla="*/ 17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7"/>
                  <a:gd name="T20" fmla="*/ 24 w 2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7">
                    <a:moveTo>
                      <a:pt x="0" y="1"/>
                    </a:moveTo>
                    <a:lnTo>
                      <a:pt x="6" y="0"/>
                    </a:lnTo>
                    <a:lnTo>
                      <a:pt x="12" y="1"/>
                    </a:lnTo>
                    <a:lnTo>
                      <a:pt x="18" y="5"/>
                    </a:lnTo>
                    <a:lnTo>
                      <a:pt x="22" y="9"/>
                    </a:lnTo>
                    <a:lnTo>
                      <a:pt x="24" y="17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51" name="Freeform 718">
                <a:extLst>
                  <a:ext uri="{FF2B5EF4-FFF2-40B4-BE49-F238E27FC236}">
                    <a16:creationId xmlns:a16="http://schemas.microsoft.com/office/drawing/2014/main" id="{872BE13A-9B7F-4B05-AB81-48DEF7C1E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9" y="2338"/>
                <a:ext cx="20" cy="18"/>
              </a:xfrm>
              <a:custGeom>
                <a:avLst/>
                <a:gdLst>
                  <a:gd name="T0" fmla="*/ 0 w 20"/>
                  <a:gd name="T1" fmla="*/ 0 h 18"/>
                  <a:gd name="T2" fmla="*/ 5 w 20"/>
                  <a:gd name="T3" fmla="*/ 0 h 18"/>
                  <a:gd name="T4" fmla="*/ 9 w 20"/>
                  <a:gd name="T5" fmla="*/ 2 h 18"/>
                  <a:gd name="T6" fmla="*/ 15 w 20"/>
                  <a:gd name="T7" fmla="*/ 5 h 18"/>
                  <a:gd name="T8" fmla="*/ 19 w 20"/>
                  <a:gd name="T9" fmla="*/ 11 h 18"/>
                  <a:gd name="T10" fmla="*/ 20 w 20"/>
                  <a:gd name="T11" fmla="*/ 18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8"/>
                  <a:gd name="T20" fmla="*/ 20 w 2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8">
                    <a:moveTo>
                      <a:pt x="0" y="0"/>
                    </a:moveTo>
                    <a:lnTo>
                      <a:pt x="5" y="0"/>
                    </a:lnTo>
                    <a:lnTo>
                      <a:pt x="9" y="2"/>
                    </a:lnTo>
                    <a:lnTo>
                      <a:pt x="15" y="5"/>
                    </a:lnTo>
                    <a:lnTo>
                      <a:pt x="19" y="11"/>
                    </a:lnTo>
                    <a:lnTo>
                      <a:pt x="20" y="18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52" name="Freeform 719">
                <a:extLst>
                  <a:ext uri="{FF2B5EF4-FFF2-40B4-BE49-F238E27FC236}">
                    <a16:creationId xmlns:a16="http://schemas.microsoft.com/office/drawing/2014/main" id="{65787327-FCEC-41C4-B7AD-8FDD19877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7" y="2341"/>
                <a:ext cx="15" cy="22"/>
              </a:xfrm>
              <a:custGeom>
                <a:avLst/>
                <a:gdLst>
                  <a:gd name="T0" fmla="*/ 0 w 15"/>
                  <a:gd name="T1" fmla="*/ 0 h 22"/>
                  <a:gd name="T2" fmla="*/ 4 w 15"/>
                  <a:gd name="T3" fmla="*/ 1 h 22"/>
                  <a:gd name="T4" fmla="*/ 9 w 15"/>
                  <a:gd name="T5" fmla="*/ 5 h 22"/>
                  <a:gd name="T6" fmla="*/ 12 w 15"/>
                  <a:gd name="T7" fmla="*/ 9 h 22"/>
                  <a:gd name="T8" fmla="*/ 15 w 15"/>
                  <a:gd name="T9" fmla="*/ 15 h 22"/>
                  <a:gd name="T10" fmla="*/ 14 w 15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2"/>
                  <a:gd name="T20" fmla="*/ 15 w 15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2">
                    <a:moveTo>
                      <a:pt x="0" y="0"/>
                    </a:moveTo>
                    <a:lnTo>
                      <a:pt x="4" y="1"/>
                    </a:lnTo>
                    <a:lnTo>
                      <a:pt x="9" y="5"/>
                    </a:lnTo>
                    <a:lnTo>
                      <a:pt x="12" y="9"/>
                    </a:lnTo>
                    <a:lnTo>
                      <a:pt x="15" y="15"/>
                    </a:lnTo>
                    <a:lnTo>
                      <a:pt x="14" y="22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53" name="Freeform 720">
                <a:extLst>
                  <a:ext uri="{FF2B5EF4-FFF2-40B4-BE49-F238E27FC236}">
                    <a16:creationId xmlns:a16="http://schemas.microsoft.com/office/drawing/2014/main" id="{3986D539-E351-48CD-8DCD-1832A1F43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6" y="2345"/>
                <a:ext cx="8" cy="22"/>
              </a:xfrm>
              <a:custGeom>
                <a:avLst/>
                <a:gdLst>
                  <a:gd name="T0" fmla="*/ 0 w 8"/>
                  <a:gd name="T1" fmla="*/ 0 h 22"/>
                  <a:gd name="T2" fmla="*/ 3 w 8"/>
                  <a:gd name="T3" fmla="*/ 2 h 22"/>
                  <a:gd name="T4" fmla="*/ 5 w 8"/>
                  <a:gd name="T5" fmla="*/ 5 h 22"/>
                  <a:gd name="T6" fmla="*/ 8 w 8"/>
                  <a:gd name="T7" fmla="*/ 9 h 22"/>
                  <a:gd name="T8" fmla="*/ 8 w 8"/>
                  <a:gd name="T9" fmla="*/ 15 h 22"/>
                  <a:gd name="T10" fmla="*/ 6 w 8"/>
                  <a:gd name="T11" fmla="*/ 22 h 2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22"/>
                  <a:gd name="T20" fmla="*/ 8 w 8"/>
                  <a:gd name="T21" fmla="*/ 22 h 2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22">
                    <a:moveTo>
                      <a:pt x="0" y="0"/>
                    </a:moveTo>
                    <a:lnTo>
                      <a:pt x="3" y="2"/>
                    </a:lnTo>
                    <a:lnTo>
                      <a:pt x="5" y="5"/>
                    </a:lnTo>
                    <a:lnTo>
                      <a:pt x="8" y="9"/>
                    </a:lnTo>
                    <a:lnTo>
                      <a:pt x="8" y="15"/>
                    </a:lnTo>
                    <a:lnTo>
                      <a:pt x="6" y="22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54" name="Freeform 721">
                <a:extLst>
                  <a:ext uri="{FF2B5EF4-FFF2-40B4-BE49-F238E27FC236}">
                    <a16:creationId xmlns:a16="http://schemas.microsoft.com/office/drawing/2014/main" id="{563B306A-92B0-48CF-B324-1C9B1F248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2" y="2282"/>
                <a:ext cx="1" cy="8"/>
              </a:xfrm>
              <a:custGeom>
                <a:avLst/>
                <a:gdLst>
                  <a:gd name="T0" fmla="*/ 1 w 1"/>
                  <a:gd name="T1" fmla="*/ 0 h 8"/>
                  <a:gd name="T2" fmla="*/ 0 w 1"/>
                  <a:gd name="T3" fmla="*/ 1 h 8"/>
                  <a:gd name="T4" fmla="*/ 0 w 1"/>
                  <a:gd name="T5" fmla="*/ 3 h 8"/>
                  <a:gd name="T6" fmla="*/ 0 w 1"/>
                  <a:gd name="T7" fmla="*/ 4 h 8"/>
                  <a:gd name="T8" fmla="*/ 0 w 1"/>
                  <a:gd name="T9" fmla="*/ 6 h 8"/>
                  <a:gd name="T10" fmla="*/ 0 w 1"/>
                  <a:gd name="T11" fmla="*/ 8 h 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"/>
                  <a:gd name="T19" fmla="*/ 0 h 8"/>
                  <a:gd name="T20" fmla="*/ 1 w 1"/>
                  <a:gd name="T21" fmla="*/ 8 h 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" h="8">
                    <a:moveTo>
                      <a:pt x="1" y="0"/>
                    </a:moveTo>
                    <a:lnTo>
                      <a:pt x="0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55" name="Freeform 722">
                <a:extLst>
                  <a:ext uri="{FF2B5EF4-FFF2-40B4-BE49-F238E27FC236}">
                    <a16:creationId xmlns:a16="http://schemas.microsoft.com/office/drawing/2014/main" id="{B7705F54-9EA4-4EF6-898D-7661957ED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1" y="2384"/>
                <a:ext cx="6" cy="29"/>
              </a:xfrm>
              <a:custGeom>
                <a:avLst/>
                <a:gdLst>
                  <a:gd name="T0" fmla="*/ 0 w 6"/>
                  <a:gd name="T1" fmla="*/ 0 h 29"/>
                  <a:gd name="T2" fmla="*/ 2 w 6"/>
                  <a:gd name="T3" fmla="*/ 2 h 29"/>
                  <a:gd name="T4" fmla="*/ 4 w 6"/>
                  <a:gd name="T5" fmla="*/ 6 h 29"/>
                  <a:gd name="T6" fmla="*/ 5 w 6"/>
                  <a:gd name="T7" fmla="*/ 9 h 29"/>
                  <a:gd name="T8" fmla="*/ 5 w 6"/>
                  <a:gd name="T9" fmla="*/ 13 h 29"/>
                  <a:gd name="T10" fmla="*/ 5 w 6"/>
                  <a:gd name="T11" fmla="*/ 16 h 29"/>
                  <a:gd name="T12" fmla="*/ 5 w 6"/>
                  <a:gd name="T13" fmla="*/ 16 h 29"/>
                  <a:gd name="T14" fmla="*/ 6 w 6"/>
                  <a:gd name="T15" fmla="*/ 20 h 29"/>
                  <a:gd name="T16" fmla="*/ 6 w 6"/>
                  <a:gd name="T17" fmla="*/ 22 h 29"/>
                  <a:gd name="T18" fmla="*/ 6 w 6"/>
                  <a:gd name="T19" fmla="*/ 26 h 29"/>
                  <a:gd name="T20" fmla="*/ 6 w 6"/>
                  <a:gd name="T21" fmla="*/ 28 h 29"/>
                  <a:gd name="T22" fmla="*/ 5 w 6"/>
                  <a:gd name="T23" fmla="*/ 29 h 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"/>
                  <a:gd name="T37" fmla="*/ 0 h 29"/>
                  <a:gd name="T38" fmla="*/ 6 w 6"/>
                  <a:gd name="T39" fmla="*/ 29 h 2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" h="29">
                    <a:moveTo>
                      <a:pt x="0" y="0"/>
                    </a:moveTo>
                    <a:lnTo>
                      <a:pt x="2" y="2"/>
                    </a:lnTo>
                    <a:lnTo>
                      <a:pt x="4" y="6"/>
                    </a:lnTo>
                    <a:lnTo>
                      <a:pt x="5" y="9"/>
                    </a:lnTo>
                    <a:lnTo>
                      <a:pt x="5" y="13"/>
                    </a:lnTo>
                    <a:lnTo>
                      <a:pt x="5" y="16"/>
                    </a:lnTo>
                    <a:lnTo>
                      <a:pt x="6" y="20"/>
                    </a:lnTo>
                    <a:lnTo>
                      <a:pt x="6" y="22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5" y="29"/>
                    </a:lnTo>
                  </a:path>
                </a:pathLst>
              </a:custGeom>
              <a:noFill/>
              <a:ln w="11113">
                <a:solidFill>
                  <a:srgbClr val="A6A6A6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56" name="Freeform 723">
                <a:extLst>
                  <a:ext uri="{FF2B5EF4-FFF2-40B4-BE49-F238E27FC236}">
                    <a16:creationId xmlns:a16="http://schemas.microsoft.com/office/drawing/2014/main" id="{CE3E6D55-E2D4-4EED-A92E-15E7D69B14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3" y="2490"/>
                <a:ext cx="173" cy="223"/>
              </a:xfrm>
              <a:custGeom>
                <a:avLst/>
                <a:gdLst>
                  <a:gd name="T0" fmla="*/ 6 w 173"/>
                  <a:gd name="T1" fmla="*/ 201 h 223"/>
                  <a:gd name="T2" fmla="*/ 8 w 173"/>
                  <a:gd name="T3" fmla="*/ 204 h 223"/>
                  <a:gd name="T4" fmla="*/ 14 w 173"/>
                  <a:gd name="T5" fmla="*/ 212 h 223"/>
                  <a:gd name="T6" fmla="*/ 23 w 173"/>
                  <a:gd name="T7" fmla="*/ 219 h 223"/>
                  <a:gd name="T8" fmla="*/ 37 w 173"/>
                  <a:gd name="T9" fmla="*/ 223 h 223"/>
                  <a:gd name="T10" fmla="*/ 54 w 173"/>
                  <a:gd name="T11" fmla="*/ 219 h 223"/>
                  <a:gd name="T12" fmla="*/ 54 w 173"/>
                  <a:gd name="T13" fmla="*/ 219 h 223"/>
                  <a:gd name="T14" fmla="*/ 69 w 173"/>
                  <a:gd name="T15" fmla="*/ 210 h 223"/>
                  <a:gd name="T16" fmla="*/ 79 w 173"/>
                  <a:gd name="T17" fmla="*/ 202 h 223"/>
                  <a:gd name="T18" fmla="*/ 85 w 173"/>
                  <a:gd name="T19" fmla="*/ 195 h 223"/>
                  <a:gd name="T20" fmla="*/ 91 w 173"/>
                  <a:gd name="T21" fmla="*/ 189 h 223"/>
                  <a:gd name="T22" fmla="*/ 95 w 173"/>
                  <a:gd name="T23" fmla="*/ 185 h 223"/>
                  <a:gd name="T24" fmla="*/ 95 w 173"/>
                  <a:gd name="T25" fmla="*/ 185 h 223"/>
                  <a:gd name="T26" fmla="*/ 104 w 173"/>
                  <a:gd name="T27" fmla="*/ 179 h 223"/>
                  <a:gd name="T28" fmla="*/ 115 w 173"/>
                  <a:gd name="T29" fmla="*/ 171 h 223"/>
                  <a:gd name="T30" fmla="*/ 127 w 173"/>
                  <a:gd name="T31" fmla="*/ 161 h 223"/>
                  <a:gd name="T32" fmla="*/ 137 w 173"/>
                  <a:gd name="T33" fmla="*/ 150 h 223"/>
                  <a:gd name="T34" fmla="*/ 147 w 173"/>
                  <a:gd name="T35" fmla="*/ 139 h 223"/>
                  <a:gd name="T36" fmla="*/ 147 w 173"/>
                  <a:gd name="T37" fmla="*/ 139 h 223"/>
                  <a:gd name="T38" fmla="*/ 150 w 173"/>
                  <a:gd name="T39" fmla="*/ 133 h 223"/>
                  <a:gd name="T40" fmla="*/ 155 w 173"/>
                  <a:gd name="T41" fmla="*/ 128 h 223"/>
                  <a:gd name="T42" fmla="*/ 158 w 173"/>
                  <a:gd name="T43" fmla="*/ 121 h 223"/>
                  <a:gd name="T44" fmla="*/ 163 w 173"/>
                  <a:gd name="T45" fmla="*/ 113 h 223"/>
                  <a:gd name="T46" fmla="*/ 166 w 173"/>
                  <a:gd name="T47" fmla="*/ 103 h 223"/>
                  <a:gd name="T48" fmla="*/ 170 w 173"/>
                  <a:gd name="T49" fmla="*/ 94 h 223"/>
                  <a:gd name="T50" fmla="*/ 172 w 173"/>
                  <a:gd name="T51" fmla="*/ 83 h 223"/>
                  <a:gd name="T52" fmla="*/ 173 w 173"/>
                  <a:gd name="T53" fmla="*/ 73 h 223"/>
                  <a:gd name="T54" fmla="*/ 173 w 173"/>
                  <a:gd name="T55" fmla="*/ 61 h 223"/>
                  <a:gd name="T56" fmla="*/ 173 w 173"/>
                  <a:gd name="T57" fmla="*/ 49 h 223"/>
                  <a:gd name="T58" fmla="*/ 173 w 173"/>
                  <a:gd name="T59" fmla="*/ 49 h 223"/>
                  <a:gd name="T60" fmla="*/ 171 w 173"/>
                  <a:gd name="T61" fmla="*/ 37 h 223"/>
                  <a:gd name="T62" fmla="*/ 165 w 173"/>
                  <a:gd name="T63" fmla="*/ 24 h 223"/>
                  <a:gd name="T64" fmla="*/ 158 w 173"/>
                  <a:gd name="T65" fmla="*/ 11 h 223"/>
                  <a:gd name="T66" fmla="*/ 148 w 173"/>
                  <a:gd name="T67" fmla="*/ 3 h 223"/>
                  <a:gd name="T68" fmla="*/ 134 w 173"/>
                  <a:gd name="T69" fmla="*/ 0 h 223"/>
                  <a:gd name="T70" fmla="*/ 134 w 173"/>
                  <a:gd name="T71" fmla="*/ 0 h 223"/>
                  <a:gd name="T72" fmla="*/ 120 w 173"/>
                  <a:gd name="T73" fmla="*/ 2 h 223"/>
                  <a:gd name="T74" fmla="*/ 106 w 173"/>
                  <a:gd name="T75" fmla="*/ 9 h 223"/>
                  <a:gd name="T76" fmla="*/ 93 w 173"/>
                  <a:gd name="T77" fmla="*/ 20 h 223"/>
                  <a:gd name="T78" fmla="*/ 84 w 173"/>
                  <a:gd name="T79" fmla="*/ 31 h 223"/>
                  <a:gd name="T80" fmla="*/ 77 w 173"/>
                  <a:gd name="T81" fmla="*/ 42 h 223"/>
                  <a:gd name="T82" fmla="*/ 77 w 173"/>
                  <a:gd name="T83" fmla="*/ 42 h 223"/>
                  <a:gd name="T84" fmla="*/ 73 w 173"/>
                  <a:gd name="T85" fmla="*/ 53 h 223"/>
                  <a:gd name="T86" fmla="*/ 71 w 173"/>
                  <a:gd name="T87" fmla="*/ 68 h 223"/>
                  <a:gd name="T88" fmla="*/ 68 w 173"/>
                  <a:gd name="T89" fmla="*/ 83 h 223"/>
                  <a:gd name="T90" fmla="*/ 63 w 173"/>
                  <a:gd name="T91" fmla="*/ 97 h 223"/>
                  <a:gd name="T92" fmla="*/ 57 w 173"/>
                  <a:gd name="T93" fmla="*/ 109 h 223"/>
                  <a:gd name="T94" fmla="*/ 57 w 173"/>
                  <a:gd name="T95" fmla="*/ 109 h 223"/>
                  <a:gd name="T96" fmla="*/ 48 w 173"/>
                  <a:gd name="T97" fmla="*/ 118 h 223"/>
                  <a:gd name="T98" fmla="*/ 36 w 173"/>
                  <a:gd name="T99" fmla="*/ 129 h 223"/>
                  <a:gd name="T100" fmla="*/ 25 w 173"/>
                  <a:gd name="T101" fmla="*/ 139 h 223"/>
                  <a:gd name="T102" fmla="*/ 15 w 173"/>
                  <a:gd name="T103" fmla="*/ 147 h 223"/>
                  <a:gd name="T104" fmla="*/ 9 w 173"/>
                  <a:gd name="T105" fmla="*/ 153 h 223"/>
                  <a:gd name="T106" fmla="*/ 9 w 173"/>
                  <a:gd name="T107" fmla="*/ 153 h 223"/>
                  <a:gd name="T108" fmla="*/ 6 w 173"/>
                  <a:gd name="T109" fmla="*/ 160 h 223"/>
                  <a:gd name="T110" fmla="*/ 2 w 173"/>
                  <a:gd name="T111" fmla="*/ 169 h 223"/>
                  <a:gd name="T112" fmla="*/ 0 w 173"/>
                  <a:gd name="T113" fmla="*/ 180 h 223"/>
                  <a:gd name="T114" fmla="*/ 1 w 173"/>
                  <a:gd name="T115" fmla="*/ 190 h 223"/>
                  <a:gd name="T116" fmla="*/ 6 w 173"/>
                  <a:gd name="T117" fmla="*/ 201 h 223"/>
                  <a:gd name="T118" fmla="*/ 6 w 173"/>
                  <a:gd name="T119" fmla="*/ 201 h 22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3"/>
                  <a:gd name="T181" fmla="*/ 0 h 223"/>
                  <a:gd name="T182" fmla="*/ 173 w 173"/>
                  <a:gd name="T183" fmla="*/ 223 h 22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3" h="223">
                    <a:moveTo>
                      <a:pt x="6" y="201"/>
                    </a:moveTo>
                    <a:lnTo>
                      <a:pt x="8" y="204"/>
                    </a:lnTo>
                    <a:lnTo>
                      <a:pt x="14" y="212"/>
                    </a:lnTo>
                    <a:lnTo>
                      <a:pt x="23" y="219"/>
                    </a:lnTo>
                    <a:lnTo>
                      <a:pt x="37" y="223"/>
                    </a:lnTo>
                    <a:lnTo>
                      <a:pt x="54" y="219"/>
                    </a:lnTo>
                    <a:lnTo>
                      <a:pt x="69" y="210"/>
                    </a:lnTo>
                    <a:lnTo>
                      <a:pt x="79" y="202"/>
                    </a:lnTo>
                    <a:lnTo>
                      <a:pt x="85" y="195"/>
                    </a:lnTo>
                    <a:lnTo>
                      <a:pt x="91" y="189"/>
                    </a:lnTo>
                    <a:lnTo>
                      <a:pt x="95" y="185"/>
                    </a:lnTo>
                    <a:lnTo>
                      <a:pt x="104" y="179"/>
                    </a:lnTo>
                    <a:lnTo>
                      <a:pt x="115" y="171"/>
                    </a:lnTo>
                    <a:lnTo>
                      <a:pt x="127" y="161"/>
                    </a:lnTo>
                    <a:lnTo>
                      <a:pt x="137" y="150"/>
                    </a:lnTo>
                    <a:lnTo>
                      <a:pt x="147" y="139"/>
                    </a:lnTo>
                    <a:lnTo>
                      <a:pt x="150" y="133"/>
                    </a:lnTo>
                    <a:lnTo>
                      <a:pt x="155" y="128"/>
                    </a:lnTo>
                    <a:lnTo>
                      <a:pt x="158" y="121"/>
                    </a:lnTo>
                    <a:lnTo>
                      <a:pt x="163" y="113"/>
                    </a:lnTo>
                    <a:lnTo>
                      <a:pt x="166" y="103"/>
                    </a:lnTo>
                    <a:lnTo>
                      <a:pt x="170" y="94"/>
                    </a:lnTo>
                    <a:lnTo>
                      <a:pt x="172" y="83"/>
                    </a:lnTo>
                    <a:lnTo>
                      <a:pt x="173" y="73"/>
                    </a:lnTo>
                    <a:lnTo>
                      <a:pt x="173" y="61"/>
                    </a:lnTo>
                    <a:lnTo>
                      <a:pt x="173" y="49"/>
                    </a:lnTo>
                    <a:lnTo>
                      <a:pt x="171" y="37"/>
                    </a:lnTo>
                    <a:lnTo>
                      <a:pt x="165" y="24"/>
                    </a:lnTo>
                    <a:lnTo>
                      <a:pt x="158" y="11"/>
                    </a:lnTo>
                    <a:lnTo>
                      <a:pt x="148" y="3"/>
                    </a:lnTo>
                    <a:lnTo>
                      <a:pt x="134" y="0"/>
                    </a:lnTo>
                    <a:lnTo>
                      <a:pt x="120" y="2"/>
                    </a:lnTo>
                    <a:lnTo>
                      <a:pt x="106" y="9"/>
                    </a:lnTo>
                    <a:lnTo>
                      <a:pt x="93" y="20"/>
                    </a:lnTo>
                    <a:lnTo>
                      <a:pt x="84" y="31"/>
                    </a:lnTo>
                    <a:lnTo>
                      <a:pt x="77" y="42"/>
                    </a:lnTo>
                    <a:lnTo>
                      <a:pt x="73" y="53"/>
                    </a:lnTo>
                    <a:lnTo>
                      <a:pt x="71" y="68"/>
                    </a:lnTo>
                    <a:lnTo>
                      <a:pt x="68" y="83"/>
                    </a:lnTo>
                    <a:lnTo>
                      <a:pt x="63" y="97"/>
                    </a:lnTo>
                    <a:lnTo>
                      <a:pt x="57" y="109"/>
                    </a:lnTo>
                    <a:lnTo>
                      <a:pt x="48" y="118"/>
                    </a:lnTo>
                    <a:lnTo>
                      <a:pt x="36" y="129"/>
                    </a:lnTo>
                    <a:lnTo>
                      <a:pt x="25" y="139"/>
                    </a:lnTo>
                    <a:lnTo>
                      <a:pt x="15" y="147"/>
                    </a:lnTo>
                    <a:lnTo>
                      <a:pt x="9" y="153"/>
                    </a:lnTo>
                    <a:lnTo>
                      <a:pt x="6" y="160"/>
                    </a:lnTo>
                    <a:lnTo>
                      <a:pt x="2" y="169"/>
                    </a:lnTo>
                    <a:lnTo>
                      <a:pt x="0" y="180"/>
                    </a:lnTo>
                    <a:lnTo>
                      <a:pt x="1" y="190"/>
                    </a:lnTo>
                    <a:lnTo>
                      <a:pt x="6" y="201"/>
                    </a:lnTo>
                    <a:close/>
                  </a:path>
                </a:pathLst>
              </a:custGeom>
              <a:solidFill>
                <a:srgbClr val="DEDE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57" name="Freeform 724">
                <a:extLst>
                  <a:ext uri="{FF2B5EF4-FFF2-40B4-BE49-F238E27FC236}">
                    <a16:creationId xmlns:a16="http://schemas.microsoft.com/office/drawing/2014/main" id="{ADA97A98-F815-4D46-9D93-8E861E57F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3" y="2490"/>
                <a:ext cx="173" cy="223"/>
              </a:xfrm>
              <a:custGeom>
                <a:avLst/>
                <a:gdLst>
                  <a:gd name="T0" fmla="*/ 6 w 173"/>
                  <a:gd name="T1" fmla="*/ 201 h 223"/>
                  <a:gd name="T2" fmla="*/ 8 w 173"/>
                  <a:gd name="T3" fmla="*/ 204 h 223"/>
                  <a:gd name="T4" fmla="*/ 14 w 173"/>
                  <a:gd name="T5" fmla="*/ 212 h 223"/>
                  <a:gd name="T6" fmla="*/ 23 w 173"/>
                  <a:gd name="T7" fmla="*/ 219 h 223"/>
                  <a:gd name="T8" fmla="*/ 37 w 173"/>
                  <a:gd name="T9" fmla="*/ 223 h 223"/>
                  <a:gd name="T10" fmla="*/ 54 w 173"/>
                  <a:gd name="T11" fmla="*/ 219 h 223"/>
                  <a:gd name="T12" fmla="*/ 54 w 173"/>
                  <a:gd name="T13" fmla="*/ 219 h 223"/>
                  <a:gd name="T14" fmla="*/ 69 w 173"/>
                  <a:gd name="T15" fmla="*/ 210 h 223"/>
                  <a:gd name="T16" fmla="*/ 79 w 173"/>
                  <a:gd name="T17" fmla="*/ 202 h 223"/>
                  <a:gd name="T18" fmla="*/ 85 w 173"/>
                  <a:gd name="T19" fmla="*/ 195 h 223"/>
                  <a:gd name="T20" fmla="*/ 91 w 173"/>
                  <a:gd name="T21" fmla="*/ 189 h 223"/>
                  <a:gd name="T22" fmla="*/ 95 w 173"/>
                  <a:gd name="T23" fmla="*/ 185 h 223"/>
                  <a:gd name="T24" fmla="*/ 95 w 173"/>
                  <a:gd name="T25" fmla="*/ 185 h 223"/>
                  <a:gd name="T26" fmla="*/ 104 w 173"/>
                  <a:gd name="T27" fmla="*/ 179 h 223"/>
                  <a:gd name="T28" fmla="*/ 115 w 173"/>
                  <a:gd name="T29" fmla="*/ 171 h 223"/>
                  <a:gd name="T30" fmla="*/ 127 w 173"/>
                  <a:gd name="T31" fmla="*/ 161 h 223"/>
                  <a:gd name="T32" fmla="*/ 137 w 173"/>
                  <a:gd name="T33" fmla="*/ 150 h 223"/>
                  <a:gd name="T34" fmla="*/ 147 w 173"/>
                  <a:gd name="T35" fmla="*/ 139 h 223"/>
                  <a:gd name="T36" fmla="*/ 147 w 173"/>
                  <a:gd name="T37" fmla="*/ 139 h 223"/>
                  <a:gd name="T38" fmla="*/ 150 w 173"/>
                  <a:gd name="T39" fmla="*/ 133 h 223"/>
                  <a:gd name="T40" fmla="*/ 155 w 173"/>
                  <a:gd name="T41" fmla="*/ 128 h 223"/>
                  <a:gd name="T42" fmla="*/ 158 w 173"/>
                  <a:gd name="T43" fmla="*/ 121 h 223"/>
                  <a:gd name="T44" fmla="*/ 163 w 173"/>
                  <a:gd name="T45" fmla="*/ 113 h 223"/>
                  <a:gd name="T46" fmla="*/ 166 w 173"/>
                  <a:gd name="T47" fmla="*/ 103 h 223"/>
                  <a:gd name="T48" fmla="*/ 170 w 173"/>
                  <a:gd name="T49" fmla="*/ 94 h 223"/>
                  <a:gd name="T50" fmla="*/ 172 w 173"/>
                  <a:gd name="T51" fmla="*/ 83 h 223"/>
                  <a:gd name="T52" fmla="*/ 173 w 173"/>
                  <a:gd name="T53" fmla="*/ 73 h 223"/>
                  <a:gd name="T54" fmla="*/ 173 w 173"/>
                  <a:gd name="T55" fmla="*/ 61 h 223"/>
                  <a:gd name="T56" fmla="*/ 173 w 173"/>
                  <a:gd name="T57" fmla="*/ 49 h 223"/>
                  <a:gd name="T58" fmla="*/ 173 w 173"/>
                  <a:gd name="T59" fmla="*/ 49 h 223"/>
                  <a:gd name="T60" fmla="*/ 171 w 173"/>
                  <a:gd name="T61" fmla="*/ 37 h 223"/>
                  <a:gd name="T62" fmla="*/ 165 w 173"/>
                  <a:gd name="T63" fmla="*/ 24 h 223"/>
                  <a:gd name="T64" fmla="*/ 158 w 173"/>
                  <a:gd name="T65" fmla="*/ 11 h 223"/>
                  <a:gd name="T66" fmla="*/ 148 w 173"/>
                  <a:gd name="T67" fmla="*/ 3 h 223"/>
                  <a:gd name="T68" fmla="*/ 134 w 173"/>
                  <a:gd name="T69" fmla="*/ 0 h 223"/>
                  <a:gd name="T70" fmla="*/ 134 w 173"/>
                  <a:gd name="T71" fmla="*/ 0 h 223"/>
                  <a:gd name="T72" fmla="*/ 120 w 173"/>
                  <a:gd name="T73" fmla="*/ 2 h 223"/>
                  <a:gd name="T74" fmla="*/ 106 w 173"/>
                  <a:gd name="T75" fmla="*/ 9 h 223"/>
                  <a:gd name="T76" fmla="*/ 93 w 173"/>
                  <a:gd name="T77" fmla="*/ 20 h 223"/>
                  <a:gd name="T78" fmla="*/ 84 w 173"/>
                  <a:gd name="T79" fmla="*/ 31 h 223"/>
                  <a:gd name="T80" fmla="*/ 77 w 173"/>
                  <a:gd name="T81" fmla="*/ 42 h 223"/>
                  <a:gd name="T82" fmla="*/ 77 w 173"/>
                  <a:gd name="T83" fmla="*/ 42 h 223"/>
                  <a:gd name="T84" fmla="*/ 73 w 173"/>
                  <a:gd name="T85" fmla="*/ 53 h 223"/>
                  <a:gd name="T86" fmla="*/ 71 w 173"/>
                  <a:gd name="T87" fmla="*/ 68 h 223"/>
                  <a:gd name="T88" fmla="*/ 68 w 173"/>
                  <a:gd name="T89" fmla="*/ 83 h 223"/>
                  <a:gd name="T90" fmla="*/ 63 w 173"/>
                  <a:gd name="T91" fmla="*/ 97 h 223"/>
                  <a:gd name="T92" fmla="*/ 57 w 173"/>
                  <a:gd name="T93" fmla="*/ 109 h 223"/>
                  <a:gd name="T94" fmla="*/ 57 w 173"/>
                  <a:gd name="T95" fmla="*/ 109 h 223"/>
                  <a:gd name="T96" fmla="*/ 48 w 173"/>
                  <a:gd name="T97" fmla="*/ 118 h 223"/>
                  <a:gd name="T98" fmla="*/ 36 w 173"/>
                  <a:gd name="T99" fmla="*/ 129 h 223"/>
                  <a:gd name="T100" fmla="*/ 25 w 173"/>
                  <a:gd name="T101" fmla="*/ 139 h 223"/>
                  <a:gd name="T102" fmla="*/ 15 w 173"/>
                  <a:gd name="T103" fmla="*/ 147 h 223"/>
                  <a:gd name="T104" fmla="*/ 9 w 173"/>
                  <a:gd name="T105" fmla="*/ 153 h 223"/>
                  <a:gd name="T106" fmla="*/ 9 w 173"/>
                  <a:gd name="T107" fmla="*/ 153 h 223"/>
                  <a:gd name="T108" fmla="*/ 6 w 173"/>
                  <a:gd name="T109" fmla="*/ 160 h 223"/>
                  <a:gd name="T110" fmla="*/ 2 w 173"/>
                  <a:gd name="T111" fmla="*/ 169 h 223"/>
                  <a:gd name="T112" fmla="*/ 0 w 173"/>
                  <a:gd name="T113" fmla="*/ 180 h 223"/>
                  <a:gd name="T114" fmla="*/ 1 w 173"/>
                  <a:gd name="T115" fmla="*/ 190 h 223"/>
                  <a:gd name="T116" fmla="*/ 6 w 173"/>
                  <a:gd name="T117" fmla="*/ 201 h 223"/>
                  <a:gd name="T118" fmla="*/ 6 w 173"/>
                  <a:gd name="T119" fmla="*/ 201 h 22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3"/>
                  <a:gd name="T181" fmla="*/ 0 h 223"/>
                  <a:gd name="T182" fmla="*/ 173 w 173"/>
                  <a:gd name="T183" fmla="*/ 223 h 22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3" h="223">
                    <a:moveTo>
                      <a:pt x="6" y="201"/>
                    </a:moveTo>
                    <a:lnTo>
                      <a:pt x="8" y="204"/>
                    </a:lnTo>
                    <a:lnTo>
                      <a:pt x="14" y="212"/>
                    </a:lnTo>
                    <a:lnTo>
                      <a:pt x="23" y="219"/>
                    </a:lnTo>
                    <a:lnTo>
                      <a:pt x="37" y="223"/>
                    </a:lnTo>
                    <a:lnTo>
                      <a:pt x="54" y="219"/>
                    </a:lnTo>
                    <a:lnTo>
                      <a:pt x="69" y="210"/>
                    </a:lnTo>
                    <a:lnTo>
                      <a:pt x="79" y="202"/>
                    </a:lnTo>
                    <a:lnTo>
                      <a:pt x="85" y="195"/>
                    </a:lnTo>
                    <a:lnTo>
                      <a:pt x="91" y="189"/>
                    </a:lnTo>
                    <a:lnTo>
                      <a:pt x="95" y="185"/>
                    </a:lnTo>
                    <a:lnTo>
                      <a:pt x="104" y="179"/>
                    </a:lnTo>
                    <a:lnTo>
                      <a:pt x="115" y="171"/>
                    </a:lnTo>
                    <a:lnTo>
                      <a:pt x="127" y="161"/>
                    </a:lnTo>
                    <a:lnTo>
                      <a:pt x="137" y="150"/>
                    </a:lnTo>
                    <a:lnTo>
                      <a:pt x="147" y="139"/>
                    </a:lnTo>
                    <a:lnTo>
                      <a:pt x="150" y="133"/>
                    </a:lnTo>
                    <a:lnTo>
                      <a:pt x="155" y="128"/>
                    </a:lnTo>
                    <a:lnTo>
                      <a:pt x="158" y="121"/>
                    </a:lnTo>
                    <a:lnTo>
                      <a:pt x="163" y="113"/>
                    </a:lnTo>
                    <a:lnTo>
                      <a:pt x="166" y="103"/>
                    </a:lnTo>
                    <a:lnTo>
                      <a:pt x="170" y="94"/>
                    </a:lnTo>
                    <a:lnTo>
                      <a:pt x="172" y="83"/>
                    </a:lnTo>
                    <a:lnTo>
                      <a:pt x="173" y="73"/>
                    </a:lnTo>
                    <a:lnTo>
                      <a:pt x="173" y="61"/>
                    </a:lnTo>
                    <a:lnTo>
                      <a:pt x="173" y="49"/>
                    </a:lnTo>
                    <a:lnTo>
                      <a:pt x="171" y="37"/>
                    </a:lnTo>
                    <a:lnTo>
                      <a:pt x="165" y="24"/>
                    </a:lnTo>
                    <a:lnTo>
                      <a:pt x="158" y="11"/>
                    </a:lnTo>
                    <a:lnTo>
                      <a:pt x="148" y="3"/>
                    </a:lnTo>
                    <a:lnTo>
                      <a:pt x="134" y="0"/>
                    </a:lnTo>
                    <a:lnTo>
                      <a:pt x="120" y="2"/>
                    </a:lnTo>
                    <a:lnTo>
                      <a:pt x="106" y="9"/>
                    </a:lnTo>
                    <a:lnTo>
                      <a:pt x="93" y="20"/>
                    </a:lnTo>
                    <a:lnTo>
                      <a:pt x="84" y="31"/>
                    </a:lnTo>
                    <a:lnTo>
                      <a:pt x="77" y="42"/>
                    </a:lnTo>
                    <a:lnTo>
                      <a:pt x="73" y="53"/>
                    </a:lnTo>
                    <a:lnTo>
                      <a:pt x="71" y="68"/>
                    </a:lnTo>
                    <a:lnTo>
                      <a:pt x="68" y="83"/>
                    </a:lnTo>
                    <a:lnTo>
                      <a:pt x="63" y="97"/>
                    </a:lnTo>
                    <a:lnTo>
                      <a:pt x="57" y="109"/>
                    </a:lnTo>
                    <a:lnTo>
                      <a:pt x="48" y="118"/>
                    </a:lnTo>
                    <a:lnTo>
                      <a:pt x="36" y="129"/>
                    </a:lnTo>
                    <a:lnTo>
                      <a:pt x="25" y="139"/>
                    </a:lnTo>
                    <a:lnTo>
                      <a:pt x="15" y="147"/>
                    </a:lnTo>
                    <a:lnTo>
                      <a:pt x="9" y="153"/>
                    </a:lnTo>
                    <a:lnTo>
                      <a:pt x="6" y="160"/>
                    </a:lnTo>
                    <a:lnTo>
                      <a:pt x="2" y="169"/>
                    </a:lnTo>
                    <a:lnTo>
                      <a:pt x="0" y="180"/>
                    </a:lnTo>
                    <a:lnTo>
                      <a:pt x="1" y="190"/>
                    </a:lnTo>
                    <a:lnTo>
                      <a:pt x="6" y="201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58" name="Freeform 725">
                <a:extLst>
                  <a:ext uri="{FF2B5EF4-FFF2-40B4-BE49-F238E27FC236}">
                    <a16:creationId xmlns:a16="http://schemas.microsoft.com/office/drawing/2014/main" id="{68E51CFE-29BB-466E-B221-4A488D72C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9" y="2489"/>
                <a:ext cx="138" cy="219"/>
              </a:xfrm>
              <a:custGeom>
                <a:avLst/>
                <a:gdLst>
                  <a:gd name="T0" fmla="*/ 14 w 138"/>
                  <a:gd name="T1" fmla="*/ 210 h 219"/>
                  <a:gd name="T2" fmla="*/ 30 w 138"/>
                  <a:gd name="T3" fmla="*/ 196 h 219"/>
                  <a:gd name="T4" fmla="*/ 39 w 138"/>
                  <a:gd name="T5" fmla="*/ 186 h 219"/>
                  <a:gd name="T6" fmla="*/ 48 w 138"/>
                  <a:gd name="T7" fmla="*/ 180 h 219"/>
                  <a:gd name="T8" fmla="*/ 71 w 138"/>
                  <a:gd name="T9" fmla="*/ 162 h 219"/>
                  <a:gd name="T10" fmla="*/ 91 w 138"/>
                  <a:gd name="T11" fmla="*/ 140 h 219"/>
                  <a:gd name="T12" fmla="*/ 94 w 138"/>
                  <a:gd name="T13" fmla="*/ 134 h 219"/>
                  <a:gd name="T14" fmla="*/ 102 w 138"/>
                  <a:gd name="T15" fmla="*/ 122 h 219"/>
                  <a:gd name="T16" fmla="*/ 110 w 138"/>
                  <a:gd name="T17" fmla="*/ 104 h 219"/>
                  <a:gd name="T18" fmla="*/ 116 w 138"/>
                  <a:gd name="T19" fmla="*/ 84 h 219"/>
                  <a:gd name="T20" fmla="*/ 117 w 138"/>
                  <a:gd name="T21" fmla="*/ 62 h 219"/>
                  <a:gd name="T22" fmla="*/ 117 w 138"/>
                  <a:gd name="T23" fmla="*/ 50 h 219"/>
                  <a:gd name="T24" fmla="*/ 109 w 138"/>
                  <a:gd name="T25" fmla="*/ 25 h 219"/>
                  <a:gd name="T26" fmla="*/ 92 w 138"/>
                  <a:gd name="T27" fmla="*/ 4 h 219"/>
                  <a:gd name="T28" fmla="*/ 78 w 138"/>
                  <a:gd name="T29" fmla="*/ 1 h 219"/>
                  <a:gd name="T30" fmla="*/ 80 w 138"/>
                  <a:gd name="T31" fmla="*/ 1 h 219"/>
                  <a:gd name="T32" fmla="*/ 86 w 138"/>
                  <a:gd name="T33" fmla="*/ 0 h 219"/>
                  <a:gd name="T34" fmla="*/ 92 w 138"/>
                  <a:gd name="T35" fmla="*/ 0 h 219"/>
                  <a:gd name="T36" fmla="*/ 95 w 138"/>
                  <a:gd name="T37" fmla="*/ 0 h 219"/>
                  <a:gd name="T38" fmla="*/ 106 w 138"/>
                  <a:gd name="T39" fmla="*/ 2 h 219"/>
                  <a:gd name="T40" fmla="*/ 115 w 138"/>
                  <a:gd name="T41" fmla="*/ 9 h 219"/>
                  <a:gd name="T42" fmla="*/ 122 w 138"/>
                  <a:gd name="T43" fmla="*/ 17 h 219"/>
                  <a:gd name="T44" fmla="*/ 135 w 138"/>
                  <a:gd name="T45" fmla="*/ 41 h 219"/>
                  <a:gd name="T46" fmla="*/ 137 w 138"/>
                  <a:gd name="T47" fmla="*/ 76 h 219"/>
                  <a:gd name="T48" fmla="*/ 134 w 138"/>
                  <a:gd name="T49" fmla="*/ 94 h 219"/>
                  <a:gd name="T50" fmla="*/ 127 w 138"/>
                  <a:gd name="T51" fmla="*/ 121 h 219"/>
                  <a:gd name="T52" fmla="*/ 114 w 138"/>
                  <a:gd name="T53" fmla="*/ 141 h 219"/>
                  <a:gd name="T54" fmla="*/ 108 w 138"/>
                  <a:gd name="T55" fmla="*/ 151 h 219"/>
                  <a:gd name="T56" fmla="*/ 99 w 138"/>
                  <a:gd name="T57" fmla="*/ 168 h 219"/>
                  <a:gd name="T58" fmla="*/ 84 w 138"/>
                  <a:gd name="T59" fmla="*/ 187 h 219"/>
                  <a:gd name="T60" fmla="*/ 73 w 138"/>
                  <a:gd name="T61" fmla="*/ 196 h 219"/>
                  <a:gd name="T62" fmla="*/ 53 w 138"/>
                  <a:gd name="T63" fmla="*/ 207 h 219"/>
                  <a:gd name="T64" fmla="*/ 39 w 138"/>
                  <a:gd name="T65" fmla="*/ 212 h 219"/>
                  <a:gd name="T66" fmla="*/ 34 w 138"/>
                  <a:gd name="T67" fmla="*/ 213 h 219"/>
                  <a:gd name="T68" fmla="*/ 17 w 138"/>
                  <a:gd name="T69" fmla="*/ 216 h 219"/>
                  <a:gd name="T70" fmla="*/ 0 w 138"/>
                  <a:gd name="T71" fmla="*/ 219 h 219"/>
                  <a:gd name="T72" fmla="*/ 0 w 138"/>
                  <a:gd name="T73" fmla="*/ 219 h 2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8"/>
                  <a:gd name="T112" fmla="*/ 0 h 219"/>
                  <a:gd name="T113" fmla="*/ 138 w 138"/>
                  <a:gd name="T114" fmla="*/ 219 h 21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8" h="219">
                    <a:moveTo>
                      <a:pt x="0" y="219"/>
                    </a:moveTo>
                    <a:lnTo>
                      <a:pt x="14" y="210"/>
                    </a:lnTo>
                    <a:lnTo>
                      <a:pt x="23" y="203"/>
                    </a:lnTo>
                    <a:lnTo>
                      <a:pt x="30" y="196"/>
                    </a:lnTo>
                    <a:lnTo>
                      <a:pt x="35" y="190"/>
                    </a:lnTo>
                    <a:lnTo>
                      <a:pt x="39" y="186"/>
                    </a:lnTo>
                    <a:lnTo>
                      <a:pt x="48" y="180"/>
                    </a:lnTo>
                    <a:lnTo>
                      <a:pt x="59" y="172"/>
                    </a:lnTo>
                    <a:lnTo>
                      <a:pt x="71" y="162"/>
                    </a:lnTo>
                    <a:lnTo>
                      <a:pt x="81" y="151"/>
                    </a:lnTo>
                    <a:lnTo>
                      <a:pt x="91" y="140"/>
                    </a:lnTo>
                    <a:lnTo>
                      <a:pt x="94" y="134"/>
                    </a:lnTo>
                    <a:lnTo>
                      <a:pt x="99" y="129"/>
                    </a:lnTo>
                    <a:lnTo>
                      <a:pt x="102" y="122"/>
                    </a:lnTo>
                    <a:lnTo>
                      <a:pt x="107" y="114"/>
                    </a:lnTo>
                    <a:lnTo>
                      <a:pt x="110" y="104"/>
                    </a:lnTo>
                    <a:lnTo>
                      <a:pt x="114" y="95"/>
                    </a:lnTo>
                    <a:lnTo>
                      <a:pt x="116" y="84"/>
                    </a:lnTo>
                    <a:lnTo>
                      <a:pt x="117" y="74"/>
                    </a:lnTo>
                    <a:lnTo>
                      <a:pt x="117" y="62"/>
                    </a:lnTo>
                    <a:lnTo>
                      <a:pt x="117" y="50"/>
                    </a:lnTo>
                    <a:lnTo>
                      <a:pt x="115" y="38"/>
                    </a:lnTo>
                    <a:lnTo>
                      <a:pt x="109" y="25"/>
                    </a:lnTo>
                    <a:lnTo>
                      <a:pt x="102" y="12"/>
                    </a:lnTo>
                    <a:lnTo>
                      <a:pt x="92" y="4"/>
                    </a:lnTo>
                    <a:lnTo>
                      <a:pt x="78" y="1"/>
                    </a:lnTo>
                    <a:lnTo>
                      <a:pt x="80" y="1"/>
                    </a:lnTo>
                    <a:lnTo>
                      <a:pt x="84" y="0"/>
                    </a:lnTo>
                    <a:lnTo>
                      <a:pt x="86" y="0"/>
                    </a:lnTo>
                    <a:lnTo>
                      <a:pt x="89" y="0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100" y="0"/>
                    </a:lnTo>
                    <a:lnTo>
                      <a:pt x="106" y="2"/>
                    </a:lnTo>
                    <a:lnTo>
                      <a:pt x="110" y="4"/>
                    </a:lnTo>
                    <a:lnTo>
                      <a:pt x="115" y="9"/>
                    </a:lnTo>
                    <a:lnTo>
                      <a:pt x="122" y="17"/>
                    </a:lnTo>
                    <a:lnTo>
                      <a:pt x="129" y="28"/>
                    </a:lnTo>
                    <a:lnTo>
                      <a:pt x="135" y="41"/>
                    </a:lnTo>
                    <a:lnTo>
                      <a:pt x="138" y="58"/>
                    </a:lnTo>
                    <a:lnTo>
                      <a:pt x="137" y="76"/>
                    </a:lnTo>
                    <a:lnTo>
                      <a:pt x="134" y="94"/>
                    </a:lnTo>
                    <a:lnTo>
                      <a:pt x="130" y="108"/>
                    </a:lnTo>
                    <a:lnTo>
                      <a:pt x="127" y="121"/>
                    </a:lnTo>
                    <a:lnTo>
                      <a:pt x="121" y="131"/>
                    </a:lnTo>
                    <a:lnTo>
                      <a:pt x="114" y="141"/>
                    </a:lnTo>
                    <a:lnTo>
                      <a:pt x="108" y="151"/>
                    </a:lnTo>
                    <a:lnTo>
                      <a:pt x="103" y="160"/>
                    </a:lnTo>
                    <a:lnTo>
                      <a:pt x="99" y="168"/>
                    </a:lnTo>
                    <a:lnTo>
                      <a:pt x="93" y="177"/>
                    </a:lnTo>
                    <a:lnTo>
                      <a:pt x="84" y="187"/>
                    </a:lnTo>
                    <a:lnTo>
                      <a:pt x="73" y="196"/>
                    </a:lnTo>
                    <a:lnTo>
                      <a:pt x="63" y="202"/>
                    </a:lnTo>
                    <a:lnTo>
                      <a:pt x="53" y="207"/>
                    </a:lnTo>
                    <a:lnTo>
                      <a:pt x="46" y="210"/>
                    </a:lnTo>
                    <a:lnTo>
                      <a:pt x="39" y="212"/>
                    </a:lnTo>
                    <a:lnTo>
                      <a:pt x="34" y="213"/>
                    </a:lnTo>
                    <a:lnTo>
                      <a:pt x="26" y="215"/>
                    </a:lnTo>
                    <a:lnTo>
                      <a:pt x="17" y="216"/>
                    </a:lnTo>
                    <a:lnTo>
                      <a:pt x="8" y="218"/>
                    </a:lnTo>
                    <a:lnTo>
                      <a:pt x="0" y="2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59" name="Freeform 726">
                <a:extLst>
                  <a:ext uri="{FF2B5EF4-FFF2-40B4-BE49-F238E27FC236}">
                    <a16:creationId xmlns:a16="http://schemas.microsoft.com/office/drawing/2014/main" id="{011559F6-0C95-420B-98D7-5F0FE5C9D0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9" y="2489"/>
                <a:ext cx="138" cy="219"/>
              </a:xfrm>
              <a:custGeom>
                <a:avLst/>
                <a:gdLst>
                  <a:gd name="T0" fmla="*/ 14 w 138"/>
                  <a:gd name="T1" fmla="*/ 210 h 219"/>
                  <a:gd name="T2" fmla="*/ 30 w 138"/>
                  <a:gd name="T3" fmla="*/ 196 h 219"/>
                  <a:gd name="T4" fmla="*/ 39 w 138"/>
                  <a:gd name="T5" fmla="*/ 186 h 219"/>
                  <a:gd name="T6" fmla="*/ 48 w 138"/>
                  <a:gd name="T7" fmla="*/ 180 h 219"/>
                  <a:gd name="T8" fmla="*/ 71 w 138"/>
                  <a:gd name="T9" fmla="*/ 162 h 219"/>
                  <a:gd name="T10" fmla="*/ 91 w 138"/>
                  <a:gd name="T11" fmla="*/ 140 h 219"/>
                  <a:gd name="T12" fmla="*/ 94 w 138"/>
                  <a:gd name="T13" fmla="*/ 134 h 219"/>
                  <a:gd name="T14" fmla="*/ 102 w 138"/>
                  <a:gd name="T15" fmla="*/ 122 h 219"/>
                  <a:gd name="T16" fmla="*/ 110 w 138"/>
                  <a:gd name="T17" fmla="*/ 104 h 219"/>
                  <a:gd name="T18" fmla="*/ 116 w 138"/>
                  <a:gd name="T19" fmla="*/ 84 h 219"/>
                  <a:gd name="T20" fmla="*/ 117 w 138"/>
                  <a:gd name="T21" fmla="*/ 62 h 219"/>
                  <a:gd name="T22" fmla="*/ 117 w 138"/>
                  <a:gd name="T23" fmla="*/ 50 h 219"/>
                  <a:gd name="T24" fmla="*/ 109 w 138"/>
                  <a:gd name="T25" fmla="*/ 25 h 219"/>
                  <a:gd name="T26" fmla="*/ 92 w 138"/>
                  <a:gd name="T27" fmla="*/ 4 h 219"/>
                  <a:gd name="T28" fmla="*/ 78 w 138"/>
                  <a:gd name="T29" fmla="*/ 1 h 219"/>
                  <a:gd name="T30" fmla="*/ 80 w 138"/>
                  <a:gd name="T31" fmla="*/ 1 h 219"/>
                  <a:gd name="T32" fmla="*/ 86 w 138"/>
                  <a:gd name="T33" fmla="*/ 0 h 219"/>
                  <a:gd name="T34" fmla="*/ 92 w 138"/>
                  <a:gd name="T35" fmla="*/ 0 h 219"/>
                  <a:gd name="T36" fmla="*/ 95 w 138"/>
                  <a:gd name="T37" fmla="*/ 0 h 219"/>
                  <a:gd name="T38" fmla="*/ 106 w 138"/>
                  <a:gd name="T39" fmla="*/ 2 h 219"/>
                  <a:gd name="T40" fmla="*/ 115 w 138"/>
                  <a:gd name="T41" fmla="*/ 9 h 219"/>
                  <a:gd name="T42" fmla="*/ 122 w 138"/>
                  <a:gd name="T43" fmla="*/ 17 h 219"/>
                  <a:gd name="T44" fmla="*/ 135 w 138"/>
                  <a:gd name="T45" fmla="*/ 41 h 219"/>
                  <a:gd name="T46" fmla="*/ 137 w 138"/>
                  <a:gd name="T47" fmla="*/ 76 h 219"/>
                  <a:gd name="T48" fmla="*/ 134 w 138"/>
                  <a:gd name="T49" fmla="*/ 94 h 219"/>
                  <a:gd name="T50" fmla="*/ 127 w 138"/>
                  <a:gd name="T51" fmla="*/ 121 h 219"/>
                  <a:gd name="T52" fmla="*/ 114 w 138"/>
                  <a:gd name="T53" fmla="*/ 141 h 219"/>
                  <a:gd name="T54" fmla="*/ 108 w 138"/>
                  <a:gd name="T55" fmla="*/ 151 h 219"/>
                  <a:gd name="T56" fmla="*/ 99 w 138"/>
                  <a:gd name="T57" fmla="*/ 168 h 219"/>
                  <a:gd name="T58" fmla="*/ 84 w 138"/>
                  <a:gd name="T59" fmla="*/ 187 h 219"/>
                  <a:gd name="T60" fmla="*/ 73 w 138"/>
                  <a:gd name="T61" fmla="*/ 196 h 219"/>
                  <a:gd name="T62" fmla="*/ 53 w 138"/>
                  <a:gd name="T63" fmla="*/ 207 h 219"/>
                  <a:gd name="T64" fmla="*/ 39 w 138"/>
                  <a:gd name="T65" fmla="*/ 212 h 219"/>
                  <a:gd name="T66" fmla="*/ 34 w 138"/>
                  <a:gd name="T67" fmla="*/ 213 h 219"/>
                  <a:gd name="T68" fmla="*/ 17 w 138"/>
                  <a:gd name="T69" fmla="*/ 216 h 219"/>
                  <a:gd name="T70" fmla="*/ 0 w 138"/>
                  <a:gd name="T71" fmla="*/ 219 h 219"/>
                  <a:gd name="T72" fmla="*/ 0 w 138"/>
                  <a:gd name="T73" fmla="*/ 219 h 2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8"/>
                  <a:gd name="T112" fmla="*/ 0 h 219"/>
                  <a:gd name="T113" fmla="*/ 138 w 138"/>
                  <a:gd name="T114" fmla="*/ 219 h 21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8" h="219">
                    <a:moveTo>
                      <a:pt x="0" y="219"/>
                    </a:moveTo>
                    <a:lnTo>
                      <a:pt x="14" y="210"/>
                    </a:lnTo>
                    <a:lnTo>
                      <a:pt x="23" y="203"/>
                    </a:lnTo>
                    <a:lnTo>
                      <a:pt x="30" y="196"/>
                    </a:lnTo>
                    <a:lnTo>
                      <a:pt x="35" y="190"/>
                    </a:lnTo>
                    <a:lnTo>
                      <a:pt x="39" y="186"/>
                    </a:lnTo>
                    <a:lnTo>
                      <a:pt x="48" y="180"/>
                    </a:lnTo>
                    <a:lnTo>
                      <a:pt x="59" y="172"/>
                    </a:lnTo>
                    <a:lnTo>
                      <a:pt x="71" y="162"/>
                    </a:lnTo>
                    <a:lnTo>
                      <a:pt x="81" y="151"/>
                    </a:lnTo>
                    <a:lnTo>
                      <a:pt x="91" y="140"/>
                    </a:lnTo>
                    <a:lnTo>
                      <a:pt x="94" y="134"/>
                    </a:lnTo>
                    <a:lnTo>
                      <a:pt x="99" y="129"/>
                    </a:lnTo>
                    <a:lnTo>
                      <a:pt x="102" y="122"/>
                    </a:lnTo>
                    <a:lnTo>
                      <a:pt x="107" y="114"/>
                    </a:lnTo>
                    <a:lnTo>
                      <a:pt x="110" y="104"/>
                    </a:lnTo>
                    <a:lnTo>
                      <a:pt x="114" y="95"/>
                    </a:lnTo>
                    <a:lnTo>
                      <a:pt x="116" y="84"/>
                    </a:lnTo>
                    <a:lnTo>
                      <a:pt x="117" y="74"/>
                    </a:lnTo>
                    <a:lnTo>
                      <a:pt x="117" y="62"/>
                    </a:lnTo>
                    <a:lnTo>
                      <a:pt x="117" y="50"/>
                    </a:lnTo>
                    <a:lnTo>
                      <a:pt x="115" y="38"/>
                    </a:lnTo>
                    <a:lnTo>
                      <a:pt x="109" y="25"/>
                    </a:lnTo>
                    <a:lnTo>
                      <a:pt x="102" y="12"/>
                    </a:lnTo>
                    <a:lnTo>
                      <a:pt x="92" y="4"/>
                    </a:lnTo>
                    <a:lnTo>
                      <a:pt x="78" y="1"/>
                    </a:lnTo>
                    <a:lnTo>
                      <a:pt x="80" y="1"/>
                    </a:lnTo>
                    <a:lnTo>
                      <a:pt x="84" y="0"/>
                    </a:lnTo>
                    <a:lnTo>
                      <a:pt x="86" y="0"/>
                    </a:lnTo>
                    <a:lnTo>
                      <a:pt x="89" y="0"/>
                    </a:lnTo>
                    <a:lnTo>
                      <a:pt x="92" y="0"/>
                    </a:lnTo>
                    <a:lnTo>
                      <a:pt x="95" y="0"/>
                    </a:lnTo>
                    <a:lnTo>
                      <a:pt x="100" y="0"/>
                    </a:lnTo>
                    <a:lnTo>
                      <a:pt x="106" y="2"/>
                    </a:lnTo>
                    <a:lnTo>
                      <a:pt x="110" y="4"/>
                    </a:lnTo>
                    <a:lnTo>
                      <a:pt x="115" y="9"/>
                    </a:lnTo>
                    <a:lnTo>
                      <a:pt x="122" y="17"/>
                    </a:lnTo>
                    <a:lnTo>
                      <a:pt x="129" y="28"/>
                    </a:lnTo>
                    <a:lnTo>
                      <a:pt x="135" y="41"/>
                    </a:lnTo>
                    <a:lnTo>
                      <a:pt x="138" y="58"/>
                    </a:lnTo>
                    <a:lnTo>
                      <a:pt x="137" y="76"/>
                    </a:lnTo>
                    <a:lnTo>
                      <a:pt x="134" y="94"/>
                    </a:lnTo>
                    <a:lnTo>
                      <a:pt x="130" y="108"/>
                    </a:lnTo>
                    <a:lnTo>
                      <a:pt x="127" y="121"/>
                    </a:lnTo>
                    <a:lnTo>
                      <a:pt x="121" y="131"/>
                    </a:lnTo>
                    <a:lnTo>
                      <a:pt x="114" y="141"/>
                    </a:lnTo>
                    <a:lnTo>
                      <a:pt x="108" y="151"/>
                    </a:lnTo>
                    <a:lnTo>
                      <a:pt x="103" y="160"/>
                    </a:lnTo>
                    <a:lnTo>
                      <a:pt x="99" y="168"/>
                    </a:lnTo>
                    <a:lnTo>
                      <a:pt x="93" y="177"/>
                    </a:lnTo>
                    <a:lnTo>
                      <a:pt x="84" y="187"/>
                    </a:lnTo>
                    <a:lnTo>
                      <a:pt x="73" y="196"/>
                    </a:lnTo>
                    <a:lnTo>
                      <a:pt x="63" y="202"/>
                    </a:lnTo>
                    <a:lnTo>
                      <a:pt x="53" y="207"/>
                    </a:lnTo>
                    <a:lnTo>
                      <a:pt x="46" y="210"/>
                    </a:lnTo>
                    <a:lnTo>
                      <a:pt x="39" y="212"/>
                    </a:lnTo>
                    <a:lnTo>
                      <a:pt x="34" y="213"/>
                    </a:lnTo>
                    <a:lnTo>
                      <a:pt x="26" y="215"/>
                    </a:lnTo>
                    <a:lnTo>
                      <a:pt x="17" y="216"/>
                    </a:lnTo>
                    <a:lnTo>
                      <a:pt x="8" y="218"/>
                    </a:lnTo>
                    <a:lnTo>
                      <a:pt x="0" y="21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60" name="Freeform 727">
                <a:extLst>
                  <a:ext uri="{FF2B5EF4-FFF2-40B4-BE49-F238E27FC236}">
                    <a16:creationId xmlns:a16="http://schemas.microsoft.com/office/drawing/2014/main" id="{D3065D7E-76E9-4CB2-B84D-088EC8446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5" y="2543"/>
                <a:ext cx="22" cy="47"/>
              </a:xfrm>
              <a:custGeom>
                <a:avLst/>
                <a:gdLst>
                  <a:gd name="T0" fmla="*/ 10 w 22"/>
                  <a:gd name="T1" fmla="*/ 47 h 47"/>
                  <a:gd name="T2" fmla="*/ 6 w 22"/>
                  <a:gd name="T3" fmla="*/ 46 h 47"/>
                  <a:gd name="T4" fmla="*/ 4 w 22"/>
                  <a:gd name="T5" fmla="*/ 42 h 47"/>
                  <a:gd name="T6" fmla="*/ 1 w 22"/>
                  <a:gd name="T7" fmla="*/ 37 h 47"/>
                  <a:gd name="T8" fmla="*/ 0 w 22"/>
                  <a:gd name="T9" fmla="*/ 30 h 47"/>
                  <a:gd name="T10" fmla="*/ 0 w 22"/>
                  <a:gd name="T11" fmla="*/ 24 h 47"/>
                  <a:gd name="T12" fmla="*/ 0 w 22"/>
                  <a:gd name="T13" fmla="*/ 24 h 47"/>
                  <a:gd name="T14" fmla="*/ 0 w 22"/>
                  <a:gd name="T15" fmla="*/ 17 h 47"/>
                  <a:gd name="T16" fmla="*/ 1 w 22"/>
                  <a:gd name="T17" fmla="*/ 10 h 47"/>
                  <a:gd name="T18" fmla="*/ 4 w 22"/>
                  <a:gd name="T19" fmla="*/ 5 h 47"/>
                  <a:gd name="T20" fmla="*/ 6 w 22"/>
                  <a:gd name="T21" fmla="*/ 1 h 47"/>
                  <a:gd name="T22" fmla="*/ 10 w 22"/>
                  <a:gd name="T23" fmla="*/ 0 h 47"/>
                  <a:gd name="T24" fmla="*/ 10 w 22"/>
                  <a:gd name="T25" fmla="*/ 0 h 47"/>
                  <a:gd name="T26" fmla="*/ 13 w 22"/>
                  <a:gd name="T27" fmla="*/ 1 h 47"/>
                  <a:gd name="T28" fmla="*/ 17 w 22"/>
                  <a:gd name="T29" fmla="*/ 5 h 47"/>
                  <a:gd name="T30" fmla="*/ 19 w 22"/>
                  <a:gd name="T31" fmla="*/ 10 h 47"/>
                  <a:gd name="T32" fmla="*/ 20 w 22"/>
                  <a:gd name="T33" fmla="*/ 17 h 47"/>
                  <a:gd name="T34" fmla="*/ 22 w 22"/>
                  <a:gd name="T35" fmla="*/ 24 h 47"/>
                  <a:gd name="T36" fmla="*/ 22 w 22"/>
                  <a:gd name="T37" fmla="*/ 24 h 47"/>
                  <a:gd name="T38" fmla="*/ 20 w 22"/>
                  <a:gd name="T39" fmla="*/ 30 h 47"/>
                  <a:gd name="T40" fmla="*/ 19 w 22"/>
                  <a:gd name="T41" fmla="*/ 37 h 47"/>
                  <a:gd name="T42" fmla="*/ 17 w 22"/>
                  <a:gd name="T43" fmla="*/ 42 h 47"/>
                  <a:gd name="T44" fmla="*/ 13 w 22"/>
                  <a:gd name="T45" fmla="*/ 46 h 47"/>
                  <a:gd name="T46" fmla="*/ 10 w 22"/>
                  <a:gd name="T47" fmla="*/ 47 h 47"/>
                  <a:gd name="T48" fmla="*/ 10 w 22"/>
                  <a:gd name="T49" fmla="*/ 47 h 4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"/>
                  <a:gd name="T76" fmla="*/ 0 h 47"/>
                  <a:gd name="T77" fmla="*/ 22 w 22"/>
                  <a:gd name="T78" fmla="*/ 47 h 4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" h="47">
                    <a:moveTo>
                      <a:pt x="10" y="47"/>
                    </a:moveTo>
                    <a:lnTo>
                      <a:pt x="6" y="46"/>
                    </a:lnTo>
                    <a:lnTo>
                      <a:pt x="4" y="42"/>
                    </a:lnTo>
                    <a:lnTo>
                      <a:pt x="1" y="37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5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13" y="1"/>
                    </a:lnTo>
                    <a:lnTo>
                      <a:pt x="17" y="5"/>
                    </a:lnTo>
                    <a:lnTo>
                      <a:pt x="19" y="10"/>
                    </a:lnTo>
                    <a:lnTo>
                      <a:pt x="20" y="17"/>
                    </a:lnTo>
                    <a:lnTo>
                      <a:pt x="22" y="24"/>
                    </a:lnTo>
                    <a:lnTo>
                      <a:pt x="20" y="30"/>
                    </a:lnTo>
                    <a:lnTo>
                      <a:pt x="19" y="37"/>
                    </a:lnTo>
                    <a:lnTo>
                      <a:pt x="17" y="42"/>
                    </a:lnTo>
                    <a:lnTo>
                      <a:pt x="13" y="46"/>
                    </a:lnTo>
                    <a:lnTo>
                      <a:pt x="10" y="47"/>
                    </a:lnTo>
                  </a:path>
                </a:pathLst>
              </a:custGeom>
              <a:noFill/>
              <a:ln w="11113">
                <a:solidFill>
                  <a:srgbClr val="8A8A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61" name="Freeform 728">
                <a:extLst>
                  <a:ext uri="{FF2B5EF4-FFF2-40B4-BE49-F238E27FC236}">
                    <a16:creationId xmlns:a16="http://schemas.microsoft.com/office/drawing/2014/main" id="{BAAA59C5-EE43-4E5B-B81A-B07B8F5B8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7" y="2526"/>
                <a:ext cx="36" cy="99"/>
              </a:xfrm>
              <a:custGeom>
                <a:avLst/>
                <a:gdLst>
                  <a:gd name="T0" fmla="*/ 21 w 36"/>
                  <a:gd name="T1" fmla="*/ 0 h 99"/>
                  <a:gd name="T2" fmla="*/ 31 w 36"/>
                  <a:gd name="T3" fmla="*/ 14 h 99"/>
                  <a:gd name="T4" fmla="*/ 36 w 36"/>
                  <a:gd name="T5" fmla="*/ 32 h 99"/>
                  <a:gd name="T6" fmla="*/ 36 w 36"/>
                  <a:gd name="T7" fmla="*/ 52 h 99"/>
                  <a:gd name="T8" fmla="*/ 30 w 36"/>
                  <a:gd name="T9" fmla="*/ 70 h 99"/>
                  <a:gd name="T10" fmla="*/ 21 w 36"/>
                  <a:gd name="T11" fmla="*/ 82 h 99"/>
                  <a:gd name="T12" fmla="*/ 21 w 36"/>
                  <a:gd name="T13" fmla="*/ 82 h 99"/>
                  <a:gd name="T14" fmla="*/ 16 w 36"/>
                  <a:gd name="T15" fmla="*/ 86 h 99"/>
                  <a:gd name="T16" fmla="*/ 13 w 36"/>
                  <a:gd name="T17" fmla="*/ 89 h 99"/>
                  <a:gd name="T18" fmla="*/ 9 w 36"/>
                  <a:gd name="T19" fmla="*/ 92 h 99"/>
                  <a:gd name="T20" fmla="*/ 4 w 36"/>
                  <a:gd name="T21" fmla="*/ 95 h 99"/>
                  <a:gd name="T22" fmla="*/ 0 w 36"/>
                  <a:gd name="T23" fmla="*/ 99 h 9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"/>
                  <a:gd name="T37" fmla="*/ 0 h 99"/>
                  <a:gd name="T38" fmla="*/ 36 w 36"/>
                  <a:gd name="T39" fmla="*/ 99 h 9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" h="99">
                    <a:moveTo>
                      <a:pt x="21" y="0"/>
                    </a:moveTo>
                    <a:lnTo>
                      <a:pt x="31" y="14"/>
                    </a:lnTo>
                    <a:lnTo>
                      <a:pt x="36" y="32"/>
                    </a:lnTo>
                    <a:lnTo>
                      <a:pt x="36" y="52"/>
                    </a:lnTo>
                    <a:lnTo>
                      <a:pt x="30" y="70"/>
                    </a:lnTo>
                    <a:lnTo>
                      <a:pt x="21" y="82"/>
                    </a:lnTo>
                    <a:lnTo>
                      <a:pt x="16" y="86"/>
                    </a:lnTo>
                    <a:lnTo>
                      <a:pt x="13" y="89"/>
                    </a:lnTo>
                    <a:lnTo>
                      <a:pt x="9" y="92"/>
                    </a:lnTo>
                    <a:lnTo>
                      <a:pt x="4" y="95"/>
                    </a:lnTo>
                    <a:lnTo>
                      <a:pt x="0" y="99"/>
                    </a:lnTo>
                  </a:path>
                </a:pathLst>
              </a:custGeom>
              <a:noFill/>
              <a:ln w="11113">
                <a:solidFill>
                  <a:srgbClr val="8A8A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62" name="Freeform 729">
                <a:extLst>
                  <a:ext uri="{FF2B5EF4-FFF2-40B4-BE49-F238E27FC236}">
                    <a16:creationId xmlns:a16="http://schemas.microsoft.com/office/drawing/2014/main" id="{C7915956-7FB4-43C5-8CF7-5D45D4A92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3" y="2504"/>
                <a:ext cx="43" cy="123"/>
              </a:xfrm>
              <a:custGeom>
                <a:avLst/>
                <a:gdLst>
                  <a:gd name="T0" fmla="*/ 26 w 43"/>
                  <a:gd name="T1" fmla="*/ 0 h 123"/>
                  <a:gd name="T2" fmla="*/ 34 w 43"/>
                  <a:gd name="T3" fmla="*/ 9 h 123"/>
                  <a:gd name="T4" fmla="*/ 38 w 43"/>
                  <a:gd name="T5" fmla="*/ 21 h 123"/>
                  <a:gd name="T6" fmla="*/ 42 w 43"/>
                  <a:gd name="T7" fmla="*/ 35 h 123"/>
                  <a:gd name="T8" fmla="*/ 43 w 43"/>
                  <a:gd name="T9" fmla="*/ 50 h 123"/>
                  <a:gd name="T10" fmla="*/ 41 w 43"/>
                  <a:gd name="T11" fmla="*/ 64 h 123"/>
                  <a:gd name="T12" fmla="*/ 37 w 43"/>
                  <a:gd name="T13" fmla="*/ 79 h 123"/>
                  <a:gd name="T14" fmla="*/ 31 w 43"/>
                  <a:gd name="T15" fmla="*/ 93 h 123"/>
                  <a:gd name="T16" fmla="*/ 23 w 43"/>
                  <a:gd name="T17" fmla="*/ 106 h 123"/>
                  <a:gd name="T18" fmla="*/ 13 w 43"/>
                  <a:gd name="T19" fmla="*/ 116 h 123"/>
                  <a:gd name="T20" fmla="*/ 0 w 43"/>
                  <a:gd name="T21" fmla="*/ 123 h 1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3"/>
                  <a:gd name="T34" fmla="*/ 0 h 123"/>
                  <a:gd name="T35" fmla="*/ 43 w 43"/>
                  <a:gd name="T36" fmla="*/ 123 h 1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3" h="123">
                    <a:moveTo>
                      <a:pt x="26" y="0"/>
                    </a:moveTo>
                    <a:lnTo>
                      <a:pt x="34" y="9"/>
                    </a:lnTo>
                    <a:lnTo>
                      <a:pt x="38" y="21"/>
                    </a:lnTo>
                    <a:lnTo>
                      <a:pt x="42" y="35"/>
                    </a:lnTo>
                    <a:lnTo>
                      <a:pt x="43" y="50"/>
                    </a:lnTo>
                    <a:lnTo>
                      <a:pt x="41" y="64"/>
                    </a:lnTo>
                    <a:lnTo>
                      <a:pt x="37" y="79"/>
                    </a:lnTo>
                    <a:lnTo>
                      <a:pt x="31" y="93"/>
                    </a:lnTo>
                    <a:lnTo>
                      <a:pt x="23" y="106"/>
                    </a:lnTo>
                    <a:lnTo>
                      <a:pt x="13" y="116"/>
                    </a:lnTo>
                    <a:lnTo>
                      <a:pt x="0" y="123"/>
                    </a:lnTo>
                  </a:path>
                </a:pathLst>
              </a:custGeom>
              <a:noFill/>
              <a:ln w="11113">
                <a:solidFill>
                  <a:srgbClr val="8A8A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63" name="Freeform 730">
                <a:extLst>
                  <a:ext uri="{FF2B5EF4-FFF2-40B4-BE49-F238E27FC236}">
                    <a16:creationId xmlns:a16="http://schemas.microsoft.com/office/drawing/2014/main" id="{CD3F6E40-506D-4F70-B87A-88BC72EAF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5" y="2590"/>
                <a:ext cx="65" cy="67"/>
              </a:xfrm>
              <a:custGeom>
                <a:avLst/>
                <a:gdLst>
                  <a:gd name="T0" fmla="*/ 59 w 65"/>
                  <a:gd name="T1" fmla="*/ 0 h 67"/>
                  <a:gd name="T2" fmla="*/ 63 w 65"/>
                  <a:gd name="T3" fmla="*/ 10 h 67"/>
                  <a:gd name="T4" fmla="*/ 64 w 65"/>
                  <a:gd name="T5" fmla="*/ 21 h 67"/>
                  <a:gd name="T6" fmla="*/ 65 w 65"/>
                  <a:gd name="T7" fmla="*/ 32 h 67"/>
                  <a:gd name="T8" fmla="*/ 64 w 65"/>
                  <a:gd name="T9" fmla="*/ 43 h 67"/>
                  <a:gd name="T10" fmla="*/ 60 w 65"/>
                  <a:gd name="T11" fmla="*/ 53 h 67"/>
                  <a:gd name="T12" fmla="*/ 60 w 65"/>
                  <a:gd name="T13" fmla="*/ 53 h 67"/>
                  <a:gd name="T14" fmla="*/ 54 w 65"/>
                  <a:gd name="T15" fmla="*/ 59 h 67"/>
                  <a:gd name="T16" fmla="*/ 47 w 65"/>
                  <a:gd name="T17" fmla="*/ 60 h 67"/>
                  <a:gd name="T18" fmla="*/ 40 w 65"/>
                  <a:gd name="T19" fmla="*/ 58 h 67"/>
                  <a:gd name="T20" fmla="*/ 32 w 65"/>
                  <a:gd name="T21" fmla="*/ 54 h 67"/>
                  <a:gd name="T22" fmla="*/ 24 w 65"/>
                  <a:gd name="T23" fmla="*/ 51 h 67"/>
                  <a:gd name="T24" fmla="*/ 24 w 65"/>
                  <a:gd name="T25" fmla="*/ 51 h 67"/>
                  <a:gd name="T26" fmla="*/ 20 w 65"/>
                  <a:gd name="T27" fmla="*/ 51 h 67"/>
                  <a:gd name="T28" fmla="*/ 14 w 65"/>
                  <a:gd name="T29" fmla="*/ 53 h 67"/>
                  <a:gd name="T30" fmla="*/ 9 w 65"/>
                  <a:gd name="T31" fmla="*/ 58 h 67"/>
                  <a:gd name="T32" fmla="*/ 4 w 65"/>
                  <a:gd name="T33" fmla="*/ 63 h 67"/>
                  <a:gd name="T34" fmla="*/ 0 w 65"/>
                  <a:gd name="T35" fmla="*/ 67 h 6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5"/>
                  <a:gd name="T55" fmla="*/ 0 h 67"/>
                  <a:gd name="T56" fmla="*/ 65 w 65"/>
                  <a:gd name="T57" fmla="*/ 67 h 6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5" h="67">
                    <a:moveTo>
                      <a:pt x="59" y="0"/>
                    </a:moveTo>
                    <a:lnTo>
                      <a:pt x="63" y="10"/>
                    </a:lnTo>
                    <a:lnTo>
                      <a:pt x="64" y="21"/>
                    </a:lnTo>
                    <a:lnTo>
                      <a:pt x="65" y="32"/>
                    </a:lnTo>
                    <a:lnTo>
                      <a:pt x="64" y="43"/>
                    </a:lnTo>
                    <a:lnTo>
                      <a:pt x="60" y="53"/>
                    </a:lnTo>
                    <a:lnTo>
                      <a:pt x="54" y="59"/>
                    </a:lnTo>
                    <a:lnTo>
                      <a:pt x="47" y="60"/>
                    </a:lnTo>
                    <a:lnTo>
                      <a:pt x="40" y="58"/>
                    </a:lnTo>
                    <a:lnTo>
                      <a:pt x="32" y="54"/>
                    </a:lnTo>
                    <a:lnTo>
                      <a:pt x="24" y="51"/>
                    </a:lnTo>
                    <a:lnTo>
                      <a:pt x="20" y="51"/>
                    </a:lnTo>
                    <a:lnTo>
                      <a:pt x="14" y="53"/>
                    </a:lnTo>
                    <a:lnTo>
                      <a:pt x="9" y="58"/>
                    </a:lnTo>
                    <a:lnTo>
                      <a:pt x="4" y="63"/>
                    </a:lnTo>
                    <a:lnTo>
                      <a:pt x="0" y="67"/>
                    </a:lnTo>
                  </a:path>
                </a:pathLst>
              </a:custGeom>
              <a:noFill/>
              <a:ln w="11113">
                <a:solidFill>
                  <a:srgbClr val="8A8A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64" name="Freeform 731">
                <a:extLst>
                  <a:ext uri="{FF2B5EF4-FFF2-40B4-BE49-F238E27FC236}">
                    <a16:creationId xmlns:a16="http://schemas.microsoft.com/office/drawing/2014/main" id="{8116E6AA-59A9-4020-BC2A-4F201A62BE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9" y="2610"/>
                <a:ext cx="43" cy="40"/>
              </a:xfrm>
              <a:custGeom>
                <a:avLst/>
                <a:gdLst>
                  <a:gd name="T0" fmla="*/ 43 w 43"/>
                  <a:gd name="T1" fmla="*/ 0 h 40"/>
                  <a:gd name="T2" fmla="*/ 41 w 43"/>
                  <a:gd name="T3" fmla="*/ 3 h 40"/>
                  <a:gd name="T4" fmla="*/ 35 w 43"/>
                  <a:gd name="T5" fmla="*/ 13 h 40"/>
                  <a:gd name="T6" fmla="*/ 27 w 43"/>
                  <a:gd name="T7" fmla="*/ 25 h 40"/>
                  <a:gd name="T8" fmla="*/ 15 w 43"/>
                  <a:gd name="T9" fmla="*/ 36 h 40"/>
                  <a:gd name="T10" fmla="*/ 0 w 43"/>
                  <a:gd name="T11" fmla="*/ 40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40"/>
                  <a:gd name="T20" fmla="*/ 43 w 43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40">
                    <a:moveTo>
                      <a:pt x="43" y="0"/>
                    </a:moveTo>
                    <a:lnTo>
                      <a:pt x="41" y="3"/>
                    </a:lnTo>
                    <a:lnTo>
                      <a:pt x="35" y="13"/>
                    </a:lnTo>
                    <a:lnTo>
                      <a:pt x="27" y="25"/>
                    </a:lnTo>
                    <a:lnTo>
                      <a:pt x="15" y="36"/>
                    </a:lnTo>
                    <a:lnTo>
                      <a:pt x="0" y="4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65" name="Freeform 732">
                <a:extLst>
                  <a:ext uri="{FF2B5EF4-FFF2-40B4-BE49-F238E27FC236}">
                    <a16:creationId xmlns:a16="http://schemas.microsoft.com/office/drawing/2014/main" id="{F8CE3B44-EBF7-4326-8126-3A38A5C77E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6" y="2088"/>
                <a:ext cx="51" cy="51"/>
              </a:xfrm>
              <a:custGeom>
                <a:avLst/>
                <a:gdLst>
                  <a:gd name="T0" fmla="*/ 51 w 51"/>
                  <a:gd name="T1" fmla="*/ 0 h 51"/>
                  <a:gd name="T2" fmla="*/ 43 w 51"/>
                  <a:gd name="T3" fmla="*/ 8 h 51"/>
                  <a:gd name="T4" fmla="*/ 34 w 51"/>
                  <a:gd name="T5" fmla="*/ 14 h 51"/>
                  <a:gd name="T6" fmla="*/ 24 w 51"/>
                  <a:gd name="T7" fmla="*/ 15 h 51"/>
                  <a:gd name="T8" fmla="*/ 12 w 51"/>
                  <a:gd name="T9" fmla="*/ 16 h 51"/>
                  <a:gd name="T10" fmla="*/ 0 w 51"/>
                  <a:gd name="T11" fmla="*/ 15 h 51"/>
                  <a:gd name="T12" fmla="*/ 0 w 51"/>
                  <a:gd name="T13" fmla="*/ 15 h 51"/>
                  <a:gd name="T14" fmla="*/ 10 w 51"/>
                  <a:gd name="T15" fmla="*/ 19 h 51"/>
                  <a:gd name="T16" fmla="*/ 17 w 51"/>
                  <a:gd name="T17" fmla="*/ 25 h 51"/>
                  <a:gd name="T18" fmla="*/ 22 w 51"/>
                  <a:gd name="T19" fmla="*/ 32 h 51"/>
                  <a:gd name="T20" fmla="*/ 26 w 51"/>
                  <a:gd name="T21" fmla="*/ 41 h 51"/>
                  <a:gd name="T22" fmla="*/ 27 w 51"/>
                  <a:gd name="T23" fmla="*/ 51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1"/>
                  <a:gd name="T37" fmla="*/ 0 h 51"/>
                  <a:gd name="T38" fmla="*/ 51 w 5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1" h="51">
                    <a:moveTo>
                      <a:pt x="51" y="0"/>
                    </a:moveTo>
                    <a:lnTo>
                      <a:pt x="43" y="8"/>
                    </a:lnTo>
                    <a:lnTo>
                      <a:pt x="34" y="14"/>
                    </a:lnTo>
                    <a:lnTo>
                      <a:pt x="24" y="15"/>
                    </a:lnTo>
                    <a:lnTo>
                      <a:pt x="12" y="16"/>
                    </a:lnTo>
                    <a:lnTo>
                      <a:pt x="0" y="15"/>
                    </a:lnTo>
                    <a:lnTo>
                      <a:pt x="10" y="19"/>
                    </a:lnTo>
                    <a:lnTo>
                      <a:pt x="17" y="25"/>
                    </a:lnTo>
                    <a:lnTo>
                      <a:pt x="22" y="32"/>
                    </a:lnTo>
                    <a:lnTo>
                      <a:pt x="26" y="41"/>
                    </a:lnTo>
                    <a:lnTo>
                      <a:pt x="27" y="51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66" name="Freeform 733">
                <a:extLst>
                  <a:ext uri="{FF2B5EF4-FFF2-40B4-BE49-F238E27FC236}">
                    <a16:creationId xmlns:a16="http://schemas.microsoft.com/office/drawing/2014/main" id="{82FCF05C-B7D0-4105-B7CF-C0C27216D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4" y="2112"/>
                <a:ext cx="38" cy="69"/>
              </a:xfrm>
              <a:custGeom>
                <a:avLst/>
                <a:gdLst>
                  <a:gd name="T0" fmla="*/ 12 w 38"/>
                  <a:gd name="T1" fmla="*/ 17 h 69"/>
                  <a:gd name="T2" fmla="*/ 16 w 38"/>
                  <a:gd name="T3" fmla="*/ 24 h 69"/>
                  <a:gd name="T4" fmla="*/ 21 w 38"/>
                  <a:gd name="T5" fmla="*/ 30 h 69"/>
                  <a:gd name="T6" fmla="*/ 28 w 38"/>
                  <a:gd name="T7" fmla="*/ 35 h 69"/>
                  <a:gd name="T8" fmla="*/ 34 w 38"/>
                  <a:gd name="T9" fmla="*/ 42 h 69"/>
                  <a:gd name="T10" fmla="*/ 38 w 38"/>
                  <a:gd name="T11" fmla="*/ 51 h 69"/>
                  <a:gd name="T12" fmla="*/ 38 w 38"/>
                  <a:gd name="T13" fmla="*/ 51 h 69"/>
                  <a:gd name="T14" fmla="*/ 38 w 38"/>
                  <a:gd name="T15" fmla="*/ 55 h 69"/>
                  <a:gd name="T16" fmla="*/ 38 w 38"/>
                  <a:gd name="T17" fmla="*/ 58 h 69"/>
                  <a:gd name="T18" fmla="*/ 37 w 38"/>
                  <a:gd name="T19" fmla="*/ 62 h 69"/>
                  <a:gd name="T20" fmla="*/ 35 w 38"/>
                  <a:gd name="T21" fmla="*/ 65 h 69"/>
                  <a:gd name="T22" fmla="*/ 35 w 38"/>
                  <a:gd name="T23" fmla="*/ 69 h 69"/>
                  <a:gd name="T24" fmla="*/ 35 w 38"/>
                  <a:gd name="T25" fmla="*/ 69 h 69"/>
                  <a:gd name="T26" fmla="*/ 32 w 38"/>
                  <a:gd name="T27" fmla="*/ 62 h 69"/>
                  <a:gd name="T28" fmla="*/ 25 w 38"/>
                  <a:gd name="T29" fmla="*/ 57 h 69"/>
                  <a:gd name="T30" fmla="*/ 18 w 38"/>
                  <a:gd name="T31" fmla="*/ 51 h 69"/>
                  <a:gd name="T32" fmla="*/ 11 w 38"/>
                  <a:gd name="T33" fmla="*/ 45 h 69"/>
                  <a:gd name="T34" fmla="*/ 6 w 38"/>
                  <a:gd name="T35" fmla="*/ 37 h 69"/>
                  <a:gd name="T36" fmla="*/ 6 w 38"/>
                  <a:gd name="T37" fmla="*/ 37 h 69"/>
                  <a:gd name="T38" fmla="*/ 3 w 38"/>
                  <a:gd name="T39" fmla="*/ 29 h 69"/>
                  <a:gd name="T40" fmla="*/ 0 w 38"/>
                  <a:gd name="T41" fmla="*/ 21 h 69"/>
                  <a:gd name="T42" fmla="*/ 0 w 38"/>
                  <a:gd name="T43" fmla="*/ 13 h 69"/>
                  <a:gd name="T44" fmla="*/ 3 w 38"/>
                  <a:gd name="T45" fmla="*/ 6 h 69"/>
                  <a:gd name="T46" fmla="*/ 9 w 38"/>
                  <a:gd name="T47" fmla="*/ 0 h 69"/>
                  <a:gd name="T48" fmla="*/ 9 w 38"/>
                  <a:gd name="T49" fmla="*/ 0 h 69"/>
                  <a:gd name="T50" fmla="*/ 10 w 38"/>
                  <a:gd name="T51" fmla="*/ 1 h 69"/>
                  <a:gd name="T52" fmla="*/ 10 w 38"/>
                  <a:gd name="T53" fmla="*/ 2 h 69"/>
                  <a:gd name="T54" fmla="*/ 10 w 38"/>
                  <a:gd name="T55" fmla="*/ 6 h 69"/>
                  <a:gd name="T56" fmla="*/ 11 w 38"/>
                  <a:gd name="T57" fmla="*/ 11 h 69"/>
                  <a:gd name="T58" fmla="*/ 12 w 38"/>
                  <a:gd name="T59" fmla="*/ 17 h 69"/>
                  <a:gd name="T60" fmla="*/ 12 w 38"/>
                  <a:gd name="T61" fmla="*/ 17 h 6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8"/>
                  <a:gd name="T94" fmla="*/ 0 h 69"/>
                  <a:gd name="T95" fmla="*/ 38 w 38"/>
                  <a:gd name="T96" fmla="*/ 69 h 6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8" h="69">
                    <a:moveTo>
                      <a:pt x="12" y="17"/>
                    </a:moveTo>
                    <a:lnTo>
                      <a:pt x="16" y="24"/>
                    </a:lnTo>
                    <a:lnTo>
                      <a:pt x="21" y="30"/>
                    </a:lnTo>
                    <a:lnTo>
                      <a:pt x="28" y="35"/>
                    </a:lnTo>
                    <a:lnTo>
                      <a:pt x="34" y="42"/>
                    </a:lnTo>
                    <a:lnTo>
                      <a:pt x="38" y="51"/>
                    </a:lnTo>
                    <a:lnTo>
                      <a:pt x="38" y="55"/>
                    </a:lnTo>
                    <a:lnTo>
                      <a:pt x="38" y="58"/>
                    </a:lnTo>
                    <a:lnTo>
                      <a:pt x="37" y="62"/>
                    </a:lnTo>
                    <a:lnTo>
                      <a:pt x="35" y="65"/>
                    </a:lnTo>
                    <a:lnTo>
                      <a:pt x="35" y="69"/>
                    </a:lnTo>
                    <a:lnTo>
                      <a:pt x="32" y="62"/>
                    </a:lnTo>
                    <a:lnTo>
                      <a:pt x="25" y="57"/>
                    </a:lnTo>
                    <a:lnTo>
                      <a:pt x="18" y="51"/>
                    </a:lnTo>
                    <a:lnTo>
                      <a:pt x="11" y="45"/>
                    </a:lnTo>
                    <a:lnTo>
                      <a:pt x="6" y="37"/>
                    </a:lnTo>
                    <a:lnTo>
                      <a:pt x="3" y="29"/>
                    </a:lnTo>
                    <a:lnTo>
                      <a:pt x="0" y="21"/>
                    </a:lnTo>
                    <a:lnTo>
                      <a:pt x="0" y="13"/>
                    </a:lnTo>
                    <a:lnTo>
                      <a:pt x="3" y="6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0" y="6"/>
                    </a:lnTo>
                    <a:lnTo>
                      <a:pt x="11" y="11"/>
                    </a:lnTo>
                    <a:lnTo>
                      <a:pt x="12" y="17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67" name="Freeform 734">
                <a:extLst>
                  <a:ext uri="{FF2B5EF4-FFF2-40B4-BE49-F238E27FC236}">
                    <a16:creationId xmlns:a16="http://schemas.microsoft.com/office/drawing/2014/main" id="{D0C1519C-FD48-4198-916F-65AB692B0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4" y="2112"/>
                <a:ext cx="38" cy="69"/>
              </a:xfrm>
              <a:custGeom>
                <a:avLst/>
                <a:gdLst>
                  <a:gd name="T0" fmla="*/ 12 w 38"/>
                  <a:gd name="T1" fmla="*/ 17 h 69"/>
                  <a:gd name="T2" fmla="*/ 16 w 38"/>
                  <a:gd name="T3" fmla="*/ 24 h 69"/>
                  <a:gd name="T4" fmla="*/ 21 w 38"/>
                  <a:gd name="T5" fmla="*/ 30 h 69"/>
                  <a:gd name="T6" fmla="*/ 28 w 38"/>
                  <a:gd name="T7" fmla="*/ 35 h 69"/>
                  <a:gd name="T8" fmla="*/ 34 w 38"/>
                  <a:gd name="T9" fmla="*/ 42 h 69"/>
                  <a:gd name="T10" fmla="*/ 38 w 38"/>
                  <a:gd name="T11" fmla="*/ 51 h 69"/>
                  <a:gd name="T12" fmla="*/ 38 w 38"/>
                  <a:gd name="T13" fmla="*/ 51 h 69"/>
                  <a:gd name="T14" fmla="*/ 38 w 38"/>
                  <a:gd name="T15" fmla="*/ 55 h 69"/>
                  <a:gd name="T16" fmla="*/ 38 w 38"/>
                  <a:gd name="T17" fmla="*/ 58 h 69"/>
                  <a:gd name="T18" fmla="*/ 37 w 38"/>
                  <a:gd name="T19" fmla="*/ 62 h 69"/>
                  <a:gd name="T20" fmla="*/ 35 w 38"/>
                  <a:gd name="T21" fmla="*/ 65 h 69"/>
                  <a:gd name="T22" fmla="*/ 35 w 38"/>
                  <a:gd name="T23" fmla="*/ 69 h 69"/>
                  <a:gd name="T24" fmla="*/ 35 w 38"/>
                  <a:gd name="T25" fmla="*/ 69 h 69"/>
                  <a:gd name="T26" fmla="*/ 32 w 38"/>
                  <a:gd name="T27" fmla="*/ 62 h 69"/>
                  <a:gd name="T28" fmla="*/ 25 w 38"/>
                  <a:gd name="T29" fmla="*/ 57 h 69"/>
                  <a:gd name="T30" fmla="*/ 18 w 38"/>
                  <a:gd name="T31" fmla="*/ 51 h 69"/>
                  <a:gd name="T32" fmla="*/ 11 w 38"/>
                  <a:gd name="T33" fmla="*/ 45 h 69"/>
                  <a:gd name="T34" fmla="*/ 6 w 38"/>
                  <a:gd name="T35" fmla="*/ 37 h 69"/>
                  <a:gd name="T36" fmla="*/ 6 w 38"/>
                  <a:gd name="T37" fmla="*/ 37 h 69"/>
                  <a:gd name="T38" fmla="*/ 3 w 38"/>
                  <a:gd name="T39" fmla="*/ 29 h 69"/>
                  <a:gd name="T40" fmla="*/ 0 w 38"/>
                  <a:gd name="T41" fmla="*/ 21 h 69"/>
                  <a:gd name="T42" fmla="*/ 0 w 38"/>
                  <a:gd name="T43" fmla="*/ 13 h 69"/>
                  <a:gd name="T44" fmla="*/ 3 w 38"/>
                  <a:gd name="T45" fmla="*/ 6 h 69"/>
                  <a:gd name="T46" fmla="*/ 9 w 38"/>
                  <a:gd name="T47" fmla="*/ 0 h 69"/>
                  <a:gd name="T48" fmla="*/ 9 w 38"/>
                  <a:gd name="T49" fmla="*/ 0 h 69"/>
                  <a:gd name="T50" fmla="*/ 10 w 38"/>
                  <a:gd name="T51" fmla="*/ 1 h 69"/>
                  <a:gd name="T52" fmla="*/ 10 w 38"/>
                  <a:gd name="T53" fmla="*/ 2 h 69"/>
                  <a:gd name="T54" fmla="*/ 10 w 38"/>
                  <a:gd name="T55" fmla="*/ 6 h 69"/>
                  <a:gd name="T56" fmla="*/ 11 w 38"/>
                  <a:gd name="T57" fmla="*/ 11 h 69"/>
                  <a:gd name="T58" fmla="*/ 12 w 38"/>
                  <a:gd name="T59" fmla="*/ 17 h 69"/>
                  <a:gd name="T60" fmla="*/ 12 w 38"/>
                  <a:gd name="T61" fmla="*/ 17 h 6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8"/>
                  <a:gd name="T94" fmla="*/ 0 h 69"/>
                  <a:gd name="T95" fmla="*/ 38 w 38"/>
                  <a:gd name="T96" fmla="*/ 69 h 6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8" h="69">
                    <a:moveTo>
                      <a:pt x="12" y="17"/>
                    </a:moveTo>
                    <a:lnTo>
                      <a:pt x="16" y="24"/>
                    </a:lnTo>
                    <a:lnTo>
                      <a:pt x="21" y="30"/>
                    </a:lnTo>
                    <a:lnTo>
                      <a:pt x="28" y="35"/>
                    </a:lnTo>
                    <a:lnTo>
                      <a:pt x="34" y="42"/>
                    </a:lnTo>
                    <a:lnTo>
                      <a:pt x="38" y="51"/>
                    </a:lnTo>
                    <a:lnTo>
                      <a:pt x="38" y="55"/>
                    </a:lnTo>
                    <a:lnTo>
                      <a:pt x="38" y="58"/>
                    </a:lnTo>
                    <a:lnTo>
                      <a:pt x="37" y="62"/>
                    </a:lnTo>
                    <a:lnTo>
                      <a:pt x="35" y="65"/>
                    </a:lnTo>
                    <a:lnTo>
                      <a:pt x="35" y="69"/>
                    </a:lnTo>
                    <a:lnTo>
                      <a:pt x="32" y="62"/>
                    </a:lnTo>
                    <a:lnTo>
                      <a:pt x="25" y="57"/>
                    </a:lnTo>
                    <a:lnTo>
                      <a:pt x="18" y="51"/>
                    </a:lnTo>
                    <a:lnTo>
                      <a:pt x="11" y="45"/>
                    </a:lnTo>
                    <a:lnTo>
                      <a:pt x="6" y="37"/>
                    </a:lnTo>
                    <a:lnTo>
                      <a:pt x="3" y="29"/>
                    </a:lnTo>
                    <a:lnTo>
                      <a:pt x="0" y="21"/>
                    </a:lnTo>
                    <a:lnTo>
                      <a:pt x="0" y="13"/>
                    </a:lnTo>
                    <a:lnTo>
                      <a:pt x="3" y="6"/>
                    </a:lnTo>
                    <a:lnTo>
                      <a:pt x="9" y="0"/>
                    </a:lnTo>
                    <a:lnTo>
                      <a:pt x="10" y="1"/>
                    </a:lnTo>
                    <a:lnTo>
                      <a:pt x="10" y="2"/>
                    </a:lnTo>
                    <a:lnTo>
                      <a:pt x="10" y="6"/>
                    </a:lnTo>
                    <a:lnTo>
                      <a:pt x="11" y="11"/>
                    </a:lnTo>
                    <a:lnTo>
                      <a:pt x="12" y="17"/>
                    </a:lnTo>
                  </a:path>
                </a:pathLst>
              </a:custGeom>
              <a:noFill/>
              <a:ln w="3175">
                <a:solidFill>
                  <a:srgbClr val="D0D0D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68" name="Freeform 735">
                <a:extLst>
                  <a:ext uri="{FF2B5EF4-FFF2-40B4-BE49-F238E27FC236}">
                    <a16:creationId xmlns:a16="http://schemas.microsoft.com/office/drawing/2014/main" id="{45E66645-EA39-4B8F-B90B-1A9ECF3C6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" y="1899"/>
                <a:ext cx="121" cy="214"/>
              </a:xfrm>
              <a:custGeom>
                <a:avLst/>
                <a:gdLst>
                  <a:gd name="T0" fmla="*/ 36 w 121"/>
                  <a:gd name="T1" fmla="*/ 90 h 214"/>
                  <a:gd name="T2" fmla="*/ 27 w 121"/>
                  <a:gd name="T3" fmla="*/ 68 h 214"/>
                  <a:gd name="T4" fmla="*/ 17 w 121"/>
                  <a:gd name="T5" fmla="*/ 45 h 214"/>
                  <a:gd name="T6" fmla="*/ 7 w 121"/>
                  <a:gd name="T7" fmla="*/ 25 h 214"/>
                  <a:gd name="T8" fmla="*/ 2 w 121"/>
                  <a:gd name="T9" fmla="*/ 13 h 214"/>
                  <a:gd name="T10" fmla="*/ 0 w 121"/>
                  <a:gd name="T11" fmla="*/ 11 h 214"/>
                  <a:gd name="T12" fmla="*/ 19 w 121"/>
                  <a:gd name="T13" fmla="*/ 2 h 214"/>
                  <a:gd name="T14" fmla="*/ 39 w 121"/>
                  <a:gd name="T15" fmla="*/ 4 h 214"/>
                  <a:gd name="T16" fmla="*/ 49 w 121"/>
                  <a:gd name="T17" fmla="*/ 11 h 214"/>
                  <a:gd name="T18" fmla="*/ 60 w 121"/>
                  <a:gd name="T19" fmla="*/ 17 h 214"/>
                  <a:gd name="T20" fmla="*/ 72 w 121"/>
                  <a:gd name="T21" fmla="*/ 22 h 214"/>
                  <a:gd name="T22" fmla="*/ 79 w 121"/>
                  <a:gd name="T23" fmla="*/ 31 h 214"/>
                  <a:gd name="T24" fmla="*/ 97 w 121"/>
                  <a:gd name="T25" fmla="*/ 53 h 214"/>
                  <a:gd name="T26" fmla="*/ 115 w 121"/>
                  <a:gd name="T27" fmla="*/ 76 h 214"/>
                  <a:gd name="T28" fmla="*/ 120 w 121"/>
                  <a:gd name="T29" fmla="*/ 88 h 214"/>
                  <a:gd name="T30" fmla="*/ 121 w 121"/>
                  <a:gd name="T31" fmla="*/ 100 h 214"/>
                  <a:gd name="T32" fmla="*/ 117 w 121"/>
                  <a:gd name="T33" fmla="*/ 114 h 214"/>
                  <a:gd name="T34" fmla="*/ 111 w 121"/>
                  <a:gd name="T35" fmla="*/ 121 h 214"/>
                  <a:gd name="T36" fmla="*/ 108 w 121"/>
                  <a:gd name="T37" fmla="*/ 128 h 214"/>
                  <a:gd name="T38" fmla="*/ 106 w 121"/>
                  <a:gd name="T39" fmla="*/ 139 h 214"/>
                  <a:gd name="T40" fmla="*/ 105 w 121"/>
                  <a:gd name="T41" fmla="*/ 143 h 214"/>
                  <a:gd name="T42" fmla="*/ 98 w 121"/>
                  <a:gd name="T43" fmla="*/ 150 h 214"/>
                  <a:gd name="T44" fmla="*/ 91 w 121"/>
                  <a:gd name="T45" fmla="*/ 157 h 214"/>
                  <a:gd name="T46" fmla="*/ 89 w 121"/>
                  <a:gd name="T47" fmla="*/ 162 h 214"/>
                  <a:gd name="T48" fmla="*/ 85 w 121"/>
                  <a:gd name="T49" fmla="*/ 190 h 214"/>
                  <a:gd name="T50" fmla="*/ 81 w 121"/>
                  <a:gd name="T51" fmla="*/ 207 h 214"/>
                  <a:gd name="T52" fmla="*/ 75 w 121"/>
                  <a:gd name="T53" fmla="*/ 212 h 214"/>
                  <a:gd name="T54" fmla="*/ 64 w 121"/>
                  <a:gd name="T55" fmla="*/ 214 h 214"/>
                  <a:gd name="T56" fmla="*/ 55 w 121"/>
                  <a:gd name="T57" fmla="*/ 210 h 214"/>
                  <a:gd name="T58" fmla="*/ 49 w 121"/>
                  <a:gd name="T59" fmla="*/ 207 h 214"/>
                  <a:gd name="T60" fmla="*/ 49 w 121"/>
                  <a:gd name="T61" fmla="*/ 199 h 214"/>
                  <a:gd name="T62" fmla="*/ 49 w 121"/>
                  <a:gd name="T63" fmla="*/ 178 h 214"/>
                  <a:gd name="T64" fmla="*/ 48 w 121"/>
                  <a:gd name="T65" fmla="*/ 150 h 214"/>
                  <a:gd name="T66" fmla="*/ 45 w 121"/>
                  <a:gd name="T67" fmla="*/ 122 h 214"/>
                  <a:gd name="T68" fmla="*/ 40 w 121"/>
                  <a:gd name="T69" fmla="*/ 100 h 21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1"/>
                  <a:gd name="T106" fmla="*/ 0 h 214"/>
                  <a:gd name="T107" fmla="*/ 121 w 121"/>
                  <a:gd name="T108" fmla="*/ 214 h 21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1" h="214">
                    <a:moveTo>
                      <a:pt x="40" y="100"/>
                    </a:moveTo>
                    <a:lnTo>
                      <a:pt x="36" y="90"/>
                    </a:lnTo>
                    <a:lnTo>
                      <a:pt x="32" y="79"/>
                    </a:lnTo>
                    <a:lnTo>
                      <a:pt x="27" y="68"/>
                    </a:lnTo>
                    <a:lnTo>
                      <a:pt x="22" y="56"/>
                    </a:lnTo>
                    <a:lnTo>
                      <a:pt x="17" y="45"/>
                    </a:lnTo>
                    <a:lnTo>
                      <a:pt x="12" y="34"/>
                    </a:lnTo>
                    <a:lnTo>
                      <a:pt x="7" y="25"/>
                    </a:lnTo>
                    <a:lnTo>
                      <a:pt x="4" y="18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10" y="5"/>
                    </a:lnTo>
                    <a:lnTo>
                      <a:pt x="19" y="2"/>
                    </a:lnTo>
                    <a:lnTo>
                      <a:pt x="29" y="0"/>
                    </a:lnTo>
                    <a:lnTo>
                      <a:pt x="39" y="4"/>
                    </a:lnTo>
                    <a:lnTo>
                      <a:pt x="49" y="11"/>
                    </a:lnTo>
                    <a:lnTo>
                      <a:pt x="54" y="14"/>
                    </a:lnTo>
                    <a:lnTo>
                      <a:pt x="60" y="17"/>
                    </a:lnTo>
                    <a:lnTo>
                      <a:pt x="67" y="19"/>
                    </a:lnTo>
                    <a:lnTo>
                      <a:pt x="72" y="22"/>
                    </a:lnTo>
                    <a:lnTo>
                      <a:pt x="79" y="31"/>
                    </a:lnTo>
                    <a:lnTo>
                      <a:pt x="86" y="42"/>
                    </a:lnTo>
                    <a:lnTo>
                      <a:pt x="97" y="53"/>
                    </a:lnTo>
                    <a:lnTo>
                      <a:pt x="106" y="64"/>
                    </a:lnTo>
                    <a:lnTo>
                      <a:pt x="115" y="76"/>
                    </a:lnTo>
                    <a:lnTo>
                      <a:pt x="120" y="88"/>
                    </a:lnTo>
                    <a:lnTo>
                      <a:pt x="121" y="95"/>
                    </a:lnTo>
                    <a:lnTo>
                      <a:pt x="121" y="100"/>
                    </a:lnTo>
                    <a:lnTo>
                      <a:pt x="120" y="107"/>
                    </a:lnTo>
                    <a:lnTo>
                      <a:pt x="117" y="114"/>
                    </a:lnTo>
                    <a:lnTo>
                      <a:pt x="111" y="121"/>
                    </a:lnTo>
                    <a:lnTo>
                      <a:pt x="110" y="124"/>
                    </a:lnTo>
                    <a:lnTo>
                      <a:pt x="108" y="128"/>
                    </a:lnTo>
                    <a:lnTo>
                      <a:pt x="107" y="134"/>
                    </a:lnTo>
                    <a:lnTo>
                      <a:pt x="106" y="139"/>
                    </a:lnTo>
                    <a:lnTo>
                      <a:pt x="105" y="143"/>
                    </a:lnTo>
                    <a:lnTo>
                      <a:pt x="102" y="147"/>
                    </a:lnTo>
                    <a:lnTo>
                      <a:pt x="98" y="150"/>
                    </a:lnTo>
                    <a:lnTo>
                      <a:pt x="93" y="154"/>
                    </a:lnTo>
                    <a:lnTo>
                      <a:pt x="91" y="157"/>
                    </a:lnTo>
                    <a:lnTo>
                      <a:pt x="89" y="162"/>
                    </a:lnTo>
                    <a:lnTo>
                      <a:pt x="86" y="177"/>
                    </a:lnTo>
                    <a:lnTo>
                      <a:pt x="85" y="190"/>
                    </a:lnTo>
                    <a:lnTo>
                      <a:pt x="83" y="199"/>
                    </a:lnTo>
                    <a:lnTo>
                      <a:pt x="81" y="207"/>
                    </a:lnTo>
                    <a:lnTo>
                      <a:pt x="75" y="212"/>
                    </a:lnTo>
                    <a:lnTo>
                      <a:pt x="70" y="214"/>
                    </a:lnTo>
                    <a:lnTo>
                      <a:pt x="64" y="214"/>
                    </a:lnTo>
                    <a:lnTo>
                      <a:pt x="60" y="212"/>
                    </a:lnTo>
                    <a:lnTo>
                      <a:pt x="55" y="210"/>
                    </a:lnTo>
                    <a:lnTo>
                      <a:pt x="49" y="207"/>
                    </a:lnTo>
                    <a:lnTo>
                      <a:pt x="49" y="205"/>
                    </a:lnTo>
                    <a:lnTo>
                      <a:pt x="49" y="199"/>
                    </a:lnTo>
                    <a:lnTo>
                      <a:pt x="49" y="190"/>
                    </a:lnTo>
                    <a:lnTo>
                      <a:pt x="49" y="178"/>
                    </a:lnTo>
                    <a:lnTo>
                      <a:pt x="49" y="165"/>
                    </a:lnTo>
                    <a:lnTo>
                      <a:pt x="48" y="150"/>
                    </a:lnTo>
                    <a:lnTo>
                      <a:pt x="47" y="136"/>
                    </a:lnTo>
                    <a:lnTo>
                      <a:pt x="45" y="122"/>
                    </a:lnTo>
                    <a:lnTo>
                      <a:pt x="43" y="110"/>
                    </a:lnTo>
                    <a:lnTo>
                      <a:pt x="40" y="100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69" name="Freeform 736">
                <a:extLst>
                  <a:ext uri="{FF2B5EF4-FFF2-40B4-BE49-F238E27FC236}">
                    <a16:creationId xmlns:a16="http://schemas.microsoft.com/office/drawing/2014/main" id="{74D821DC-93BC-4250-A6A4-2F7EDCCAF6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" y="1899"/>
                <a:ext cx="121" cy="214"/>
              </a:xfrm>
              <a:custGeom>
                <a:avLst/>
                <a:gdLst>
                  <a:gd name="T0" fmla="*/ 36 w 121"/>
                  <a:gd name="T1" fmla="*/ 90 h 214"/>
                  <a:gd name="T2" fmla="*/ 27 w 121"/>
                  <a:gd name="T3" fmla="*/ 68 h 214"/>
                  <a:gd name="T4" fmla="*/ 17 w 121"/>
                  <a:gd name="T5" fmla="*/ 45 h 214"/>
                  <a:gd name="T6" fmla="*/ 7 w 121"/>
                  <a:gd name="T7" fmla="*/ 25 h 214"/>
                  <a:gd name="T8" fmla="*/ 2 w 121"/>
                  <a:gd name="T9" fmla="*/ 13 h 214"/>
                  <a:gd name="T10" fmla="*/ 0 w 121"/>
                  <a:gd name="T11" fmla="*/ 11 h 214"/>
                  <a:gd name="T12" fmla="*/ 19 w 121"/>
                  <a:gd name="T13" fmla="*/ 2 h 214"/>
                  <a:gd name="T14" fmla="*/ 39 w 121"/>
                  <a:gd name="T15" fmla="*/ 4 h 214"/>
                  <a:gd name="T16" fmla="*/ 49 w 121"/>
                  <a:gd name="T17" fmla="*/ 11 h 214"/>
                  <a:gd name="T18" fmla="*/ 60 w 121"/>
                  <a:gd name="T19" fmla="*/ 17 h 214"/>
                  <a:gd name="T20" fmla="*/ 72 w 121"/>
                  <a:gd name="T21" fmla="*/ 22 h 214"/>
                  <a:gd name="T22" fmla="*/ 79 w 121"/>
                  <a:gd name="T23" fmla="*/ 31 h 214"/>
                  <a:gd name="T24" fmla="*/ 97 w 121"/>
                  <a:gd name="T25" fmla="*/ 53 h 214"/>
                  <a:gd name="T26" fmla="*/ 115 w 121"/>
                  <a:gd name="T27" fmla="*/ 76 h 214"/>
                  <a:gd name="T28" fmla="*/ 120 w 121"/>
                  <a:gd name="T29" fmla="*/ 88 h 214"/>
                  <a:gd name="T30" fmla="*/ 121 w 121"/>
                  <a:gd name="T31" fmla="*/ 100 h 214"/>
                  <a:gd name="T32" fmla="*/ 117 w 121"/>
                  <a:gd name="T33" fmla="*/ 114 h 214"/>
                  <a:gd name="T34" fmla="*/ 111 w 121"/>
                  <a:gd name="T35" fmla="*/ 121 h 214"/>
                  <a:gd name="T36" fmla="*/ 108 w 121"/>
                  <a:gd name="T37" fmla="*/ 128 h 214"/>
                  <a:gd name="T38" fmla="*/ 106 w 121"/>
                  <a:gd name="T39" fmla="*/ 139 h 214"/>
                  <a:gd name="T40" fmla="*/ 105 w 121"/>
                  <a:gd name="T41" fmla="*/ 143 h 214"/>
                  <a:gd name="T42" fmla="*/ 98 w 121"/>
                  <a:gd name="T43" fmla="*/ 150 h 214"/>
                  <a:gd name="T44" fmla="*/ 91 w 121"/>
                  <a:gd name="T45" fmla="*/ 157 h 214"/>
                  <a:gd name="T46" fmla="*/ 89 w 121"/>
                  <a:gd name="T47" fmla="*/ 162 h 214"/>
                  <a:gd name="T48" fmla="*/ 85 w 121"/>
                  <a:gd name="T49" fmla="*/ 190 h 214"/>
                  <a:gd name="T50" fmla="*/ 81 w 121"/>
                  <a:gd name="T51" fmla="*/ 207 h 214"/>
                  <a:gd name="T52" fmla="*/ 75 w 121"/>
                  <a:gd name="T53" fmla="*/ 212 h 214"/>
                  <a:gd name="T54" fmla="*/ 64 w 121"/>
                  <a:gd name="T55" fmla="*/ 214 h 214"/>
                  <a:gd name="T56" fmla="*/ 55 w 121"/>
                  <a:gd name="T57" fmla="*/ 210 h 214"/>
                  <a:gd name="T58" fmla="*/ 49 w 121"/>
                  <a:gd name="T59" fmla="*/ 207 h 214"/>
                  <a:gd name="T60" fmla="*/ 49 w 121"/>
                  <a:gd name="T61" fmla="*/ 199 h 214"/>
                  <a:gd name="T62" fmla="*/ 49 w 121"/>
                  <a:gd name="T63" fmla="*/ 178 h 214"/>
                  <a:gd name="T64" fmla="*/ 48 w 121"/>
                  <a:gd name="T65" fmla="*/ 150 h 214"/>
                  <a:gd name="T66" fmla="*/ 45 w 121"/>
                  <a:gd name="T67" fmla="*/ 122 h 214"/>
                  <a:gd name="T68" fmla="*/ 40 w 121"/>
                  <a:gd name="T69" fmla="*/ 100 h 21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1"/>
                  <a:gd name="T106" fmla="*/ 0 h 214"/>
                  <a:gd name="T107" fmla="*/ 121 w 121"/>
                  <a:gd name="T108" fmla="*/ 214 h 21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1" h="214">
                    <a:moveTo>
                      <a:pt x="40" y="100"/>
                    </a:moveTo>
                    <a:lnTo>
                      <a:pt x="36" y="90"/>
                    </a:lnTo>
                    <a:lnTo>
                      <a:pt x="32" y="79"/>
                    </a:lnTo>
                    <a:lnTo>
                      <a:pt x="27" y="68"/>
                    </a:lnTo>
                    <a:lnTo>
                      <a:pt x="22" y="56"/>
                    </a:lnTo>
                    <a:lnTo>
                      <a:pt x="17" y="45"/>
                    </a:lnTo>
                    <a:lnTo>
                      <a:pt x="12" y="34"/>
                    </a:lnTo>
                    <a:lnTo>
                      <a:pt x="7" y="25"/>
                    </a:lnTo>
                    <a:lnTo>
                      <a:pt x="4" y="18"/>
                    </a:lnTo>
                    <a:lnTo>
                      <a:pt x="2" y="13"/>
                    </a:lnTo>
                    <a:lnTo>
                      <a:pt x="0" y="11"/>
                    </a:lnTo>
                    <a:lnTo>
                      <a:pt x="10" y="5"/>
                    </a:lnTo>
                    <a:lnTo>
                      <a:pt x="19" y="2"/>
                    </a:lnTo>
                    <a:lnTo>
                      <a:pt x="29" y="0"/>
                    </a:lnTo>
                    <a:lnTo>
                      <a:pt x="39" y="4"/>
                    </a:lnTo>
                    <a:lnTo>
                      <a:pt x="49" y="11"/>
                    </a:lnTo>
                    <a:lnTo>
                      <a:pt x="54" y="14"/>
                    </a:lnTo>
                    <a:lnTo>
                      <a:pt x="60" y="17"/>
                    </a:lnTo>
                    <a:lnTo>
                      <a:pt x="67" y="19"/>
                    </a:lnTo>
                    <a:lnTo>
                      <a:pt x="72" y="22"/>
                    </a:lnTo>
                    <a:lnTo>
                      <a:pt x="79" y="31"/>
                    </a:lnTo>
                    <a:lnTo>
                      <a:pt x="86" y="42"/>
                    </a:lnTo>
                    <a:lnTo>
                      <a:pt x="97" y="53"/>
                    </a:lnTo>
                    <a:lnTo>
                      <a:pt x="106" y="64"/>
                    </a:lnTo>
                    <a:lnTo>
                      <a:pt x="115" y="76"/>
                    </a:lnTo>
                    <a:lnTo>
                      <a:pt x="120" y="88"/>
                    </a:lnTo>
                    <a:lnTo>
                      <a:pt x="121" y="95"/>
                    </a:lnTo>
                    <a:lnTo>
                      <a:pt x="121" y="100"/>
                    </a:lnTo>
                    <a:lnTo>
                      <a:pt x="120" y="107"/>
                    </a:lnTo>
                    <a:lnTo>
                      <a:pt x="117" y="114"/>
                    </a:lnTo>
                    <a:lnTo>
                      <a:pt x="111" y="121"/>
                    </a:lnTo>
                    <a:lnTo>
                      <a:pt x="110" y="124"/>
                    </a:lnTo>
                    <a:lnTo>
                      <a:pt x="108" y="128"/>
                    </a:lnTo>
                    <a:lnTo>
                      <a:pt x="107" y="134"/>
                    </a:lnTo>
                    <a:lnTo>
                      <a:pt x="106" y="139"/>
                    </a:lnTo>
                    <a:lnTo>
                      <a:pt x="105" y="143"/>
                    </a:lnTo>
                    <a:lnTo>
                      <a:pt x="102" y="147"/>
                    </a:lnTo>
                    <a:lnTo>
                      <a:pt x="98" y="150"/>
                    </a:lnTo>
                    <a:lnTo>
                      <a:pt x="93" y="154"/>
                    </a:lnTo>
                    <a:lnTo>
                      <a:pt x="91" y="157"/>
                    </a:lnTo>
                    <a:lnTo>
                      <a:pt x="89" y="162"/>
                    </a:lnTo>
                    <a:lnTo>
                      <a:pt x="86" y="177"/>
                    </a:lnTo>
                    <a:lnTo>
                      <a:pt x="85" y="190"/>
                    </a:lnTo>
                    <a:lnTo>
                      <a:pt x="83" y="199"/>
                    </a:lnTo>
                    <a:lnTo>
                      <a:pt x="81" y="207"/>
                    </a:lnTo>
                    <a:lnTo>
                      <a:pt x="75" y="212"/>
                    </a:lnTo>
                    <a:lnTo>
                      <a:pt x="70" y="214"/>
                    </a:lnTo>
                    <a:lnTo>
                      <a:pt x="64" y="214"/>
                    </a:lnTo>
                    <a:lnTo>
                      <a:pt x="60" y="212"/>
                    </a:lnTo>
                    <a:lnTo>
                      <a:pt x="55" y="210"/>
                    </a:lnTo>
                    <a:lnTo>
                      <a:pt x="49" y="207"/>
                    </a:lnTo>
                    <a:lnTo>
                      <a:pt x="49" y="205"/>
                    </a:lnTo>
                    <a:lnTo>
                      <a:pt x="49" y="199"/>
                    </a:lnTo>
                    <a:lnTo>
                      <a:pt x="49" y="190"/>
                    </a:lnTo>
                    <a:lnTo>
                      <a:pt x="49" y="178"/>
                    </a:lnTo>
                    <a:lnTo>
                      <a:pt x="49" y="165"/>
                    </a:lnTo>
                    <a:lnTo>
                      <a:pt x="48" y="150"/>
                    </a:lnTo>
                    <a:lnTo>
                      <a:pt x="47" y="136"/>
                    </a:lnTo>
                    <a:lnTo>
                      <a:pt x="45" y="122"/>
                    </a:lnTo>
                    <a:lnTo>
                      <a:pt x="43" y="110"/>
                    </a:lnTo>
                    <a:lnTo>
                      <a:pt x="40" y="10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70" name="Freeform 737">
                <a:extLst>
                  <a:ext uri="{FF2B5EF4-FFF2-40B4-BE49-F238E27FC236}">
                    <a16:creationId xmlns:a16="http://schemas.microsoft.com/office/drawing/2014/main" id="{D97E3CD9-A018-44BA-A37B-06A9C9A61F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1931"/>
                <a:ext cx="19" cy="13"/>
              </a:xfrm>
              <a:custGeom>
                <a:avLst/>
                <a:gdLst>
                  <a:gd name="T0" fmla="*/ 0 w 19"/>
                  <a:gd name="T1" fmla="*/ 3 h 13"/>
                  <a:gd name="T2" fmla="*/ 0 w 19"/>
                  <a:gd name="T3" fmla="*/ 2 h 13"/>
                  <a:gd name="T4" fmla="*/ 1 w 19"/>
                  <a:gd name="T5" fmla="*/ 1 h 13"/>
                  <a:gd name="T6" fmla="*/ 2 w 19"/>
                  <a:gd name="T7" fmla="*/ 1 h 13"/>
                  <a:gd name="T8" fmla="*/ 2 w 19"/>
                  <a:gd name="T9" fmla="*/ 0 h 13"/>
                  <a:gd name="T10" fmla="*/ 3 w 19"/>
                  <a:gd name="T11" fmla="*/ 0 h 13"/>
                  <a:gd name="T12" fmla="*/ 3 w 19"/>
                  <a:gd name="T13" fmla="*/ 0 h 13"/>
                  <a:gd name="T14" fmla="*/ 8 w 19"/>
                  <a:gd name="T15" fmla="*/ 0 h 13"/>
                  <a:gd name="T16" fmla="*/ 12 w 19"/>
                  <a:gd name="T17" fmla="*/ 2 h 13"/>
                  <a:gd name="T18" fmla="*/ 16 w 19"/>
                  <a:gd name="T19" fmla="*/ 4 h 13"/>
                  <a:gd name="T20" fmla="*/ 18 w 19"/>
                  <a:gd name="T21" fmla="*/ 8 h 13"/>
                  <a:gd name="T22" fmla="*/ 19 w 19"/>
                  <a:gd name="T23" fmla="*/ 13 h 1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"/>
                  <a:gd name="T37" fmla="*/ 0 h 13"/>
                  <a:gd name="T38" fmla="*/ 19 w 19"/>
                  <a:gd name="T39" fmla="*/ 13 h 1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" h="13">
                    <a:moveTo>
                      <a:pt x="0" y="3"/>
                    </a:moveTo>
                    <a:lnTo>
                      <a:pt x="0" y="2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8" y="0"/>
                    </a:lnTo>
                    <a:lnTo>
                      <a:pt x="12" y="2"/>
                    </a:lnTo>
                    <a:lnTo>
                      <a:pt x="16" y="4"/>
                    </a:lnTo>
                    <a:lnTo>
                      <a:pt x="18" y="8"/>
                    </a:lnTo>
                    <a:lnTo>
                      <a:pt x="19" y="13"/>
                    </a:lnTo>
                  </a:path>
                </a:pathLst>
              </a:custGeom>
              <a:noFill/>
              <a:ln w="11113">
                <a:solidFill>
                  <a:srgbClr val="6161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71" name="Freeform 738">
                <a:extLst>
                  <a:ext uri="{FF2B5EF4-FFF2-40B4-BE49-F238E27FC236}">
                    <a16:creationId xmlns:a16="http://schemas.microsoft.com/office/drawing/2014/main" id="{C903C019-370F-45BC-BDB5-A295D5FD8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4" y="1952"/>
                <a:ext cx="25" cy="29"/>
              </a:xfrm>
              <a:custGeom>
                <a:avLst/>
                <a:gdLst>
                  <a:gd name="T0" fmla="*/ 0 w 25"/>
                  <a:gd name="T1" fmla="*/ 0 h 29"/>
                  <a:gd name="T2" fmla="*/ 2 w 25"/>
                  <a:gd name="T3" fmla="*/ 0 h 29"/>
                  <a:gd name="T4" fmla="*/ 4 w 25"/>
                  <a:gd name="T5" fmla="*/ 0 h 29"/>
                  <a:gd name="T6" fmla="*/ 6 w 25"/>
                  <a:gd name="T7" fmla="*/ 1 h 29"/>
                  <a:gd name="T8" fmla="*/ 7 w 25"/>
                  <a:gd name="T9" fmla="*/ 2 h 29"/>
                  <a:gd name="T10" fmla="*/ 8 w 25"/>
                  <a:gd name="T11" fmla="*/ 3 h 29"/>
                  <a:gd name="T12" fmla="*/ 8 w 25"/>
                  <a:gd name="T13" fmla="*/ 3 h 29"/>
                  <a:gd name="T14" fmla="*/ 11 w 25"/>
                  <a:gd name="T15" fmla="*/ 8 h 29"/>
                  <a:gd name="T16" fmla="*/ 15 w 25"/>
                  <a:gd name="T17" fmla="*/ 12 h 29"/>
                  <a:gd name="T18" fmla="*/ 17 w 25"/>
                  <a:gd name="T19" fmla="*/ 16 h 29"/>
                  <a:gd name="T20" fmla="*/ 21 w 25"/>
                  <a:gd name="T21" fmla="*/ 19 h 29"/>
                  <a:gd name="T22" fmla="*/ 25 w 25"/>
                  <a:gd name="T23" fmla="*/ 23 h 29"/>
                  <a:gd name="T24" fmla="*/ 25 w 25"/>
                  <a:gd name="T25" fmla="*/ 23 h 29"/>
                  <a:gd name="T26" fmla="*/ 25 w 25"/>
                  <a:gd name="T27" fmla="*/ 24 h 29"/>
                  <a:gd name="T28" fmla="*/ 25 w 25"/>
                  <a:gd name="T29" fmla="*/ 25 h 29"/>
                  <a:gd name="T30" fmla="*/ 25 w 25"/>
                  <a:gd name="T31" fmla="*/ 26 h 29"/>
                  <a:gd name="T32" fmla="*/ 25 w 25"/>
                  <a:gd name="T33" fmla="*/ 28 h 29"/>
                  <a:gd name="T34" fmla="*/ 24 w 25"/>
                  <a:gd name="T35" fmla="*/ 29 h 2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5"/>
                  <a:gd name="T55" fmla="*/ 0 h 29"/>
                  <a:gd name="T56" fmla="*/ 25 w 25"/>
                  <a:gd name="T57" fmla="*/ 29 h 2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5" h="29">
                    <a:moveTo>
                      <a:pt x="0" y="0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8" y="3"/>
                    </a:lnTo>
                    <a:lnTo>
                      <a:pt x="11" y="8"/>
                    </a:lnTo>
                    <a:lnTo>
                      <a:pt x="15" y="12"/>
                    </a:lnTo>
                    <a:lnTo>
                      <a:pt x="17" y="16"/>
                    </a:lnTo>
                    <a:lnTo>
                      <a:pt x="21" y="19"/>
                    </a:lnTo>
                    <a:lnTo>
                      <a:pt x="25" y="23"/>
                    </a:lnTo>
                    <a:lnTo>
                      <a:pt x="25" y="24"/>
                    </a:lnTo>
                    <a:lnTo>
                      <a:pt x="25" y="25"/>
                    </a:lnTo>
                    <a:lnTo>
                      <a:pt x="25" y="26"/>
                    </a:lnTo>
                    <a:lnTo>
                      <a:pt x="25" y="28"/>
                    </a:lnTo>
                    <a:lnTo>
                      <a:pt x="24" y="29"/>
                    </a:lnTo>
                  </a:path>
                </a:pathLst>
              </a:custGeom>
              <a:noFill/>
              <a:ln w="11113">
                <a:solidFill>
                  <a:srgbClr val="6161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72" name="Freeform 739">
                <a:extLst>
                  <a:ext uri="{FF2B5EF4-FFF2-40B4-BE49-F238E27FC236}">
                    <a16:creationId xmlns:a16="http://schemas.microsoft.com/office/drawing/2014/main" id="{7B38F4BA-03D5-40F0-BA0B-B2D0AF0A0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985"/>
                <a:ext cx="10" cy="36"/>
              </a:xfrm>
              <a:custGeom>
                <a:avLst/>
                <a:gdLst>
                  <a:gd name="T0" fmla="*/ 0 w 10"/>
                  <a:gd name="T1" fmla="*/ 0 h 36"/>
                  <a:gd name="T2" fmla="*/ 7 w 10"/>
                  <a:gd name="T3" fmla="*/ 6 h 36"/>
                  <a:gd name="T4" fmla="*/ 10 w 10"/>
                  <a:gd name="T5" fmla="*/ 13 h 36"/>
                  <a:gd name="T6" fmla="*/ 10 w 10"/>
                  <a:gd name="T7" fmla="*/ 21 h 36"/>
                  <a:gd name="T8" fmla="*/ 9 w 10"/>
                  <a:gd name="T9" fmla="*/ 29 h 36"/>
                  <a:gd name="T10" fmla="*/ 3 w 10"/>
                  <a:gd name="T11" fmla="*/ 36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6"/>
                  <a:gd name="T20" fmla="*/ 10 w 10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6">
                    <a:moveTo>
                      <a:pt x="0" y="0"/>
                    </a:moveTo>
                    <a:lnTo>
                      <a:pt x="7" y="6"/>
                    </a:lnTo>
                    <a:lnTo>
                      <a:pt x="10" y="13"/>
                    </a:lnTo>
                    <a:lnTo>
                      <a:pt x="10" y="21"/>
                    </a:lnTo>
                    <a:lnTo>
                      <a:pt x="9" y="29"/>
                    </a:lnTo>
                    <a:lnTo>
                      <a:pt x="3" y="36"/>
                    </a:lnTo>
                  </a:path>
                </a:pathLst>
              </a:custGeom>
              <a:noFill/>
              <a:ln w="11113">
                <a:solidFill>
                  <a:srgbClr val="6161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73" name="Freeform 740">
                <a:extLst>
                  <a:ext uri="{FF2B5EF4-FFF2-40B4-BE49-F238E27FC236}">
                    <a16:creationId xmlns:a16="http://schemas.microsoft.com/office/drawing/2014/main" id="{A5B2A015-8D71-45F4-89D0-6072DCDB3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3" y="2032"/>
                <a:ext cx="13" cy="23"/>
              </a:xfrm>
              <a:custGeom>
                <a:avLst/>
                <a:gdLst>
                  <a:gd name="T0" fmla="*/ 13 w 13"/>
                  <a:gd name="T1" fmla="*/ 0 h 23"/>
                  <a:gd name="T2" fmla="*/ 11 w 13"/>
                  <a:gd name="T3" fmla="*/ 5 h 23"/>
                  <a:gd name="T4" fmla="*/ 6 w 13"/>
                  <a:gd name="T5" fmla="*/ 8 h 23"/>
                  <a:gd name="T6" fmla="*/ 2 w 13"/>
                  <a:gd name="T7" fmla="*/ 13 h 23"/>
                  <a:gd name="T8" fmla="*/ 0 w 13"/>
                  <a:gd name="T9" fmla="*/ 17 h 23"/>
                  <a:gd name="T10" fmla="*/ 1 w 13"/>
                  <a:gd name="T11" fmla="*/ 23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23"/>
                  <a:gd name="T20" fmla="*/ 13 w 13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23">
                    <a:moveTo>
                      <a:pt x="13" y="0"/>
                    </a:moveTo>
                    <a:lnTo>
                      <a:pt x="11" y="5"/>
                    </a:lnTo>
                    <a:lnTo>
                      <a:pt x="6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1" y="23"/>
                    </a:lnTo>
                  </a:path>
                </a:pathLst>
              </a:custGeom>
              <a:noFill/>
              <a:ln w="11113">
                <a:solidFill>
                  <a:srgbClr val="61616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74" name="Freeform 741">
                <a:extLst>
                  <a:ext uri="{FF2B5EF4-FFF2-40B4-BE49-F238E27FC236}">
                    <a16:creationId xmlns:a16="http://schemas.microsoft.com/office/drawing/2014/main" id="{6379BFA8-2B57-4F45-A424-470906249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3" y="2081"/>
                <a:ext cx="94" cy="118"/>
              </a:xfrm>
              <a:custGeom>
                <a:avLst/>
                <a:gdLst>
                  <a:gd name="T0" fmla="*/ 94 w 94"/>
                  <a:gd name="T1" fmla="*/ 0 h 118"/>
                  <a:gd name="T2" fmla="*/ 89 w 94"/>
                  <a:gd name="T3" fmla="*/ 3 h 118"/>
                  <a:gd name="T4" fmla="*/ 83 w 94"/>
                  <a:gd name="T5" fmla="*/ 5 h 118"/>
                  <a:gd name="T6" fmla="*/ 77 w 94"/>
                  <a:gd name="T7" fmla="*/ 9 h 118"/>
                  <a:gd name="T8" fmla="*/ 72 w 94"/>
                  <a:gd name="T9" fmla="*/ 12 h 118"/>
                  <a:gd name="T10" fmla="*/ 69 w 94"/>
                  <a:gd name="T11" fmla="*/ 17 h 118"/>
                  <a:gd name="T12" fmla="*/ 69 w 94"/>
                  <a:gd name="T13" fmla="*/ 17 h 118"/>
                  <a:gd name="T14" fmla="*/ 64 w 94"/>
                  <a:gd name="T15" fmla="*/ 33 h 118"/>
                  <a:gd name="T16" fmla="*/ 61 w 94"/>
                  <a:gd name="T17" fmla="*/ 48 h 118"/>
                  <a:gd name="T18" fmla="*/ 55 w 94"/>
                  <a:gd name="T19" fmla="*/ 64 h 118"/>
                  <a:gd name="T20" fmla="*/ 47 w 94"/>
                  <a:gd name="T21" fmla="*/ 79 h 118"/>
                  <a:gd name="T22" fmla="*/ 35 w 94"/>
                  <a:gd name="T23" fmla="*/ 91 h 118"/>
                  <a:gd name="T24" fmla="*/ 35 w 94"/>
                  <a:gd name="T25" fmla="*/ 91 h 118"/>
                  <a:gd name="T26" fmla="*/ 34 w 94"/>
                  <a:gd name="T27" fmla="*/ 93 h 118"/>
                  <a:gd name="T28" fmla="*/ 33 w 94"/>
                  <a:gd name="T29" fmla="*/ 94 h 118"/>
                  <a:gd name="T30" fmla="*/ 32 w 94"/>
                  <a:gd name="T31" fmla="*/ 96 h 118"/>
                  <a:gd name="T32" fmla="*/ 31 w 94"/>
                  <a:gd name="T33" fmla="*/ 97 h 118"/>
                  <a:gd name="T34" fmla="*/ 29 w 94"/>
                  <a:gd name="T35" fmla="*/ 98 h 118"/>
                  <a:gd name="T36" fmla="*/ 29 w 94"/>
                  <a:gd name="T37" fmla="*/ 98 h 118"/>
                  <a:gd name="T38" fmla="*/ 24 w 94"/>
                  <a:gd name="T39" fmla="*/ 103 h 118"/>
                  <a:gd name="T40" fmla="*/ 18 w 94"/>
                  <a:gd name="T41" fmla="*/ 107 h 118"/>
                  <a:gd name="T42" fmla="*/ 12 w 94"/>
                  <a:gd name="T43" fmla="*/ 111 h 118"/>
                  <a:gd name="T44" fmla="*/ 6 w 94"/>
                  <a:gd name="T45" fmla="*/ 115 h 118"/>
                  <a:gd name="T46" fmla="*/ 0 w 94"/>
                  <a:gd name="T47" fmla="*/ 118 h 11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94"/>
                  <a:gd name="T73" fmla="*/ 0 h 118"/>
                  <a:gd name="T74" fmla="*/ 94 w 94"/>
                  <a:gd name="T75" fmla="*/ 118 h 11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94" h="118">
                    <a:moveTo>
                      <a:pt x="94" y="0"/>
                    </a:moveTo>
                    <a:lnTo>
                      <a:pt x="89" y="3"/>
                    </a:lnTo>
                    <a:lnTo>
                      <a:pt x="83" y="5"/>
                    </a:lnTo>
                    <a:lnTo>
                      <a:pt x="77" y="9"/>
                    </a:lnTo>
                    <a:lnTo>
                      <a:pt x="72" y="12"/>
                    </a:lnTo>
                    <a:lnTo>
                      <a:pt x="69" y="17"/>
                    </a:lnTo>
                    <a:lnTo>
                      <a:pt x="64" y="33"/>
                    </a:lnTo>
                    <a:lnTo>
                      <a:pt x="61" y="48"/>
                    </a:lnTo>
                    <a:lnTo>
                      <a:pt x="55" y="64"/>
                    </a:lnTo>
                    <a:lnTo>
                      <a:pt x="47" y="79"/>
                    </a:lnTo>
                    <a:lnTo>
                      <a:pt x="35" y="91"/>
                    </a:lnTo>
                    <a:lnTo>
                      <a:pt x="34" y="93"/>
                    </a:lnTo>
                    <a:lnTo>
                      <a:pt x="33" y="94"/>
                    </a:lnTo>
                    <a:lnTo>
                      <a:pt x="32" y="96"/>
                    </a:lnTo>
                    <a:lnTo>
                      <a:pt x="31" y="97"/>
                    </a:lnTo>
                    <a:lnTo>
                      <a:pt x="29" y="98"/>
                    </a:lnTo>
                    <a:lnTo>
                      <a:pt x="24" y="103"/>
                    </a:lnTo>
                    <a:lnTo>
                      <a:pt x="18" y="107"/>
                    </a:lnTo>
                    <a:lnTo>
                      <a:pt x="12" y="111"/>
                    </a:lnTo>
                    <a:lnTo>
                      <a:pt x="6" y="115"/>
                    </a:lnTo>
                    <a:lnTo>
                      <a:pt x="0" y="118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75" name="Freeform 742">
                <a:extLst>
                  <a:ext uri="{FF2B5EF4-FFF2-40B4-BE49-F238E27FC236}">
                    <a16:creationId xmlns:a16="http://schemas.microsoft.com/office/drawing/2014/main" id="{C6BF30EF-5A54-43AC-9EDA-7C7291D65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9" y="2637"/>
                <a:ext cx="41" cy="98"/>
              </a:xfrm>
              <a:custGeom>
                <a:avLst/>
                <a:gdLst>
                  <a:gd name="T0" fmla="*/ 41 w 41"/>
                  <a:gd name="T1" fmla="*/ 16 h 98"/>
                  <a:gd name="T2" fmla="*/ 38 w 41"/>
                  <a:gd name="T3" fmla="*/ 20 h 98"/>
                  <a:gd name="T4" fmla="*/ 37 w 41"/>
                  <a:gd name="T5" fmla="*/ 24 h 98"/>
                  <a:gd name="T6" fmla="*/ 36 w 41"/>
                  <a:gd name="T7" fmla="*/ 28 h 98"/>
                  <a:gd name="T8" fmla="*/ 36 w 41"/>
                  <a:gd name="T9" fmla="*/ 34 h 98"/>
                  <a:gd name="T10" fmla="*/ 36 w 41"/>
                  <a:gd name="T11" fmla="*/ 40 h 98"/>
                  <a:gd name="T12" fmla="*/ 36 w 41"/>
                  <a:gd name="T13" fmla="*/ 40 h 98"/>
                  <a:gd name="T14" fmla="*/ 37 w 41"/>
                  <a:gd name="T15" fmla="*/ 46 h 98"/>
                  <a:gd name="T16" fmla="*/ 37 w 41"/>
                  <a:gd name="T17" fmla="*/ 52 h 98"/>
                  <a:gd name="T18" fmla="*/ 37 w 41"/>
                  <a:gd name="T19" fmla="*/ 57 h 98"/>
                  <a:gd name="T20" fmla="*/ 36 w 41"/>
                  <a:gd name="T21" fmla="*/ 63 h 98"/>
                  <a:gd name="T22" fmla="*/ 35 w 41"/>
                  <a:gd name="T23" fmla="*/ 68 h 98"/>
                  <a:gd name="T24" fmla="*/ 35 w 41"/>
                  <a:gd name="T25" fmla="*/ 68 h 98"/>
                  <a:gd name="T26" fmla="*/ 35 w 41"/>
                  <a:gd name="T27" fmla="*/ 72 h 98"/>
                  <a:gd name="T28" fmla="*/ 34 w 41"/>
                  <a:gd name="T29" fmla="*/ 76 h 98"/>
                  <a:gd name="T30" fmla="*/ 31 w 41"/>
                  <a:gd name="T31" fmla="*/ 81 h 98"/>
                  <a:gd name="T32" fmla="*/ 28 w 41"/>
                  <a:gd name="T33" fmla="*/ 84 h 98"/>
                  <a:gd name="T34" fmla="*/ 24 w 41"/>
                  <a:gd name="T35" fmla="*/ 90 h 98"/>
                  <a:gd name="T36" fmla="*/ 24 w 41"/>
                  <a:gd name="T37" fmla="*/ 90 h 98"/>
                  <a:gd name="T38" fmla="*/ 20 w 41"/>
                  <a:gd name="T39" fmla="*/ 93 h 98"/>
                  <a:gd name="T40" fmla="*/ 15 w 41"/>
                  <a:gd name="T41" fmla="*/ 97 h 98"/>
                  <a:gd name="T42" fmla="*/ 11 w 41"/>
                  <a:gd name="T43" fmla="*/ 98 h 98"/>
                  <a:gd name="T44" fmla="*/ 7 w 41"/>
                  <a:gd name="T45" fmla="*/ 98 h 98"/>
                  <a:gd name="T46" fmla="*/ 3 w 41"/>
                  <a:gd name="T47" fmla="*/ 96 h 98"/>
                  <a:gd name="T48" fmla="*/ 3 w 41"/>
                  <a:gd name="T49" fmla="*/ 96 h 98"/>
                  <a:gd name="T50" fmla="*/ 0 w 41"/>
                  <a:gd name="T51" fmla="*/ 92 h 98"/>
                  <a:gd name="T52" fmla="*/ 0 w 41"/>
                  <a:gd name="T53" fmla="*/ 89 h 98"/>
                  <a:gd name="T54" fmla="*/ 0 w 41"/>
                  <a:gd name="T55" fmla="*/ 84 h 98"/>
                  <a:gd name="T56" fmla="*/ 1 w 41"/>
                  <a:gd name="T57" fmla="*/ 79 h 98"/>
                  <a:gd name="T58" fmla="*/ 3 w 41"/>
                  <a:gd name="T59" fmla="*/ 75 h 98"/>
                  <a:gd name="T60" fmla="*/ 3 w 41"/>
                  <a:gd name="T61" fmla="*/ 75 h 98"/>
                  <a:gd name="T62" fmla="*/ 4 w 41"/>
                  <a:gd name="T63" fmla="*/ 71 h 98"/>
                  <a:gd name="T64" fmla="*/ 4 w 41"/>
                  <a:gd name="T65" fmla="*/ 69 h 98"/>
                  <a:gd name="T66" fmla="*/ 4 w 41"/>
                  <a:gd name="T67" fmla="*/ 65 h 98"/>
                  <a:gd name="T68" fmla="*/ 4 w 41"/>
                  <a:gd name="T69" fmla="*/ 63 h 98"/>
                  <a:gd name="T70" fmla="*/ 4 w 41"/>
                  <a:gd name="T71" fmla="*/ 61 h 98"/>
                  <a:gd name="T72" fmla="*/ 4 w 41"/>
                  <a:gd name="T73" fmla="*/ 61 h 98"/>
                  <a:gd name="T74" fmla="*/ 3 w 41"/>
                  <a:gd name="T75" fmla="*/ 59 h 98"/>
                  <a:gd name="T76" fmla="*/ 2 w 41"/>
                  <a:gd name="T77" fmla="*/ 55 h 98"/>
                  <a:gd name="T78" fmla="*/ 1 w 41"/>
                  <a:gd name="T79" fmla="*/ 53 h 98"/>
                  <a:gd name="T80" fmla="*/ 1 w 41"/>
                  <a:gd name="T81" fmla="*/ 49 h 98"/>
                  <a:gd name="T82" fmla="*/ 2 w 41"/>
                  <a:gd name="T83" fmla="*/ 43 h 98"/>
                  <a:gd name="T84" fmla="*/ 2 w 41"/>
                  <a:gd name="T85" fmla="*/ 43 h 98"/>
                  <a:gd name="T86" fmla="*/ 3 w 41"/>
                  <a:gd name="T87" fmla="*/ 38 h 98"/>
                  <a:gd name="T88" fmla="*/ 3 w 41"/>
                  <a:gd name="T89" fmla="*/ 31 h 98"/>
                  <a:gd name="T90" fmla="*/ 3 w 41"/>
                  <a:gd name="T91" fmla="*/ 25 h 98"/>
                  <a:gd name="T92" fmla="*/ 2 w 41"/>
                  <a:gd name="T93" fmla="*/ 18 h 98"/>
                  <a:gd name="T94" fmla="*/ 3 w 41"/>
                  <a:gd name="T95" fmla="*/ 13 h 98"/>
                  <a:gd name="T96" fmla="*/ 3 w 41"/>
                  <a:gd name="T97" fmla="*/ 13 h 98"/>
                  <a:gd name="T98" fmla="*/ 3 w 41"/>
                  <a:gd name="T99" fmla="*/ 9 h 98"/>
                  <a:gd name="T100" fmla="*/ 2 w 41"/>
                  <a:gd name="T101" fmla="*/ 5 h 98"/>
                  <a:gd name="T102" fmla="*/ 1 w 41"/>
                  <a:gd name="T103" fmla="*/ 3 h 98"/>
                  <a:gd name="T104" fmla="*/ 0 w 41"/>
                  <a:gd name="T105" fmla="*/ 0 h 98"/>
                  <a:gd name="T106" fmla="*/ 0 w 41"/>
                  <a:gd name="T107" fmla="*/ 0 h 98"/>
                  <a:gd name="T108" fmla="*/ 41 w 41"/>
                  <a:gd name="T109" fmla="*/ 16 h 98"/>
                  <a:gd name="T110" fmla="*/ 41 w 41"/>
                  <a:gd name="T111" fmla="*/ 16 h 9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1"/>
                  <a:gd name="T169" fmla="*/ 0 h 98"/>
                  <a:gd name="T170" fmla="*/ 41 w 41"/>
                  <a:gd name="T171" fmla="*/ 98 h 9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1" h="98">
                    <a:moveTo>
                      <a:pt x="41" y="16"/>
                    </a:moveTo>
                    <a:lnTo>
                      <a:pt x="38" y="20"/>
                    </a:lnTo>
                    <a:lnTo>
                      <a:pt x="37" y="24"/>
                    </a:lnTo>
                    <a:lnTo>
                      <a:pt x="36" y="28"/>
                    </a:lnTo>
                    <a:lnTo>
                      <a:pt x="36" y="34"/>
                    </a:lnTo>
                    <a:lnTo>
                      <a:pt x="36" y="40"/>
                    </a:lnTo>
                    <a:lnTo>
                      <a:pt x="37" y="46"/>
                    </a:lnTo>
                    <a:lnTo>
                      <a:pt x="37" y="52"/>
                    </a:lnTo>
                    <a:lnTo>
                      <a:pt x="37" y="57"/>
                    </a:lnTo>
                    <a:lnTo>
                      <a:pt x="36" y="63"/>
                    </a:lnTo>
                    <a:lnTo>
                      <a:pt x="35" y="68"/>
                    </a:lnTo>
                    <a:lnTo>
                      <a:pt x="35" y="72"/>
                    </a:lnTo>
                    <a:lnTo>
                      <a:pt x="34" y="76"/>
                    </a:lnTo>
                    <a:lnTo>
                      <a:pt x="31" y="81"/>
                    </a:lnTo>
                    <a:lnTo>
                      <a:pt x="28" y="84"/>
                    </a:lnTo>
                    <a:lnTo>
                      <a:pt x="24" y="90"/>
                    </a:lnTo>
                    <a:lnTo>
                      <a:pt x="20" y="93"/>
                    </a:lnTo>
                    <a:lnTo>
                      <a:pt x="15" y="97"/>
                    </a:lnTo>
                    <a:lnTo>
                      <a:pt x="11" y="98"/>
                    </a:lnTo>
                    <a:lnTo>
                      <a:pt x="7" y="98"/>
                    </a:lnTo>
                    <a:lnTo>
                      <a:pt x="3" y="96"/>
                    </a:lnTo>
                    <a:lnTo>
                      <a:pt x="0" y="92"/>
                    </a:lnTo>
                    <a:lnTo>
                      <a:pt x="0" y="89"/>
                    </a:lnTo>
                    <a:lnTo>
                      <a:pt x="0" y="84"/>
                    </a:lnTo>
                    <a:lnTo>
                      <a:pt x="1" y="79"/>
                    </a:lnTo>
                    <a:lnTo>
                      <a:pt x="3" y="75"/>
                    </a:lnTo>
                    <a:lnTo>
                      <a:pt x="4" y="71"/>
                    </a:lnTo>
                    <a:lnTo>
                      <a:pt x="4" y="69"/>
                    </a:lnTo>
                    <a:lnTo>
                      <a:pt x="4" y="65"/>
                    </a:lnTo>
                    <a:lnTo>
                      <a:pt x="4" y="63"/>
                    </a:lnTo>
                    <a:lnTo>
                      <a:pt x="4" y="61"/>
                    </a:lnTo>
                    <a:lnTo>
                      <a:pt x="3" y="59"/>
                    </a:lnTo>
                    <a:lnTo>
                      <a:pt x="2" y="55"/>
                    </a:lnTo>
                    <a:lnTo>
                      <a:pt x="1" y="53"/>
                    </a:lnTo>
                    <a:lnTo>
                      <a:pt x="1" y="49"/>
                    </a:lnTo>
                    <a:lnTo>
                      <a:pt x="2" y="43"/>
                    </a:lnTo>
                    <a:lnTo>
                      <a:pt x="3" y="38"/>
                    </a:lnTo>
                    <a:lnTo>
                      <a:pt x="3" y="31"/>
                    </a:lnTo>
                    <a:lnTo>
                      <a:pt x="3" y="25"/>
                    </a:lnTo>
                    <a:lnTo>
                      <a:pt x="2" y="18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0" y="0"/>
                    </a:lnTo>
                    <a:lnTo>
                      <a:pt x="41" y="16"/>
                    </a:lnTo>
                    <a:close/>
                  </a:path>
                </a:pathLst>
              </a:custGeom>
              <a:solidFill>
                <a:srgbClr val="FF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76" name="Freeform 743">
                <a:extLst>
                  <a:ext uri="{FF2B5EF4-FFF2-40B4-BE49-F238E27FC236}">
                    <a16:creationId xmlns:a16="http://schemas.microsoft.com/office/drawing/2014/main" id="{ABD1620D-4F80-4F55-9B76-5753205021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9" y="2637"/>
                <a:ext cx="41" cy="98"/>
              </a:xfrm>
              <a:custGeom>
                <a:avLst/>
                <a:gdLst>
                  <a:gd name="T0" fmla="*/ 41 w 41"/>
                  <a:gd name="T1" fmla="*/ 16 h 98"/>
                  <a:gd name="T2" fmla="*/ 38 w 41"/>
                  <a:gd name="T3" fmla="*/ 20 h 98"/>
                  <a:gd name="T4" fmla="*/ 37 w 41"/>
                  <a:gd name="T5" fmla="*/ 24 h 98"/>
                  <a:gd name="T6" fmla="*/ 36 w 41"/>
                  <a:gd name="T7" fmla="*/ 28 h 98"/>
                  <a:gd name="T8" fmla="*/ 36 w 41"/>
                  <a:gd name="T9" fmla="*/ 34 h 98"/>
                  <a:gd name="T10" fmla="*/ 36 w 41"/>
                  <a:gd name="T11" fmla="*/ 40 h 98"/>
                  <a:gd name="T12" fmla="*/ 36 w 41"/>
                  <a:gd name="T13" fmla="*/ 40 h 98"/>
                  <a:gd name="T14" fmla="*/ 37 w 41"/>
                  <a:gd name="T15" fmla="*/ 46 h 98"/>
                  <a:gd name="T16" fmla="*/ 37 w 41"/>
                  <a:gd name="T17" fmla="*/ 52 h 98"/>
                  <a:gd name="T18" fmla="*/ 37 w 41"/>
                  <a:gd name="T19" fmla="*/ 57 h 98"/>
                  <a:gd name="T20" fmla="*/ 36 w 41"/>
                  <a:gd name="T21" fmla="*/ 63 h 98"/>
                  <a:gd name="T22" fmla="*/ 35 w 41"/>
                  <a:gd name="T23" fmla="*/ 68 h 98"/>
                  <a:gd name="T24" fmla="*/ 35 w 41"/>
                  <a:gd name="T25" fmla="*/ 68 h 98"/>
                  <a:gd name="T26" fmla="*/ 35 w 41"/>
                  <a:gd name="T27" fmla="*/ 72 h 98"/>
                  <a:gd name="T28" fmla="*/ 34 w 41"/>
                  <a:gd name="T29" fmla="*/ 76 h 98"/>
                  <a:gd name="T30" fmla="*/ 31 w 41"/>
                  <a:gd name="T31" fmla="*/ 81 h 98"/>
                  <a:gd name="T32" fmla="*/ 28 w 41"/>
                  <a:gd name="T33" fmla="*/ 84 h 98"/>
                  <a:gd name="T34" fmla="*/ 24 w 41"/>
                  <a:gd name="T35" fmla="*/ 90 h 98"/>
                  <a:gd name="T36" fmla="*/ 24 w 41"/>
                  <a:gd name="T37" fmla="*/ 90 h 98"/>
                  <a:gd name="T38" fmla="*/ 20 w 41"/>
                  <a:gd name="T39" fmla="*/ 93 h 98"/>
                  <a:gd name="T40" fmla="*/ 15 w 41"/>
                  <a:gd name="T41" fmla="*/ 97 h 98"/>
                  <a:gd name="T42" fmla="*/ 11 w 41"/>
                  <a:gd name="T43" fmla="*/ 98 h 98"/>
                  <a:gd name="T44" fmla="*/ 7 w 41"/>
                  <a:gd name="T45" fmla="*/ 98 h 98"/>
                  <a:gd name="T46" fmla="*/ 3 w 41"/>
                  <a:gd name="T47" fmla="*/ 96 h 98"/>
                  <a:gd name="T48" fmla="*/ 3 w 41"/>
                  <a:gd name="T49" fmla="*/ 96 h 98"/>
                  <a:gd name="T50" fmla="*/ 0 w 41"/>
                  <a:gd name="T51" fmla="*/ 92 h 98"/>
                  <a:gd name="T52" fmla="*/ 0 w 41"/>
                  <a:gd name="T53" fmla="*/ 89 h 98"/>
                  <a:gd name="T54" fmla="*/ 0 w 41"/>
                  <a:gd name="T55" fmla="*/ 84 h 98"/>
                  <a:gd name="T56" fmla="*/ 1 w 41"/>
                  <a:gd name="T57" fmla="*/ 79 h 98"/>
                  <a:gd name="T58" fmla="*/ 3 w 41"/>
                  <a:gd name="T59" fmla="*/ 75 h 98"/>
                  <a:gd name="T60" fmla="*/ 3 w 41"/>
                  <a:gd name="T61" fmla="*/ 75 h 98"/>
                  <a:gd name="T62" fmla="*/ 4 w 41"/>
                  <a:gd name="T63" fmla="*/ 71 h 98"/>
                  <a:gd name="T64" fmla="*/ 4 w 41"/>
                  <a:gd name="T65" fmla="*/ 69 h 98"/>
                  <a:gd name="T66" fmla="*/ 4 w 41"/>
                  <a:gd name="T67" fmla="*/ 65 h 98"/>
                  <a:gd name="T68" fmla="*/ 4 w 41"/>
                  <a:gd name="T69" fmla="*/ 63 h 98"/>
                  <a:gd name="T70" fmla="*/ 4 w 41"/>
                  <a:gd name="T71" fmla="*/ 61 h 98"/>
                  <a:gd name="T72" fmla="*/ 4 w 41"/>
                  <a:gd name="T73" fmla="*/ 61 h 98"/>
                  <a:gd name="T74" fmla="*/ 3 w 41"/>
                  <a:gd name="T75" fmla="*/ 59 h 98"/>
                  <a:gd name="T76" fmla="*/ 2 w 41"/>
                  <a:gd name="T77" fmla="*/ 55 h 98"/>
                  <a:gd name="T78" fmla="*/ 1 w 41"/>
                  <a:gd name="T79" fmla="*/ 53 h 98"/>
                  <a:gd name="T80" fmla="*/ 1 w 41"/>
                  <a:gd name="T81" fmla="*/ 49 h 98"/>
                  <a:gd name="T82" fmla="*/ 2 w 41"/>
                  <a:gd name="T83" fmla="*/ 43 h 98"/>
                  <a:gd name="T84" fmla="*/ 2 w 41"/>
                  <a:gd name="T85" fmla="*/ 43 h 98"/>
                  <a:gd name="T86" fmla="*/ 3 w 41"/>
                  <a:gd name="T87" fmla="*/ 38 h 98"/>
                  <a:gd name="T88" fmla="*/ 3 w 41"/>
                  <a:gd name="T89" fmla="*/ 31 h 98"/>
                  <a:gd name="T90" fmla="*/ 3 w 41"/>
                  <a:gd name="T91" fmla="*/ 25 h 98"/>
                  <a:gd name="T92" fmla="*/ 2 w 41"/>
                  <a:gd name="T93" fmla="*/ 18 h 98"/>
                  <a:gd name="T94" fmla="*/ 3 w 41"/>
                  <a:gd name="T95" fmla="*/ 13 h 98"/>
                  <a:gd name="T96" fmla="*/ 3 w 41"/>
                  <a:gd name="T97" fmla="*/ 13 h 98"/>
                  <a:gd name="T98" fmla="*/ 3 w 41"/>
                  <a:gd name="T99" fmla="*/ 9 h 98"/>
                  <a:gd name="T100" fmla="*/ 2 w 41"/>
                  <a:gd name="T101" fmla="*/ 5 h 98"/>
                  <a:gd name="T102" fmla="*/ 1 w 41"/>
                  <a:gd name="T103" fmla="*/ 3 h 98"/>
                  <a:gd name="T104" fmla="*/ 0 w 41"/>
                  <a:gd name="T105" fmla="*/ 0 h 98"/>
                  <a:gd name="T106" fmla="*/ 0 w 41"/>
                  <a:gd name="T107" fmla="*/ 0 h 9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1"/>
                  <a:gd name="T163" fmla="*/ 0 h 98"/>
                  <a:gd name="T164" fmla="*/ 41 w 41"/>
                  <a:gd name="T165" fmla="*/ 98 h 9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1" h="98">
                    <a:moveTo>
                      <a:pt x="41" y="16"/>
                    </a:moveTo>
                    <a:lnTo>
                      <a:pt x="38" y="20"/>
                    </a:lnTo>
                    <a:lnTo>
                      <a:pt x="37" y="24"/>
                    </a:lnTo>
                    <a:lnTo>
                      <a:pt x="36" y="28"/>
                    </a:lnTo>
                    <a:lnTo>
                      <a:pt x="36" y="34"/>
                    </a:lnTo>
                    <a:lnTo>
                      <a:pt x="36" y="40"/>
                    </a:lnTo>
                    <a:lnTo>
                      <a:pt x="37" y="46"/>
                    </a:lnTo>
                    <a:lnTo>
                      <a:pt x="37" y="52"/>
                    </a:lnTo>
                    <a:lnTo>
                      <a:pt x="37" y="57"/>
                    </a:lnTo>
                    <a:lnTo>
                      <a:pt x="36" y="63"/>
                    </a:lnTo>
                    <a:lnTo>
                      <a:pt x="35" y="68"/>
                    </a:lnTo>
                    <a:lnTo>
                      <a:pt x="35" y="72"/>
                    </a:lnTo>
                    <a:lnTo>
                      <a:pt x="34" y="76"/>
                    </a:lnTo>
                    <a:lnTo>
                      <a:pt x="31" y="81"/>
                    </a:lnTo>
                    <a:lnTo>
                      <a:pt x="28" y="84"/>
                    </a:lnTo>
                    <a:lnTo>
                      <a:pt x="24" y="90"/>
                    </a:lnTo>
                    <a:lnTo>
                      <a:pt x="20" y="93"/>
                    </a:lnTo>
                    <a:lnTo>
                      <a:pt x="15" y="97"/>
                    </a:lnTo>
                    <a:lnTo>
                      <a:pt x="11" y="98"/>
                    </a:lnTo>
                    <a:lnTo>
                      <a:pt x="7" y="98"/>
                    </a:lnTo>
                    <a:lnTo>
                      <a:pt x="3" y="96"/>
                    </a:lnTo>
                    <a:lnTo>
                      <a:pt x="0" y="92"/>
                    </a:lnTo>
                    <a:lnTo>
                      <a:pt x="0" y="89"/>
                    </a:lnTo>
                    <a:lnTo>
                      <a:pt x="0" y="84"/>
                    </a:lnTo>
                    <a:lnTo>
                      <a:pt x="1" y="79"/>
                    </a:lnTo>
                    <a:lnTo>
                      <a:pt x="3" y="75"/>
                    </a:lnTo>
                    <a:lnTo>
                      <a:pt x="4" y="71"/>
                    </a:lnTo>
                    <a:lnTo>
                      <a:pt x="4" y="69"/>
                    </a:lnTo>
                    <a:lnTo>
                      <a:pt x="4" y="65"/>
                    </a:lnTo>
                    <a:lnTo>
                      <a:pt x="4" y="63"/>
                    </a:lnTo>
                    <a:lnTo>
                      <a:pt x="4" y="61"/>
                    </a:lnTo>
                    <a:lnTo>
                      <a:pt x="3" y="59"/>
                    </a:lnTo>
                    <a:lnTo>
                      <a:pt x="2" y="55"/>
                    </a:lnTo>
                    <a:lnTo>
                      <a:pt x="1" y="53"/>
                    </a:lnTo>
                    <a:lnTo>
                      <a:pt x="1" y="49"/>
                    </a:lnTo>
                    <a:lnTo>
                      <a:pt x="2" y="43"/>
                    </a:lnTo>
                    <a:lnTo>
                      <a:pt x="3" y="38"/>
                    </a:lnTo>
                    <a:lnTo>
                      <a:pt x="3" y="31"/>
                    </a:lnTo>
                    <a:lnTo>
                      <a:pt x="3" y="25"/>
                    </a:lnTo>
                    <a:lnTo>
                      <a:pt x="2" y="18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2" y="5"/>
                    </a:lnTo>
                    <a:lnTo>
                      <a:pt x="1" y="3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77" name="Freeform 744">
                <a:extLst>
                  <a:ext uri="{FF2B5EF4-FFF2-40B4-BE49-F238E27FC236}">
                    <a16:creationId xmlns:a16="http://schemas.microsoft.com/office/drawing/2014/main" id="{449A901C-81A0-4957-B90E-4A10951F29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9" y="2297"/>
                <a:ext cx="53" cy="48"/>
              </a:xfrm>
              <a:custGeom>
                <a:avLst/>
                <a:gdLst>
                  <a:gd name="T0" fmla="*/ 22 w 53"/>
                  <a:gd name="T1" fmla="*/ 1 h 48"/>
                  <a:gd name="T2" fmla="*/ 25 w 53"/>
                  <a:gd name="T3" fmla="*/ 0 h 48"/>
                  <a:gd name="T4" fmla="*/ 30 w 53"/>
                  <a:gd name="T5" fmla="*/ 0 h 48"/>
                  <a:gd name="T6" fmla="*/ 37 w 53"/>
                  <a:gd name="T7" fmla="*/ 0 h 48"/>
                  <a:gd name="T8" fmla="*/ 44 w 53"/>
                  <a:gd name="T9" fmla="*/ 3 h 48"/>
                  <a:gd name="T10" fmla="*/ 49 w 53"/>
                  <a:gd name="T11" fmla="*/ 10 h 48"/>
                  <a:gd name="T12" fmla="*/ 49 w 53"/>
                  <a:gd name="T13" fmla="*/ 10 h 48"/>
                  <a:gd name="T14" fmla="*/ 51 w 53"/>
                  <a:gd name="T15" fmla="*/ 16 h 48"/>
                  <a:gd name="T16" fmla="*/ 53 w 53"/>
                  <a:gd name="T17" fmla="*/ 21 h 48"/>
                  <a:gd name="T18" fmla="*/ 51 w 53"/>
                  <a:gd name="T19" fmla="*/ 25 h 48"/>
                  <a:gd name="T20" fmla="*/ 51 w 53"/>
                  <a:gd name="T21" fmla="*/ 28 h 48"/>
                  <a:gd name="T22" fmla="*/ 50 w 53"/>
                  <a:gd name="T23" fmla="*/ 29 h 48"/>
                  <a:gd name="T24" fmla="*/ 51 w 53"/>
                  <a:gd name="T25" fmla="*/ 41 h 48"/>
                  <a:gd name="T26" fmla="*/ 51 w 53"/>
                  <a:gd name="T27" fmla="*/ 41 h 48"/>
                  <a:gd name="T28" fmla="*/ 50 w 53"/>
                  <a:gd name="T29" fmla="*/ 41 h 48"/>
                  <a:gd name="T30" fmla="*/ 47 w 53"/>
                  <a:gd name="T31" fmla="*/ 43 h 48"/>
                  <a:gd name="T32" fmla="*/ 42 w 53"/>
                  <a:gd name="T33" fmla="*/ 45 h 48"/>
                  <a:gd name="T34" fmla="*/ 35 w 53"/>
                  <a:gd name="T35" fmla="*/ 46 h 48"/>
                  <a:gd name="T36" fmla="*/ 29 w 53"/>
                  <a:gd name="T37" fmla="*/ 48 h 48"/>
                  <a:gd name="T38" fmla="*/ 29 w 53"/>
                  <a:gd name="T39" fmla="*/ 48 h 48"/>
                  <a:gd name="T40" fmla="*/ 23 w 53"/>
                  <a:gd name="T41" fmla="*/ 48 h 48"/>
                  <a:gd name="T42" fmla="*/ 18 w 53"/>
                  <a:gd name="T43" fmla="*/ 48 h 48"/>
                  <a:gd name="T44" fmla="*/ 14 w 53"/>
                  <a:gd name="T45" fmla="*/ 48 h 48"/>
                  <a:gd name="T46" fmla="*/ 11 w 53"/>
                  <a:gd name="T47" fmla="*/ 48 h 48"/>
                  <a:gd name="T48" fmla="*/ 11 w 53"/>
                  <a:gd name="T49" fmla="*/ 48 h 48"/>
                  <a:gd name="T50" fmla="*/ 11 w 53"/>
                  <a:gd name="T51" fmla="*/ 48 h 48"/>
                  <a:gd name="T52" fmla="*/ 11 w 53"/>
                  <a:gd name="T53" fmla="*/ 46 h 48"/>
                  <a:gd name="T54" fmla="*/ 13 w 53"/>
                  <a:gd name="T55" fmla="*/ 46 h 48"/>
                  <a:gd name="T56" fmla="*/ 15 w 53"/>
                  <a:gd name="T57" fmla="*/ 44 h 48"/>
                  <a:gd name="T58" fmla="*/ 19 w 53"/>
                  <a:gd name="T59" fmla="*/ 43 h 48"/>
                  <a:gd name="T60" fmla="*/ 21 w 53"/>
                  <a:gd name="T61" fmla="*/ 41 h 48"/>
                  <a:gd name="T62" fmla="*/ 21 w 53"/>
                  <a:gd name="T63" fmla="*/ 41 h 48"/>
                  <a:gd name="T64" fmla="*/ 23 w 53"/>
                  <a:gd name="T65" fmla="*/ 37 h 48"/>
                  <a:gd name="T66" fmla="*/ 23 w 53"/>
                  <a:gd name="T67" fmla="*/ 35 h 48"/>
                  <a:gd name="T68" fmla="*/ 23 w 53"/>
                  <a:gd name="T69" fmla="*/ 31 h 48"/>
                  <a:gd name="T70" fmla="*/ 22 w 53"/>
                  <a:gd name="T71" fmla="*/ 29 h 48"/>
                  <a:gd name="T72" fmla="*/ 21 w 53"/>
                  <a:gd name="T73" fmla="*/ 25 h 48"/>
                  <a:gd name="T74" fmla="*/ 21 w 53"/>
                  <a:gd name="T75" fmla="*/ 25 h 48"/>
                  <a:gd name="T76" fmla="*/ 20 w 53"/>
                  <a:gd name="T77" fmla="*/ 23 h 48"/>
                  <a:gd name="T78" fmla="*/ 17 w 53"/>
                  <a:gd name="T79" fmla="*/ 20 h 48"/>
                  <a:gd name="T80" fmla="*/ 13 w 53"/>
                  <a:gd name="T81" fmla="*/ 17 h 48"/>
                  <a:gd name="T82" fmla="*/ 7 w 53"/>
                  <a:gd name="T83" fmla="*/ 16 h 48"/>
                  <a:gd name="T84" fmla="*/ 0 w 53"/>
                  <a:gd name="T85" fmla="*/ 18 h 48"/>
                  <a:gd name="T86" fmla="*/ 0 w 53"/>
                  <a:gd name="T87" fmla="*/ 18 h 48"/>
                  <a:gd name="T88" fmla="*/ 0 w 53"/>
                  <a:gd name="T89" fmla="*/ 18 h 48"/>
                  <a:gd name="T90" fmla="*/ 0 w 53"/>
                  <a:gd name="T91" fmla="*/ 17 h 48"/>
                  <a:gd name="T92" fmla="*/ 0 w 53"/>
                  <a:gd name="T93" fmla="*/ 16 h 48"/>
                  <a:gd name="T94" fmla="*/ 1 w 53"/>
                  <a:gd name="T95" fmla="*/ 15 h 48"/>
                  <a:gd name="T96" fmla="*/ 4 w 53"/>
                  <a:gd name="T97" fmla="*/ 13 h 48"/>
                  <a:gd name="T98" fmla="*/ 22 w 53"/>
                  <a:gd name="T99" fmla="*/ 1 h 48"/>
                  <a:gd name="T100" fmla="*/ 22 w 53"/>
                  <a:gd name="T101" fmla="*/ 1 h 4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3"/>
                  <a:gd name="T154" fmla="*/ 0 h 48"/>
                  <a:gd name="T155" fmla="*/ 53 w 53"/>
                  <a:gd name="T156" fmla="*/ 48 h 4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3" h="48">
                    <a:moveTo>
                      <a:pt x="22" y="1"/>
                    </a:moveTo>
                    <a:lnTo>
                      <a:pt x="25" y="0"/>
                    </a:lnTo>
                    <a:lnTo>
                      <a:pt x="30" y="0"/>
                    </a:lnTo>
                    <a:lnTo>
                      <a:pt x="37" y="0"/>
                    </a:lnTo>
                    <a:lnTo>
                      <a:pt x="44" y="3"/>
                    </a:lnTo>
                    <a:lnTo>
                      <a:pt x="49" y="10"/>
                    </a:lnTo>
                    <a:lnTo>
                      <a:pt x="51" y="16"/>
                    </a:lnTo>
                    <a:lnTo>
                      <a:pt x="53" y="21"/>
                    </a:lnTo>
                    <a:lnTo>
                      <a:pt x="51" y="25"/>
                    </a:lnTo>
                    <a:lnTo>
                      <a:pt x="51" y="28"/>
                    </a:lnTo>
                    <a:lnTo>
                      <a:pt x="50" y="29"/>
                    </a:lnTo>
                    <a:lnTo>
                      <a:pt x="51" y="41"/>
                    </a:lnTo>
                    <a:lnTo>
                      <a:pt x="50" y="41"/>
                    </a:lnTo>
                    <a:lnTo>
                      <a:pt x="47" y="43"/>
                    </a:lnTo>
                    <a:lnTo>
                      <a:pt x="42" y="45"/>
                    </a:lnTo>
                    <a:lnTo>
                      <a:pt x="35" y="46"/>
                    </a:lnTo>
                    <a:lnTo>
                      <a:pt x="29" y="48"/>
                    </a:lnTo>
                    <a:lnTo>
                      <a:pt x="23" y="48"/>
                    </a:lnTo>
                    <a:lnTo>
                      <a:pt x="18" y="48"/>
                    </a:lnTo>
                    <a:lnTo>
                      <a:pt x="14" y="48"/>
                    </a:lnTo>
                    <a:lnTo>
                      <a:pt x="11" y="48"/>
                    </a:lnTo>
                    <a:lnTo>
                      <a:pt x="11" y="46"/>
                    </a:lnTo>
                    <a:lnTo>
                      <a:pt x="13" y="46"/>
                    </a:lnTo>
                    <a:lnTo>
                      <a:pt x="15" y="44"/>
                    </a:lnTo>
                    <a:lnTo>
                      <a:pt x="19" y="43"/>
                    </a:lnTo>
                    <a:lnTo>
                      <a:pt x="21" y="41"/>
                    </a:lnTo>
                    <a:lnTo>
                      <a:pt x="23" y="37"/>
                    </a:lnTo>
                    <a:lnTo>
                      <a:pt x="23" y="35"/>
                    </a:lnTo>
                    <a:lnTo>
                      <a:pt x="23" y="31"/>
                    </a:lnTo>
                    <a:lnTo>
                      <a:pt x="22" y="29"/>
                    </a:lnTo>
                    <a:lnTo>
                      <a:pt x="21" y="25"/>
                    </a:lnTo>
                    <a:lnTo>
                      <a:pt x="20" y="23"/>
                    </a:lnTo>
                    <a:lnTo>
                      <a:pt x="17" y="20"/>
                    </a:lnTo>
                    <a:lnTo>
                      <a:pt x="13" y="17"/>
                    </a:lnTo>
                    <a:lnTo>
                      <a:pt x="7" y="16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" y="15"/>
                    </a:lnTo>
                    <a:lnTo>
                      <a:pt x="4" y="13"/>
                    </a:lnTo>
                    <a:lnTo>
                      <a:pt x="22" y="1"/>
                    </a:lnTo>
                    <a:close/>
                  </a:path>
                </a:pathLst>
              </a:custGeom>
              <a:solidFill>
                <a:srgbClr val="D0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78" name="Freeform 745">
                <a:extLst>
                  <a:ext uri="{FF2B5EF4-FFF2-40B4-BE49-F238E27FC236}">
                    <a16:creationId xmlns:a16="http://schemas.microsoft.com/office/drawing/2014/main" id="{5F7659D5-386D-40D0-AA29-E1C1AC80A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9" y="2297"/>
                <a:ext cx="53" cy="48"/>
              </a:xfrm>
              <a:custGeom>
                <a:avLst/>
                <a:gdLst>
                  <a:gd name="T0" fmla="*/ 22 w 53"/>
                  <a:gd name="T1" fmla="*/ 1 h 48"/>
                  <a:gd name="T2" fmla="*/ 25 w 53"/>
                  <a:gd name="T3" fmla="*/ 0 h 48"/>
                  <a:gd name="T4" fmla="*/ 30 w 53"/>
                  <a:gd name="T5" fmla="*/ 0 h 48"/>
                  <a:gd name="T6" fmla="*/ 37 w 53"/>
                  <a:gd name="T7" fmla="*/ 0 h 48"/>
                  <a:gd name="T8" fmla="*/ 44 w 53"/>
                  <a:gd name="T9" fmla="*/ 3 h 48"/>
                  <a:gd name="T10" fmla="*/ 49 w 53"/>
                  <a:gd name="T11" fmla="*/ 10 h 48"/>
                  <a:gd name="T12" fmla="*/ 49 w 53"/>
                  <a:gd name="T13" fmla="*/ 10 h 48"/>
                  <a:gd name="T14" fmla="*/ 51 w 53"/>
                  <a:gd name="T15" fmla="*/ 16 h 48"/>
                  <a:gd name="T16" fmla="*/ 53 w 53"/>
                  <a:gd name="T17" fmla="*/ 21 h 48"/>
                  <a:gd name="T18" fmla="*/ 51 w 53"/>
                  <a:gd name="T19" fmla="*/ 25 h 48"/>
                  <a:gd name="T20" fmla="*/ 51 w 53"/>
                  <a:gd name="T21" fmla="*/ 28 h 48"/>
                  <a:gd name="T22" fmla="*/ 50 w 53"/>
                  <a:gd name="T23" fmla="*/ 29 h 48"/>
                  <a:gd name="T24" fmla="*/ 51 w 53"/>
                  <a:gd name="T25" fmla="*/ 41 h 48"/>
                  <a:gd name="T26" fmla="*/ 51 w 53"/>
                  <a:gd name="T27" fmla="*/ 41 h 48"/>
                  <a:gd name="T28" fmla="*/ 50 w 53"/>
                  <a:gd name="T29" fmla="*/ 41 h 48"/>
                  <a:gd name="T30" fmla="*/ 47 w 53"/>
                  <a:gd name="T31" fmla="*/ 43 h 48"/>
                  <a:gd name="T32" fmla="*/ 42 w 53"/>
                  <a:gd name="T33" fmla="*/ 45 h 48"/>
                  <a:gd name="T34" fmla="*/ 35 w 53"/>
                  <a:gd name="T35" fmla="*/ 46 h 48"/>
                  <a:gd name="T36" fmla="*/ 29 w 53"/>
                  <a:gd name="T37" fmla="*/ 48 h 48"/>
                  <a:gd name="T38" fmla="*/ 29 w 53"/>
                  <a:gd name="T39" fmla="*/ 48 h 48"/>
                  <a:gd name="T40" fmla="*/ 23 w 53"/>
                  <a:gd name="T41" fmla="*/ 48 h 48"/>
                  <a:gd name="T42" fmla="*/ 18 w 53"/>
                  <a:gd name="T43" fmla="*/ 48 h 48"/>
                  <a:gd name="T44" fmla="*/ 14 w 53"/>
                  <a:gd name="T45" fmla="*/ 48 h 48"/>
                  <a:gd name="T46" fmla="*/ 11 w 53"/>
                  <a:gd name="T47" fmla="*/ 48 h 48"/>
                  <a:gd name="T48" fmla="*/ 11 w 53"/>
                  <a:gd name="T49" fmla="*/ 48 h 48"/>
                  <a:gd name="T50" fmla="*/ 11 w 53"/>
                  <a:gd name="T51" fmla="*/ 48 h 48"/>
                  <a:gd name="T52" fmla="*/ 11 w 53"/>
                  <a:gd name="T53" fmla="*/ 46 h 48"/>
                  <a:gd name="T54" fmla="*/ 13 w 53"/>
                  <a:gd name="T55" fmla="*/ 46 h 48"/>
                  <a:gd name="T56" fmla="*/ 15 w 53"/>
                  <a:gd name="T57" fmla="*/ 44 h 48"/>
                  <a:gd name="T58" fmla="*/ 19 w 53"/>
                  <a:gd name="T59" fmla="*/ 43 h 48"/>
                  <a:gd name="T60" fmla="*/ 21 w 53"/>
                  <a:gd name="T61" fmla="*/ 41 h 48"/>
                  <a:gd name="T62" fmla="*/ 21 w 53"/>
                  <a:gd name="T63" fmla="*/ 41 h 48"/>
                  <a:gd name="T64" fmla="*/ 23 w 53"/>
                  <a:gd name="T65" fmla="*/ 37 h 48"/>
                  <a:gd name="T66" fmla="*/ 23 w 53"/>
                  <a:gd name="T67" fmla="*/ 35 h 48"/>
                  <a:gd name="T68" fmla="*/ 23 w 53"/>
                  <a:gd name="T69" fmla="*/ 31 h 48"/>
                  <a:gd name="T70" fmla="*/ 22 w 53"/>
                  <a:gd name="T71" fmla="*/ 29 h 48"/>
                  <a:gd name="T72" fmla="*/ 21 w 53"/>
                  <a:gd name="T73" fmla="*/ 25 h 48"/>
                  <a:gd name="T74" fmla="*/ 21 w 53"/>
                  <a:gd name="T75" fmla="*/ 25 h 48"/>
                  <a:gd name="T76" fmla="*/ 20 w 53"/>
                  <a:gd name="T77" fmla="*/ 23 h 48"/>
                  <a:gd name="T78" fmla="*/ 17 w 53"/>
                  <a:gd name="T79" fmla="*/ 20 h 48"/>
                  <a:gd name="T80" fmla="*/ 13 w 53"/>
                  <a:gd name="T81" fmla="*/ 17 h 48"/>
                  <a:gd name="T82" fmla="*/ 7 w 53"/>
                  <a:gd name="T83" fmla="*/ 16 h 48"/>
                  <a:gd name="T84" fmla="*/ 0 w 53"/>
                  <a:gd name="T85" fmla="*/ 18 h 48"/>
                  <a:gd name="T86" fmla="*/ 0 w 53"/>
                  <a:gd name="T87" fmla="*/ 18 h 48"/>
                  <a:gd name="T88" fmla="*/ 0 w 53"/>
                  <a:gd name="T89" fmla="*/ 18 h 48"/>
                  <a:gd name="T90" fmla="*/ 0 w 53"/>
                  <a:gd name="T91" fmla="*/ 17 h 48"/>
                  <a:gd name="T92" fmla="*/ 0 w 53"/>
                  <a:gd name="T93" fmla="*/ 16 h 48"/>
                  <a:gd name="T94" fmla="*/ 1 w 53"/>
                  <a:gd name="T95" fmla="*/ 15 h 48"/>
                  <a:gd name="T96" fmla="*/ 4 w 53"/>
                  <a:gd name="T97" fmla="*/ 13 h 48"/>
                  <a:gd name="T98" fmla="*/ 22 w 53"/>
                  <a:gd name="T99" fmla="*/ 1 h 48"/>
                  <a:gd name="T100" fmla="*/ 22 w 53"/>
                  <a:gd name="T101" fmla="*/ 1 h 4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3"/>
                  <a:gd name="T154" fmla="*/ 0 h 48"/>
                  <a:gd name="T155" fmla="*/ 53 w 53"/>
                  <a:gd name="T156" fmla="*/ 48 h 4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3" h="48">
                    <a:moveTo>
                      <a:pt x="22" y="1"/>
                    </a:moveTo>
                    <a:lnTo>
                      <a:pt x="25" y="0"/>
                    </a:lnTo>
                    <a:lnTo>
                      <a:pt x="30" y="0"/>
                    </a:lnTo>
                    <a:lnTo>
                      <a:pt x="37" y="0"/>
                    </a:lnTo>
                    <a:lnTo>
                      <a:pt x="44" y="3"/>
                    </a:lnTo>
                    <a:lnTo>
                      <a:pt x="49" y="10"/>
                    </a:lnTo>
                    <a:lnTo>
                      <a:pt x="51" y="16"/>
                    </a:lnTo>
                    <a:lnTo>
                      <a:pt x="53" y="21"/>
                    </a:lnTo>
                    <a:lnTo>
                      <a:pt x="51" y="25"/>
                    </a:lnTo>
                    <a:lnTo>
                      <a:pt x="51" y="28"/>
                    </a:lnTo>
                    <a:lnTo>
                      <a:pt x="50" y="29"/>
                    </a:lnTo>
                    <a:lnTo>
                      <a:pt x="51" y="41"/>
                    </a:lnTo>
                    <a:lnTo>
                      <a:pt x="50" y="41"/>
                    </a:lnTo>
                    <a:lnTo>
                      <a:pt x="47" y="43"/>
                    </a:lnTo>
                    <a:lnTo>
                      <a:pt x="42" y="45"/>
                    </a:lnTo>
                    <a:lnTo>
                      <a:pt x="35" y="46"/>
                    </a:lnTo>
                    <a:lnTo>
                      <a:pt x="29" y="48"/>
                    </a:lnTo>
                    <a:lnTo>
                      <a:pt x="23" y="48"/>
                    </a:lnTo>
                    <a:lnTo>
                      <a:pt x="18" y="48"/>
                    </a:lnTo>
                    <a:lnTo>
                      <a:pt x="14" y="48"/>
                    </a:lnTo>
                    <a:lnTo>
                      <a:pt x="11" y="48"/>
                    </a:lnTo>
                    <a:lnTo>
                      <a:pt x="11" y="46"/>
                    </a:lnTo>
                    <a:lnTo>
                      <a:pt x="13" y="46"/>
                    </a:lnTo>
                    <a:lnTo>
                      <a:pt x="15" y="44"/>
                    </a:lnTo>
                    <a:lnTo>
                      <a:pt x="19" y="43"/>
                    </a:lnTo>
                    <a:lnTo>
                      <a:pt x="21" y="41"/>
                    </a:lnTo>
                    <a:lnTo>
                      <a:pt x="23" y="37"/>
                    </a:lnTo>
                    <a:lnTo>
                      <a:pt x="23" y="35"/>
                    </a:lnTo>
                    <a:lnTo>
                      <a:pt x="23" y="31"/>
                    </a:lnTo>
                    <a:lnTo>
                      <a:pt x="22" y="29"/>
                    </a:lnTo>
                    <a:lnTo>
                      <a:pt x="21" y="25"/>
                    </a:lnTo>
                    <a:lnTo>
                      <a:pt x="20" y="23"/>
                    </a:lnTo>
                    <a:lnTo>
                      <a:pt x="17" y="20"/>
                    </a:lnTo>
                    <a:lnTo>
                      <a:pt x="13" y="17"/>
                    </a:lnTo>
                    <a:lnTo>
                      <a:pt x="7" y="16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1" y="15"/>
                    </a:lnTo>
                    <a:lnTo>
                      <a:pt x="4" y="13"/>
                    </a:lnTo>
                    <a:lnTo>
                      <a:pt x="22" y="1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79" name="Freeform 746">
                <a:extLst>
                  <a:ext uri="{FF2B5EF4-FFF2-40B4-BE49-F238E27FC236}">
                    <a16:creationId xmlns:a16="http://schemas.microsoft.com/office/drawing/2014/main" id="{1655E954-481D-4046-AB4E-CC6D6517B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5" y="2308"/>
                <a:ext cx="24" cy="32"/>
              </a:xfrm>
              <a:custGeom>
                <a:avLst/>
                <a:gdLst>
                  <a:gd name="T0" fmla="*/ 0 w 24"/>
                  <a:gd name="T1" fmla="*/ 2 h 32"/>
                  <a:gd name="T2" fmla="*/ 1 w 24"/>
                  <a:gd name="T3" fmla="*/ 0 h 32"/>
                  <a:gd name="T4" fmla="*/ 5 w 24"/>
                  <a:gd name="T5" fmla="*/ 0 h 32"/>
                  <a:gd name="T6" fmla="*/ 11 w 24"/>
                  <a:gd name="T7" fmla="*/ 0 h 32"/>
                  <a:gd name="T8" fmla="*/ 15 w 24"/>
                  <a:gd name="T9" fmla="*/ 4 h 32"/>
                  <a:gd name="T10" fmla="*/ 21 w 24"/>
                  <a:gd name="T11" fmla="*/ 10 h 32"/>
                  <a:gd name="T12" fmla="*/ 21 w 24"/>
                  <a:gd name="T13" fmla="*/ 10 h 32"/>
                  <a:gd name="T14" fmla="*/ 23 w 24"/>
                  <a:gd name="T15" fmla="*/ 18 h 32"/>
                  <a:gd name="T16" fmla="*/ 24 w 24"/>
                  <a:gd name="T17" fmla="*/ 24 h 32"/>
                  <a:gd name="T18" fmla="*/ 23 w 24"/>
                  <a:gd name="T19" fmla="*/ 28 h 32"/>
                  <a:gd name="T20" fmla="*/ 22 w 24"/>
                  <a:gd name="T21" fmla="*/ 31 h 32"/>
                  <a:gd name="T22" fmla="*/ 22 w 24"/>
                  <a:gd name="T23" fmla="*/ 32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32"/>
                  <a:gd name="T38" fmla="*/ 24 w 24"/>
                  <a:gd name="T39" fmla="*/ 32 h 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32">
                    <a:moveTo>
                      <a:pt x="0" y="2"/>
                    </a:moveTo>
                    <a:lnTo>
                      <a:pt x="1" y="0"/>
                    </a:lnTo>
                    <a:lnTo>
                      <a:pt x="5" y="0"/>
                    </a:lnTo>
                    <a:lnTo>
                      <a:pt x="11" y="0"/>
                    </a:lnTo>
                    <a:lnTo>
                      <a:pt x="15" y="4"/>
                    </a:lnTo>
                    <a:lnTo>
                      <a:pt x="21" y="10"/>
                    </a:lnTo>
                    <a:lnTo>
                      <a:pt x="23" y="18"/>
                    </a:lnTo>
                    <a:lnTo>
                      <a:pt x="24" y="24"/>
                    </a:lnTo>
                    <a:lnTo>
                      <a:pt x="23" y="28"/>
                    </a:lnTo>
                    <a:lnTo>
                      <a:pt x="22" y="31"/>
                    </a:lnTo>
                    <a:lnTo>
                      <a:pt x="22" y="3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80" name="Freeform 747">
                <a:extLst>
                  <a:ext uri="{FF2B5EF4-FFF2-40B4-BE49-F238E27FC236}">
                    <a16:creationId xmlns:a16="http://schemas.microsoft.com/office/drawing/2014/main" id="{ACF5467C-A480-4A8C-8004-A4C2AB3D0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8" y="1948"/>
                <a:ext cx="186" cy="274"/>
              </a:xfrm>
              <a:custGeom>
                <a:avLst/>
                <a:gdLst>
                  <a:gd name="T0" fmla="*/ 42 w 186"/>
                  <a:gd name="T1" fmla="*/ 5 h 274"/>
                  <a:gd name="T2" fmla="*/ 34 w 186"/>
                  <a:gd name="T3" fmla="*/ 22 h 274"/>
                  <a:gd name="T4" fmla="*/ 25 w 186"/>
                  <a:gd name="T5" fmla="*/ 43 h 274"/>
                  <a:gd name="T6" fmla="*/ 21 w 186"/>
                  <a:gd name="T7" fmla="*/ 51 h 274"/>
                  <a:gd name="T8" fmla="*/ 17 w 186"/>
                  <a:gd name="T9" fmla="*/ 68 h 274"/>
                  <a:gd name="T10" fmla="*/ 17 w 186"/>
                  <a:gd name="T11" fmla="*/ 82 h 274"/>
                  <a:gd name="T12" fmla="*/ 17 w 186"/>
                  <a:gd name="T13" fmla="*/ 87 h 274"/>
                  <a:gd name="T14" fmla="*/ 19 w 186"/>
                  <a:gd name="T15" fmla="*/ 97 h 274"/>
                  <a:gd name="T16" fmla="*/ 20 w 186"/>
                  <a:gd name="T17" fmla="*/ 100 h 274"/>
                  <a:gd name="T18" fmla="*/ 4 w 186"/>
                  <a:gd name="T19" fmla="*/ 144 h 274"/>
                  <a:gd name="T20" fmla="*/ 2 w 186"/>
                  <a:gd name="T21" fmla="*/ 150 h 274"/>
                  <a:gd name="T22" fmla="*/ 0 w 186"/>
                  <a:gd name="T23" fmla="*/ 163 h 274"/>
                  <a:gd name="T24" fmla="*/ 3 w 186"/>
                  <a:gd name="T25" fmla="*/ 168 h 274"/>
                  <a:gd name="T26" fmla="*/ 5 w 186"/>
                  <a:gd name="T27" fmla="*/ 170 h 274"/>
                  <a:gd name="T28" fmla="*/ 12 w 186"/>
                  <a:gd name="T29" fmla="*/ 172 h 274"/>
                  <a:gd name="T30" fmla="*/ 18 w 186"/>
                  <a:gd name="T31" fmla="*/ 173 h 274"/>
                  <a:gd name="T32" fmla="*/ 19 w 186"/>
                  <a:gd name="T33" fmla="*/ 177 h 274"/>
                  <a:gd name="T34" fmla="*/ 23 w 186"/>
                  <a:gd name="T35" fmla="*/ 186 h 274"/>
                  <a:gd name="T36" fmla="*/ 24 w 186"/>
                  <a:gd name="T37" fmla="*/ 190 h 274"/>
                  <a:gd name="T38" fmla="*/ 32 w 186"/>
                  <a:gd name="T39" fmla="*/ 211 h 274"/>
                  <a:gd name="T40" fmla="*/ 42 w 186"/>
                  <a:gd name="T41" fmla="*/ 228 h 274"/>
                  <a:gd name="T42" fmla="*/ 45 w 186"/>
                  <a:gd name="T43" fmla="*/ 231 h 274"/>
                  <a:gd name="T44" fmla="*/ 45 w 186"/>
                  <a:gd name="T45" fmla="*/ 247 h 274"/>
                  <a:gd name="T46" fmla="*/ 60 w 186"/>
                  <a:gd name="T47" fmla="*/ 270 h 274"/>
                  <a:gd name="T48" fmla="*/ 79 w 186"/>
                  <a:gd name="T49" fmla="*/ 274 h 274"/>
                  <a:gd name="T50" fmla="*/ 86 w 186"/>
                  <a:gd name="T51" fmla="*/ 266 h 274"/>
                  <a:gd name="T52" fmla="*/ 103 w 186"/>
                  <a:gd name="T53" fmla="*/ 251 h 274"/>
                  <a:gd name="T54" fmla="*/ 112 w 186"/>
                  <a:gd name="T55" fmla="*/ 243 h 274"/>
                  <a:gd name="T56" fmla="*/ 146 w 186"/>
                  <a:gd name="T57" fmla="*/ 224 h 274"/>
                  <a:gd name="T58" fmla="*/ 181 w 186"/>
                  <a:gd name="T59" fmla="*/ 208 h 274"/>
                  <a:gd name="T60" fmla="*/ 164 w 186"/>
                  <a:gd name="T61" fmla="*/ 158 h 274"/>
                  <a:gd name="T62" fmla="*/ 160 w 186"/>
                  <a:gd name="T63" fmla="*/ 99 h 274"/>
                  <a:gd name="T64" fmla="*/ 148 w 186"/>
                  <a:gd name="T65" fmla="*/ 92 h 274"/>
                  <a:gd name="T66" fmla="*/ 119 w 186"/>
                  <a:gd name="T67" fmla="*/ 86 h 274"/>
                  <a:gd name="T68" fmla="*/ 102 w 186"/>
                  <a:gd name="T69" fmla="*/ 91 h 274"/>
                  <a:gd name="T70" fmla="*/ 90 w 186"/>
                  <a:gd name="T71" fmla="*/ 73 h 274"/>
                  <a:gd name="T72" fmla="*/ 96 w 186"/>
                  <a:gd name="T73" fmla="*/ 27 h 274"/>
                  <a:gd name="T74" fmla="*/ 91 w 186"/>
                  <a:gd name="T75" fmla="*/ 11 h 274"/>
                  <a:gd name="T76" fmla="*/ 67 w 186"/>
                  <a:gd name="T77" fmla="*/ 0 h 274"/>
                  <a:gd name="T78" fmla="*/ 48 w 186"/>
                  <a:gd name="T79" fmla="*/ 1 h 274"/>
                  <a:gd name="T80" fmla="*/ 45 w 186"/>
                  <a:gd name="T81" fmla="*/ 3 h 27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6"/>
                  <a:gd name="T124" fmla="*/ 0 h 274"/>
                  <a:gd name="T125" fmla="*/ 186 w 186"/>
                  <a:gd name="T126" fmla="*/ 274 h 27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6" h="274">
                    <a:moveTo>
                      <a:pt x="45" y="3"/>
                    </a:moveTo>
                    <a:lnTo>
                      <a:pt x="42" y="5"/>
                    </a:lnTo>
                    <a:lnTo>
                      <a:pt x="39" y="13"/>
                    </a:lnTo>
                    <a:lnTo>
                      <a:pt x="34" y="22"/>
                    </a:lnTo>
                    <a:lnTo>
                      <a:pt x="28" y="34"/>
                    </a:lnTo>
                    <a:lnTo>
                      <a:pt x="25" y="43"/>
                    </a:lnTo>
                    <a:lnTo>
                      <a:pt x="21" y="51"/>
                    </a:lnTo>
                    <a:lnTo>
                      <a:pt x="19" y="61"/>
                    </a:lnTo>
                    <a:lnTo>
                      <a:pt x="17" y="68"/>
                    </a:lnTo>
                    <a:lnTo>
                      <a:pt x="17" y="76"/>
                    </a:lnTo>
                    <a:lnTo>
                      <a:pt x="17" y="82"/>
                    </a:lnTo>
                    <a:lnTo>
                      <a:pt x="17" y="87"/>
                    </a:lnTo>
                    <a:lnTo>
                      <a:pt x="18" y="92"/>
                    </a:lnTo>
                    <a:lnTo>
                      <a:pt x="19" y="97"/>
                    </a:lnTo>
                    <a:lnTo>
                      <a:pt x="20" y="99"/>
                    </a:lnTo>
                    <a:lnTo>
                      <a:pt x="20" y="100"/>
                    </a:lnTo>
                    <a:lnTo>
                      <a:pt x="4" y="144"/>
                    </a:lnTo>
                    <a:lnTo>
                      <a:pt x="3" y="147"/>
                    </a:lnTo>
                    <a:lnTo>
                      <a:pt x="2" y="150"/>
                    </a:lnTo>
                    <a:lnTo>
                      <a:pt x="0" y="156"/>
                    </a:lnTo>
                    <a:lnTo>
                      <a:pt x="0" y="163"/>
                    </a:lnTo>
                    <a:lnTo>
                      <a:pt x="3" y="168"/>
                    </a:lnTo>
                    <a:lnTo>
                      <a:pt x="3" y="169"/>
                    </a:lnTo>
                    <a:lnTo>
                      <a:pt x="5" y="170"/>
                    </a:lnTo>
                    <a:lnTo>
                      <a:pt x="7" y="171"/>
                    </a:lnTo>
                    <a:lnTo>
                      <a:pt x="12" y="172"/>
                    </a:lnTo>
                    <a:lnTo>
                      <a:pt x="18" y="173"/>
                    </a:lnTo>
                    <a:lnTo>
                      <a:pt x="18" y="175"/>
                    </a:lnTo>
                    <a:lnTo>
                      <a:pt x="19" y="177"/>
                    </a:lnTo>
                    <a:lnTo>
                      <a:pt x="20" y="181"/>
                    </a:lnTo>
                    <a:lnTo>
                      <a:pt x="23" y="186"/>
                    </a:lnTo>
                    <a:lnTo>
                      <a:pt x="24" y="190"/>
                    </a:lnTo>
                    <a:lnTo>
                      <a:pt x="27" y="199"/>
                    </a:lnTo>
                    <a:lnTo>
                      <a:pt x="32" y="211"/>
                    </a:lnTo>
                    <a:lnTo>
                      <a:pt x="38" y="220"/>
                    </a:lnTo>
                    <a:lnTo>
                      <a:pt x="42" y="228"/>
                    </a:lnTo>
                    <a:lnTo>
                      <a:pt x="45" y="231"/>
                    </a:lnTo>
                    <a:lnTo>
                      <a:pt x="43" y="235"/>
                    </a:lnTo>
                    <a:lnTo>
                      <a:pt x="45" y="247"/>
                    </a:lnTo>
                    <a:lnTo>
                      <a:pt x="48" y="259"/>
                    </a:lnTo>
                    <a:lnTo>
                      <a:pt x="60" y="270"/>
                    </a:lnTo>
                    <a:lnTo>
                      <a:pt x="79" y="274"/>
                    </a:lnTo>
                    <a:lnTo>
                      <a:pt x="81" y="272"/>
                    </a:lnTo>
                    <a:lnTo>
                      <a:pt x="86" y="266"/>
                    </a:lnTo>
                    <a:lnTo>
                      <a:pt x="93" y="259"/>
                    </a:lnTo>
                    <a:lnTo>
                      <a:pt x="103" y="251"/>
                    </a:lnTo>
                    <a:lnTo>
                      <a:pt x="112" y="243"/>
                    </a:lnTo>
                    <a:lnTo>
                      <a:pt x="126" y="234"/>
                    </a:lnTo>
                    <a:lnTo>
                      <a:pt x="146" y="224"/>
                    </a:lnTo>
                    <a:lnTo>
                      <a:pt x="165" y="215"/>
                    </a:lnTo>
                    <a:lnTo>
                      <a:pt x="181" y="208"/>
                    </a:lnTo>
                    <a:lnTo>
                      <a:pt x="186" y="205"/>
                    </a:lnTo>
                    <a:lnTo>
                      <a:pt x="164" y="158"/>
                    </a:lnTo>
                    <a:lnTo>
                      <a:pt x="160" y="99"/>
                    </a:lnTo>
                    <a:lnTo>
                      <a:pt x="156" y="97"/>
                    </a:lnTo>
                    <a:lnTo>
                      <a:pt x="148" y="92"/>
                    </a:lnTo>
                    <a:lnTo>
                      <a:pt x="134" y="87"/>
                    </a:lnTo>
                    <a:lnTo>
                      <a:pt x="119" y="86"/>
                    </a:lnTo>
                    <a:lnTo>
                      <a:pt x="102" y="91"/>
                    </a:lnTo>
                    <a:lnTo>
                      <a:pt x="91" y="90"/>
                    </a:lnTo>
                    <a:lnTo>
                      <a:pt x="90" y="73"/>
                    </a:lnTo>
                    <a:lnTo>
                      <a:pt x="93" y="50"/>
                    </a:lnTo>
                    <a:lnTo>
                      <a:pt x="96" y="27"/>
                    </a:lnTo>
                    <a:lnTo>
                      <a:pt x="91" y="11"/>
                    </a:lnTo>
                    <a:lnTo>
                      <a:pt x="79" y="4"/>
                    </a:lnTo>
                    <a:lnTo>
                      <a:pt x="67" y="0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5" y="3"/>
                    </a:lnTo>
                    <a:close/>
                  </a:path>
                </a:pathLst>
              </a:custGeom>
              <a:solidFill>
                <a:srgbClr val="FF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81" name="Freeform 748">
                <a:extLst>
                  <a:ext uri="{FF2B5EF4-FFF2-40B4-BE49-F238E27FC236}">
                    <a16:creationId xmlns:a16="http://schemas.microsoft.com/office/drawing/2014/main" id="{B5B6EE09-0547-443F-BEDC-BCC5B3253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8" y="1948"/>
                <a:ext cx="186" cy="274"/>
              </a:xfrm>
              <a:custGeom>
                <a:avLst/>
                <a:gdLst>
                  <a:gd name="T0" fmla="*/ 42 w 186"/>
                  <a:gd name="T1" fmla="*/ 5 h 274"/>
                  <a:gd name="T2" fmla="*/ 34 w 186"/>
                  <a:gd name="T3" fmla="*/ 22 h 274"/>
                  <a:gd name="T4" fmla="*/ 25 w 186"/>
                  <a:gd name="T5" fmla="*/ 43 h 274"/>
                  <a:gd name="T6" fmla="*/ 21 w 186"/>
                  <a:gd name="T7" fmla="*/ 51 h 274"/>
                  <a:gd name="T8" fmla="*/ 17 w 186"/>
                  <a:gd name="T9" fmla="*/ 68 h 274"/>
                  <a:gd name="T10" fmla="*/ 17 w 186"/>
                  <a:gd name="T11" fmla="*/ 82 h 274"/>
                  <a:gd name="T12" fmla="*/ 17 w 186"/>
                  <a:gd name="T13" fmla="*/ 87 h 274"/>
                  <a:gd name="T14" fmla="*/ 19 w 186"/>
                  <a:gd name="T15" fmla="*/ 97 h 274"/>
                  <a:gd name="T16" fmla="*/ 20 w 186"/>
                  <a:gd name="T17" fmla="*/ 100 h 274"/>
                  <a:gd name="T18" fmla="*/ 4 w 186"/>
                  <a:gd name="T19" fmla="*/ 144 h 274"/>
                  <a:gd name="T20" fmla="*/ 2 w 186"/>
                  <a:gd name="T21" fmla="*/ 150 h 274"/>
                  <a:gd name="T22" fmla="*/ 0 w 186"/>
                  <a:gd name="T23" fmla="*/ 163 h 274"/>
                  <a:gd name="T24" fmla="*/ 3 w 186"/>
                  <a:gd name="T25" fmla="*/ 168 h 274"/>
                  <a:gd name="T26" fmla="*/ 5 w 186"/>
                  <a:gd name="T27" fmla="*/ 170 h 274"/>
                  <a:gd name="T28" fmla="*/ 12 w 186"/>
                  <a:gd name="T29" fmla="*/ 172 h 274"/>
                  <a:gd name="T30" fmla="*/ 18 w 186"/>
                  <a:gd name="T31" fmla="*/ 173 h 274"/>
                  <a:gd name="T32" fmla="*/ 19 w 186"/>
                  <a:gd name="T33" fmla="*/ 177 h 274"/>
                  <a:gd name="T34" fmla="*/ 23 w 186"/>
                  <a:gd name="T35" fmla="*/ 186 h 274"/>
                  <a:gd name="T36" fmla="*/ 24 w 186"/>
                  <a:gd name="T37" fmla="*/ 190 h 274"/>
                  <a:gd name="T38" fmla="*/ 32 w 186"/>
                  <a:gd name="T39" fmla="*/ 211 h 274"/>
                  <a:gd name="T40" fmla="*/ 42 w 186"/>
                  <a:gd name="T41" fmla="*/ 228 h 274"/>
                  <a:gd name="T42" fmla="*/ 45 w 186"/>
                  <a:gd name="T43" fmla="*/ 231 h 274"/>
                  <a:gd name="T44" fmla="*/ 45 w 186"/>
                  <a:gd name="T45" fmla="*/ 247 h 274"/>
                  <a:gd name="T46" fmla="*/ 60 w 186"/>
                  <a:gd name="T47" fmla="*/ 270 h 274"/>
                  <a:gd name="T48" fmla="*/ 79 w 186"/>
                  <a:gd name="T49" fmla="*/ 274 h 274"/>
                  <a:gd name="T50" fmla="*/ 86 w 186"/>
                  <a:gd name="T51" fmla="*/ 266 h 274"/>
                  <a:gd name="T52" fmla="*/ 103 w 186"/>
                  <a:gd name="T53" fmla="*/ 251 h 274"/>
                  <a:gd name="T54" fmla="*/ 112 w 186"/>
                  <a:gd name="T55" fmla="*/ 243 h 274"/>
                  <a:gd name="T56" fmla="*/ 146 w 186"/>
                  <a:gd name="T57" fmla="*/ 224 h 274"/>
                  <a:gd name="T58" fmla="*/ 181 w 186"/>
                  <a:gd name="T59" fmla="*/ 208 h 274"/>
                  <a:gd name="T60" fmla="*/ 164 w 186"/>
                  <a:gd name="T61" fmla="*/ 158 h 274"/>
                  <a:gd name="T62" fmla="*/ 160 w 186"/>
                  <a:gd name="T63" fmla="*/ 99 h 274"/>
                  <a:gd name="T64" fmla="*/ 148 w 186"/>
                  <a:gd name="T65" fmla="*/ 92 h 274"/>
                  <a:gd name="T66" fmla="*/ 119 w 186"/>
                  <a:gd name="T67" fmla="*/ 86 h 274"/>
                  <a:gd name="T68" fmla="*/ 102 w 186"/>
                  <a:gd name="T69" fmla="*/ 91 h 274"/>
                  <a:gd name="T70" fmla="*/ 90 w 186"/>
                  <a:gd name="T71" fmla="*/ 73 h 274"/>
                  <a:gd name="T72" fmla="*/ 96 w 186"/>
                  <a:gd name="T73" fmla="*/ 27 h 274"/>
                  <a:gd name="T74" fmla="*/ 91 w 186"/>
                  <a:gd name="T75" fmla="*/ 11 h 274"/>
                  <a:gd name="T76" fmla="*/ 67 w 186"/>
                  <a:gd name="T77" fmla="*/ 0 h 274"/>
                  <a:gd name="T78" fmla="*/ 48 w 186"/>
                  <a:gd name="T79" fmla="*/ 1 h 274"/>
                  <a:gd name="T80" fmla="*/ 45 w 186"/>
                  <a:gd name="T81" fmla="*/ 3 h 27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6"/>
                  <a:gd name="T124" fmla="*/ 0 h 274"/>
                  <a:gd name="T125" fmla="*/ 186 w 186"/>
                  <a:gd name="T126" fmla="*/ 274 h 27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6" h="274">
                    <a:moveTo>
                      <a:pt x="45" y="3"/>
                    </a:moveTo>
                    <a:lnTo>
                      <a:pt x="42" y="5"/>
                    </a:lnTo>
                    <a:lnTo>
                      <a:pt x="39" y="13"/>
                    </a:lnTo>
                    <a:lnTo>
                      <a:pt x="34" y="22"/>
                    </a:lnTo>
                    <a:lnTo>
                      <a:pt x="28" y="34"/>
                    </a:lnTo>
                    <a:lnTo>
                      <a:pt x="25" y="43"/>
                    </a:lnTo>
                    <a:lnTo>
                      <a:pt x="21" y="51"/>
                    </a:lnTo>
                    <a:lnTo>
                      <a:pt x="19" y="61"/>
                    </a:lnTo>
                    <a:lnTo>
                      <a:pt x="17" y="68"/>
                    </a:lnTo>
                    <a:lnTo>
                      <a:pt x="17" y="76"/>
                    </a:lnTo>
                    <a:lnTo>
                      <a:pt x="17" y="82"/>
                    </a:lnTo>
                    <a:lnTo>
                      <a:pt x="17" y="87"/>
                    </a:lnTo>
                    <a:lnTo>
                      <a:pt x="18" y="92"/>
                    </a:lnTo>
                    <a:lnTo>
                      <a:pt x="19" y="97"/>
                    </a:lnTo>
                    <a:lnTo>
                      <a:pt x="20" y="99"/>
                    </a:lnTo>
                    <a:lnTo>
                      <a:pt x="20" y="100"/>
                    </a:lnTo>
                    <a:lnTo>
                      <a:pt x="4" y="144"/>
                    </a:lnTo>
                    <a:lnTo>
                      <a:pt x="3" y="147"/>
                    </a:lnTo>
                    <a:lnTo>
                      <a:pt x="2" y="150"/>
                    </a:lnTo>
                    <a:lnTo>
                      <a:pt x="0" y="156"/>
                    </a:lnTo>
                    <a:lnTo>
                      <a:pt x="0" y="163"/>
                    </a:lnTo>
                    <a:lnTo>
                      <a:pt x="3" y="168"/>
                    </a:lnTo>
                    <a:lnTo>
                      <a:pt x="3" y="169"/>
                    </a:lnTo>
                    <a:lnTo>
                      <a:pt x="5" y="170"/>
                    </a:lnTo>
                    <a:lnTo>
                      <a:pt x="7" y="171"/>
                    </a:lnTo>
                    <a:lnTo>
                      <a:pt x="12" y="172"/>
                    </a:lnTo>
                    <a:lnTo>
                      <a:pt x="18" y="173"/>
                    </a:lnTo>
                    <a:lnTo>
                      <a:pt x="18" y="175"/>
                    </a:lnTo>
                    <a:lnTo>
                      <a:pt x="19" y="177"/>
                    </a:lnTo>
                    <a:lnTo>
                      <a:pt x="20" y="181"/>
                    </a:lnTo>
                    <a:lnTo>
                      <a:pt x="23" y="186"/>
                    </a:lnTo>
                    <a:lnTo>
                      <a:pt x="24" y="190"/>
                    </a:lnTo>
                    <a:lnTo>
                      <a:pt x="27" y="199"/>
                    </a:lnTo>
                    <a:lnTo>
                      <a:pt x="32" y="211"/>
                    </a:lnTo>
                    <a:lnTo>
                      <a:pt x="38" y="220"/>
                    </a:lnTo>
                    <a:lnTo>
                      <a:pt x="42" y="228"/>
                    </a:lnTo>
                    <a:lnTo>
                      <a:pt x="45" y="231"/>
                    </a:lnTo>
                    <a:lnTo>
                      <a:pt x="43" y="235"/>
                    </a:lnTo>
                    <a:lnTo>
                      <a:pt x="45" y="247"/>
                    </a:lnTo>
                    <a:lnTo>
                      <a:pt x="48" y="259"/>
                    </a:lnTo>
                    <a:lnTo>
                      <a:pt x="60" y="270"/>
                    </a:lnTo>
                    <a:lnTo>
                      <a:pt x="79" y="274"/>
                    </a:lnTo>
                    <a:lnTo>
                      <a:pt x="81" y="272"/>
                    </a:lnTo>
                    <a:lnTo>
                      <a:pt x="86" y="266"/>
                    </a:lnTo>
                    <a:lnTo>
                      <a:pt x="93" y="259"/>
                    </a:lnTo>
                    <a:lnTo>
                      <a:pt x="103" y="251"/>
                    </a:lnTo>
                    <a:lnTo>
                      <a:pt x="112" y="243"/>
                    </a:lnTo>
                    <a:lnTo>
                      <a:pt x="126" y="234"/>
                    </a:lnTo>
                    <a:lnTo>
                      <a:pt x="146" y="224"/>
                    </a:lnTo>
                    <a:lnTo>
                      <a:pt x="165" y="215"/>
                    </a:lnTo>
                    <a:lnTo>
                      <a:pt x="181" y="208"/>
                    </a:lnTo>
                    <a:lnTo>
                      <a:pt x="186" y="205"/>
                    </a:lnTo>
                    <a:lnTo>
                      <a:pt x="164" y="158"/>
                    </a:lnTo>
                    <a:lnTo>
                      <a:pt x="160" y="99"/>
                    </a:lnTo>
                    <a:lnTo>
                      <a:pt x="156" y="97"/>
                    </a:lnTo>
                    <a:lnTo>
                      <a:pt x="148" y="92"/>
                    </a:lnTo>
                    <a:lnTo>
                      <a:pt x="134" y="87"/>
                    </a:lnTo>
                    <a:lnTo>
                      <a:pt x="119" y="86"/>
                    </a:lnTo>
                    <a:lnTo>
                      <a:pt x="102" y="91"/>
                    </a:lnTo>
                    <a:lnTo>
                      <a:pt x="91" y="90"/>
                    </a:lnTo>
                    <a:lnTo>
                      <a:pt x="90" y="73"/>
                    </a:lnTo>
                    <a:lnTo>
                      <a:pt x="93" y="50"/>
                    </a:lnTo>
                    <a:lnTo>
                      <a:pt x="96" y="27"/>
                    </a:lnTo>
                    <a:lnTo>
                      <a:pt x="91" y="11"/>
                    </a:lnTo>
                    <a:lnTo>
                      <a:pt x="79" y="4"/>
                    </a:lnTo>
                    <a:lnTo>
                      <a:pt x="67" y="0"/>
                    </a:lnTo>
                    <a:lnTo>
                      <a:pt x="56" y="0"/>
                    </a:lnTo>
                    <a:lnTo>
                      <a:pt x="48" y="1"/>
                    </a:lnTo>
                    <a:lnTo>
                      <a:pt x="45" y="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82" name="Freeform 749">
                <a:extLst>
                  <a:ext uri="{FF2B5EF4-FFF2-40B4-BE49-F238E27FC236}">
                    <a16:creationId xmlns:a16="http://schemas.microsoft.com/office/drawing/2014/main" id="{42C85E2B-4CB7-49D2-87A7-FC5B9E40D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1" y="1867"/>
                <a:ext cx="304" cy="286"/>
              </a:xfrm>
              <a:custGeom>
                <a:avLst/>
                <a:gdLst>
                  <a:gd name="T0" fmla="*/ 33 w 304"/>
                  <a:gd name="T1" fmla="*/ 88 h 286"/>
                  <a:gd name="T2" fmla="*/ 24 w 304"/>
                  <a:gd name="T3" fmla="*/ 89 h 286"/>
                  <a:gd name="T4" fmla="*/ 16 w 304"/>
                  <a:gd name="T5" fmla="*/ 87 h 286"/>
                  <a:gd name="T6" fmla="*/ 5 w 304"/>
                  <a:gd name="T7" fmla="*/ 84 h 286"/>
                  <a:gd name="T8" fmla="*/ 0 w 304"/>
                  <a:gd name="T9" fmla="*/ 72 h 286"/>
                  <a:gd name="T10" fmla="*/ 6 w 304"/>
                  <a:gd name="T11" fmla="*/ 53 h 286"/>
                  <a:gd name="T12" fmla="*/ 25 w 304"/>
                  <a:gd name="T13" fmla="*/ 36 h 286"/>
                  <a:gd name="T14" fmla="*/ 61 w 304"/>
                  <a:gd name="T15" fmla="*/ 21 h 286"/>
                  <a:gd name="T16" fmla="*/ 70 w 304"/>
                  <a:gd name="T17" fmla="*/ 17 h 286"/>
                  <a:gd name="T18" fmla="*/ 85 w 304"/>
                  <a:gd name="T19" fmla="*/ 8 h 286"/>
                  <a:gd name="T20" fmla="*/ 104 w 304"/>
                  <a:gd name="T21" fmla="*/ 1 h 286"/>
                  <a:gd name="T22" fmla="*/ 131 w 304"/>
                  <a:gd name="T23" fmla="*/ 1 h 286"/>
                  <a:gd name="T24" fmla="*/ 162 w 304"/>
                  <a:gd name="T25" fmla="*/ 3 h 286"/>
                  <a:gd name="T26" fmla="*/ 205 w 304"/>
                  <a:gd name="T27" fmla="*/ 11 h 286"/>
                  <a:gd name="T28" fmla="*/ 234 w 304"/>
                  <a:gd name="T29" fmla="*/ 29 h 286"/>
                  <a:gd name="T30" fmla="*/ 270 w 304"/>
                  <a:gd name="T31" fmla="*/ 66 h 286"/>
                  <a:gd name="T32" fmla="*/ 285 w 304"/>
                  <a:gd name="T33" fmla="*/ 93 h 286"/>
                  <a:gd name="T34" fmla="*/ 298 w 304"/>
                  <a:gd name="T35" fmla="*/ 138 h 286"/>
                  <a:gd name="T36" fmla="*/ 303 w 304"/>
                  <a:gd name="T37" fmla="*/ 163 h 286"/>
                  <a:gd name="T38" fmla="*/ 303 w 304"/>
                  <a:gd name="T39" fmla="*/ 199 h 286"/>
                  <a:gd name="T40" fmla="*/ 296 w 304"/>
                  <a:gd name="T41" fmla="*/ 235 h 286"/>
                  <a:gd name="T42" fmla="*/ 284 w 304"/>
                  <a:gd name="T43" fmla="*/ 257 h 286"/>
                  <a:gd name="T44" fmla="*/ 269 w 304"/>
                  <a:gd name="T45" fmla="*/ 273 h 286"/>
                  <a:gd name="T46" fmla="*/ 260 w 304"/>
                  <a:gd name="T47" fmla="*/ 279 h 286"/>
                  <a:gd name="T48" fmla="*/ 242 w 304"/>
                  <a:gd name="T49" fmla="*/ 280 h 286"/>
                  <a:gd name="T50" fmla="*/ 210 w 304"/>
                  <a:gd name="T51" fmla="*/ 281 h 286"/>
                  <a:gd name="T52" fmla="*/ 171 w 304"/>
                  <a:gd name="T53" fmla="*/ 283 h 286"/>
                  <a:gd name="T54" fmla="*/ 158 w 304"/>
                  <a:gd name="T55" fmla="*/ 285 h 286"/>
                  <a:gd name="T56" fmla="*/ 149 w 304"/>
                  <a:gd name="T57" fmla="*/ 280 h 286"/>
                  <a:gd name="T58" fmla="*/ 146 w 304"/>
                  <a:gd name="T59" fmla="*/ 269 h 286"/>
                  <a:gd name="T60" fmla="*/ 133 w 304"/>
                  <a:gd name="T61" fmla="*/ 258 h 286"/>
                  <a:gd name="T62" fmla="*/ 128 w 304"/>
                  <a:gd name="T63" fmla="*/ 243 h 286"/>
                  <a:gd name="T64" fmla="*/ 130 w 304"/>
                  <a:gd name="T65" fmla="*/ 216 h 286"/>
                  <a:gd name="T66" fmla="*/ 127 w 304"/>
                  <a:gd name="T67" fmla="*/ 199 h 286"/>
                  <a:gd name="T68" fmla="*/ 119 w 304"/>
                  <a:gd name="T69" fmla="*/ 182 h 286"/>
                  <a:gd name="T70" fmla="*/ 111 w 304"/>
                  <a:gd name="T71" fmla="*/ 175 h 286"/>
                  <a:gd name="T72" fmla="*/ 89 w 304"/>
                  <a:gd name="T73" fmla="*/ 175 h 286"/>
                  <a:gd name="T74" fmla="*/ 74 w 304"/>
                  <a:gd name="T75" fmla="*/ 180 h 286"/>
                  <a:gd name="T76" fmla="*/ 61 w 304"/>
                  <a:gd name="T77" fmla="*/ 181 h 286"/>
                  <a:gd name="T78" fmla="*/ 56 w 304"/>
                  <a:gd name="T79" fmla="*/ 178 h 286"/>
                  <a:gd name="T80" fmla="*/ 58 w 304"/>
                  <a:gd name="T81" fmla="*/ 172 h 286"/>
                  <a:gd name="T82" fmla="*/ 60 w 304"/>
                  <a:gd name="T83" fmla="*/ 165 h 286"/>
                  <a:gd name="T84" fmla="*/ 63 w 304"/>
                  <a:gd name="T85" fmla="*/ 149 h 286"/>
                  <a:gd name="T86" fmla="*/ 62 w 304"/>
                  <a:gd name="T87" fmla="*/ 137 h 286"/>
                  <a:gd name="T88" fmla="*/ 62 w 304"/>
                  <a:gd name="T89" fmla="*/ 117 h 286"/>
                  <a:gd name="T90" fmla="*/ 62 w 304"/>
                  <a:gd name="T91" fmla="*/ 110 h 286"/>
                  <a:gd name="T92" fmla="*/ 53 w 304"/>
                  <a:gd name="T93" fmla="*/ 107 h 286"/>
                  <a:gd name="T94" fmla="*/ 48 w 304"/>
                  <a:gd name="T95" fmla="*/ 101 h 286"/>
                  <a:gd name="T96" fmla="*/ 51 w 304"/>
                  <a:gd name="T97" fmla="*/ 94 h 286"/>
                  <a:gd name="T98" fmla="*/ 49 w 304"/>
                  <a:gd name="T99" fmla="*/ 90 h 286"/>
                  <a:gd name="T100" fmla="*/ 41 w 304"/>
                  <a:gd name="T101" fmla="*/ 90 h 28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4"/>
                  <a:gd name="T154" fmla="*/ 0 h 286"/>
                  <a:gd name="T155" fmla="*/ 304 w 304"/>
                  <a:gd name="T156" fmla="*/ 286 h 28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4" h="286">
                    <a:moveTo>
                      <a:pt x="39" y="89"/>
                    </a:moveTo>
                    <a:lnTo>
                      <a:pt x="37" y="88"/>
                    </a:lnTo>
                    <a:lnTo>
                      <a:pt x="33" y="88"/>
                    </a:lnTo>
                    <a:lnTo>
                      <a:pt x="31" y="89"/>
                    </a:lnTo>
                    <a:lnTo>
                      <a:pt x="27" y="90"/>
                    </a:lnTo>
                    <a:lnTo>
                      <a:pt x="24" y="89"/>
                    </a:lnTo>
                    <a:lnTo>
                      <a:pt x="20" y="88"/>
                    </a:lnTo>
                    <a:lnTo>
                      <a:pt x="16" y="87"/>
                    </a:lnTo>
                    <a:lnTo>
                      <a:pt x="12" y="87"/>
                    </a:lnTo>
                    <a:lnTo>
                      <a:pt x="9" y="86"/>
                    </a:lnTo>
                    <a:lnTo>
                      <a:pt x="5" y="84"/>
                    </a:lnTo>
                    <a:lnTo>
                      <a:pt x="1" y="78"/>
                    </a:lnTo>
                    <a:lnTo>
                      <a:pt x="0" y="72"/>
                    </a:lnTo>
                    <a:lnTo>
                      <a:pt x="1" y="65"/>
                    </a:lnTo>
                    <a:lnTo>
                      <a:pt x="3" y="59"/>
                    </a:lnTo>
                    <a:lnTo>
                      <a:pt x="6" y="53"/>
                    </a:lnTo>
                    <a:lnTo>
                      <a:pt x="13" y="44"/>
                    </a:lnTo>
                    <a:lnTo>
                      <a:pt x="25" y="36"/>
                    </a:lnTo>
                    <a:lnTo>
                      <a:pt x="38" y="28"/>
                    </a:lnTo>
                    <a:lnTo>
                      <a:pt x="52" y="23"/>
                    </a:lnTo>
                    <a:lnTo>
                      <a:pt x="61" y="21"/>
                    </a:lnTo>
                    <a:lnTo>
                      <a:pt x="66" y="20"/>
                    </a:lnTo>
                    <a:lnTo>
                      <a:pt x="70" y="17"/>
                    </a:lnTo>
                    <a:lnTo>
                      <a:pt x="75" y="14"/>
                    </a:lnTo>
                    <a:lnTo>
                      <a:pt x="81" y="10"/>
                    </a:lnTo>
                    <a:lnTo>
                      <a:pt x="85" y="8"/>
                    </a:lnTo>
                    <a:lnTo>
                      <a:pt x="95" y="4"/>
                    </a:lnTo>
                    <a:lnTo>
                      <a:pt x="104" y="1"/>
                    </a:lnTo>
                    <a:lnTo>
                      <a:pt x="113" y="0"/>
                    </a:lnTo>
                    <a:lnTo>
                      <a:pt x="123" y="0"/>
                    </a:lnTo>
                    <a:lnTo>
                      <a:pt x="131" y="1"/>
                    </a:lnTo>
                    <a:lnTo>
                      <a:pt x="147" y="3"/>
                    </a:lnTo>
                    <a:lnTo>
                      <a:pt x="162" y="3"/>
                    </a:lnTo>
                    <a:lnTo>
                      <a:pt x="177" y="4"/>
                    </a:lnTo>
                    <a:lnTo>
                      <a:pt x="191" y="6"/>
                    </a:lnTo>
                    <a:lnTo>
                      <a:pt x="205" y="11"/>
                    </a:lnTo>
                    <a:lnTo>
                      <a:pt x="220" y="20"/>
                    </a:lnTo>
                    <a:lnTo>
                      <a:pt x="234" y="29"/>
                    </a:lnTo>
                    <a:lnTo>
                      <a:pt x="247" y="39"/>
                    </a:lnTo>
                    <a:lnTo>
                      <a:pt x="259" y="52"/>
                    </a:lnTo>
                    <a:lnTo>
                      <a:pt x="270" y="66"/>
                    </a:lnTo>
                    <a:lnTo>
                      <a:pt x="278" y="79"/>
                    </a:lnTo>
                    <a:lnTo>
                      <a:pt x="285" y="93"/>
                    </a:lnTo>
                    <a:lnTo>
                      <a:pt x="291" y="108"/>
                    </a:lnTo>
                    <a:lnTo>
                      <a:pt x="296" y="123"/>
                    </a:lnTo>
                    <a:lnTo>
                      <a:pt x="298" y="138"/>
                    </a:lnTo>
                    <a:lnTo>
                      <a:pt x="300" y="150"/>
                    </a:lnTo>
                    <a:lnTo>
                      <a:pt x="303" y="163"/>
                    </a:lnTo>
                    <a:lnTo>
                      <a:pt x="304" y="174"/>
                    </a:lnTo>
                    <a:lnTo>
                      <a:pt x="304" y="186"/>
                    </a:lnTo>
                    <a:lnTo>
                      <a:pt x="303" y="199"/>
                    </a:lnTo>
                    <a:lnTo>
                      <a:pt x="302" y="210"/>
                    </a:lnTo>
                    <a:lnTo>
                      <a:pt x="299" y="222"/>
                    </a:lnTo>
                    <a:lnTo>
                      <a:pt x="296" y="235"/>
                    </a:lnTo>
                    <a:lnTo>
                      <a:pt x="291" y="245"/>
                    </a:lnTo>
                    <a:lnTo>
                      <a:pt x="284" y="257"/>
                    </a:lnTo>
                    <a:lnTo>
                      <a:pt x="280" y="264"/>
                    </a:lnTo>
                    <a:lnTo>
                      <a:pt x="274" y="269"/>
                    </a:lnTo>
                    <a:lnTo>
                      <a:pt x="269" y="273"/>
                    </a:lnTo>
                    <a:lnTo>
                      <a:pt x="264" y="276"/>
                    </a:lnTo>
                    <a:lnTo>
                      <a:pt x="260" y="279"/>
                    </a:lnTo>
                    <a:lnTo>
                      <a:pt x="256" y="279"/>
                    </a:lnTo>
                    <a:lnTo>
                      <a:pt x="250" y="280"/>
                    </a:lnTo>
                    <a:lnTo>
                      <a:pt x="242" y="280"/>
                    </a:lnTo>
                    <a:lnTo>
                      <a:pt x="232" y="281"/>
                    </a:lnTo>
                    <a:lnTo>
                      <a:pt x="221" y="281"/>
                    </a:lnTo>
                    <a:lnTo>
                      <a:pt x="210" y="281"/>
                    </a:lnTo>
                    <a:lnTo>
                      <a:pt x="197" y="282"/>
                    </a:lnTo>
                    <a:lnTo>
                      <a:pt x="184" y="282"/>
                    </a:lnTo>
                    <a:lnTo>
                      <a:pt x="171" y="283"/>
                    </a:lnTo>
                    <a:lnTo>
                      <a:pt x="160" y="286"/>
                    </a:lnTo>
                    <a:lnTo>
                      <a:pt x="158" y="285"/>
                    </a:lnTo>
                    <a:lnTo>
                      <a:pt x="155" y="283"/>
                    </a:lnTo>
                    <a:lnTo>
                      <a:pt x="152" y="282"/>
                    </a:lnTo>
                    <a:lnTo>
                      <a:pt x="149" y="280"/>
                    </a:lnTo>
                    <a:lnTo>
                      <a:pt x="148" y="279"/>
                    </a:lnTo>
                    <a:lnTo>
                      <a:pt x="146" y="269"/>
                    </a:lnTo>
                    <a:lnTo>
                      <a:pt x="142" y="265"/>
                    </a:lnTo>
                    <a:lnTo>
                      <a:pt x="138" y="261"/>
                    </a:lnTo>
                    <a:lnTo>
                      <a:pt x="133" y="258"/>
                    </a:lnTo>
                    <a:lnTo>
                      <a:pt x="130" y="252"/>
                    </a:lnTo>
                    <a:lnTo>
                      <a:pt x="128" y="243"/>
                    </a:lnTo>
                    <a:lnTo>
                      <a:pt x="128" y="233"/>
                    </a:lnTo>
                    <a:lnTo>
                      <a:pt x="128" y="225"/>
                    </a:lnTo>
                    <a:lnTo>
                      <a:pt x="130" y="216"/>
                    </a:lnTo>
                    <a:lnTo>
                      <a:pt x="128" y="207"/>
                    </a:lnTo>
                    <a:lnTo>
                      <a:pt x="127" y="199"/>
                    </a:lnTo>
                    <a:lnTo>
                      <a:pt x="125" y="192"/>
                    </a:lnTo>
                    <a:lnTo>
                      <a:pt x="123" y="187"/>
                    </a:lnTo>
                    <a:lnTo>
                      <a:pt x="119" y="182"/>
                    </a:lnTo>
                    <a:lnTo>
                      <a:pt x="117" y="180"/>
                    </a:lnTo>
                    <a:lnTo>
                      <a:pt x="111" y="175"/>
                    </a:lnTo>
                    <a:lnTo>
                      <a:pt x="104" y="173"/>
                    </a:lnTo>
                    <a:lnTo>
                      <a:pt x="97" y="173"/>
                    </a:lnTo>
                    <a:lnTo>
                      <a:pt x="89" y="175"/>
                    </a:lnTo>
                    <a:lnTo>
                      <a:pt x="79" y="179"/>
                    </a:lnTo>
                    <a:lnTo>
                      <a:pt x="74" y="180"/>
                    </a:lnTo>
                    <a:lnTo>
                      <a:pt x="69" y="181"/>
                    </a:lnTo>
                    <a:lnTo>
                      <a:pt x="66" y="182"/>
                    </a:lnTo>
                    <a:lnTo>
                      <a:pt x="61" y="181"/>
                    </a:lnTo>
                    <a:lnTo>
                      <a:pt x="58" y="179"/>
                    </a:lnTo>
                    <a:lnTo>
                      <a:pt x="56" y="178"/>
                    </a:lnTo>
                    <a:lnTo>
                      <a:pt x="56" y="175"/>
                    </a:lnTo>
                    <a:lnTo>
                      <a:pt x="56" y="173"/>
                    </a:lnTo>
                    <a:lnTo>
                      <a:pt x="58" y="172"/>
                    </a:lnTo>
                    <a:lnTo>
                      <a:pt x="59" y="170"/>
                    </a:lnTo>
                    <a:lnTo>
                      <a:pt x="60" y="165"/>
                    </a:lnTo>
                    <a:lnTo>
                      <a:pt x="61" y="159"/>
                    </a:lnTo>
                    <a:lnTo>
                      <a:pt x="62" y="153"/>
                    </a:lnTo>
                    <a:lnTo>
                      <a:pt x="63" y="149"/>
                    </a:lnTo>
                    <a:lnTo>
                      <a:pt x="63" y="144"/>
                    </a:lnTo>
                    <a:lnTo>
                      <a:pt x="62" y="137"/>
                    </a:lnTo>
                    <a:lnTo>
                      <a:pt x="61" y="129"/>
                    </a:lnTo>
                    <a:lnTo>
                      <a:pt x="61" y="123"/>
                    </a:lnTo>
                    <a:lnTo>
                      <a:pt x="62" y="117"/>
                    </a:lnTo>
                    <a:lnTo>
                      <a:pt x="67" y="111"/>
                    </a:lnTo>
                    <a:lnTo>
                      <a:pt x="62" y="110"/>
                    </a:lnTo>
                    <a:lnTo>
                      <a:pt x="59" y="110"/>
                    </a:lnTo>
                    <a:lnTo>
                      <a:pt x="56" y="109"/>
                    </a:lnTo>
                    <a:lnTo>
                      <a:pt x="53" y="107"/>
                    </a:lnTo>
                    <a:lnTo>
                      <a:pt x="49" y="103"/>
                    </a:lnTo>
                    <a:lnTo>
                      <a:pt x="48" y="101"/>
                    </a:lnTo>
                    <a:lnTo>
                      <a:pt x="48" y="100"/>
                    </a:lnTo>
                    <a:lnTo>
                      <a:pt x="49" y="96"/>
                    </a:lnTo>
                    <a:lnTo>
                      <a:pt x="51" y="94"/>
                    </a:lnTo>
                    <a:lnTo>
                      <a:pt x="51" y="92"/>
                    </a:lnTo>
                    <a:lnTo>
                      <a:pt x="49" y="90"/>
                    </a:lnTo>
                    <a:lnTo>
                      <a:pt x="47" y="90"/>
                    </a:lnTo>
                    <a:lnTo>
                      <a:pt x="45" y="90"/>
                    </a:lnTo>
                    <a:lnTo>
                      <a:pt x="41" y="90"/>
                    </a:lnTo>
                    <a:lnTo>
                      <a:pt x="39" y="89"/>
                    </a:lnTo>
                    <a:close/>
                  </a:path>
                </a:pathLst>
              </a:custGeom>
              <a:solidFill>
                <a:srgbClr val="7258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83" name="Freeform 750">
                <a:extLst>
                  <a:ext uri="{FF2B5EF4-FFF2-40B4-BE49-F238E27FC236}">
                    <a16:creationId xmlns:a16="http://schemas.microsoft.com/office/drawing/2014/main" id="{975B1100-AE74-45A2-9F7D-69C3838B68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1" y="1867"/>
                <a:ext cx="304" cy="286"/>
              </a:xfrm>
              <a:custGeom>
                <a:avLst/>
                <a:gdLst>
                  <a:gd name="T0" fmla="*/ 33 w 304"/>
                  <a:gd name="T1" fmla="*/ 88 h 286"/>
                  <a:gd name="T2" fmla="*/ 24 w 304"/>
                  <a:gd name="T3" fmla="*/ 89 h 286"/>
                  <a:gd name="T4" fmla="*/ 16 w 304"/>
                  <a:gd name="T5" fmla="*/ 87 h 286"/>
                  <a:gd name="T6" fmla="*/ 5 w 304"/>
                  <a:gd name="T7" fmla="*/ 84 h 286"/>
                  <a:gd name="T8" fmla="*/ 0 w 304"/>
                  <a:gd name="T9" fmla="*/ 72 h 286"/>
                  <a:gd name="T10" fmla="*/ 6 w 304"/>
                  <a:gd name="T11" fmla="*/ 53 h 286"/>
                  <a:gd name="T12" fmla="*/ 25 w 304"/>
                  <a:gd name="T13" fmla="*/ 36 h 286"/>
                  <a:gd name="T14" fmla="*/ 61 w 304"/>
                  <a:gd name="T15" fmla="*/ 21 h 286"/>
                  <a:gd name="T16" fmla="*/ 70 w 304"/>
                  <a:gd name="T17" fmla="*/ 17 h 286"/>
                  <a:gd name="T18" fmla="*/ 85 w 304"/>
                  <a:gd name="T19" fmla="*/ 8 h 286"/>
                  <a:gd name="T20" fmla="*/ 104 w 304"/>
                  <a:gd name="T21" fmla="*/ 1 h 286"/>
                  <a:gd name="T22" fmla="*/ 131 w 304"/>
                  <a:gd name="T23" fmla="*/ 1 h 286"/>
                  <a:gd name="T24" fmla="*/ 162 w 304"/>
                  <a:gd name="T25" fmla="*/ 3 h 286"/>
                  <a:gd name="T26" fmla="*/ 205 w 304"/>
                  <a:gd name="T27" fmla="*/ 11 h 286"/>
                  <a:gd name="T28" fmla="*/ 234 w 304"/>
                  <a:gd name="T29" fmla="*/ 29 h 286"/>
                  <a:gd name="T30" fmla="*/ 270 w 304"/>
                  <a:gd name="T31" fmla="*/ 66 h 286"/>
                  <a:gd name="T32" fmla="*/ 285 w 304"/>
                  <a:gd name="T33" fmla="*/ 93 h 286"/>
                  <a:gd name="T34" fmla="*/ 298 w 304"/>
                  <a:gd name="T35" fmla="*/ 138 h 286"/>
                  <a:gd name="T36" fmla="*/ 303 w 304"/>
                  <a:gd name="T37" fmla="*/ 163 h 286"/>
                  <a:gd name="T38" fmla="*/ 303 w 304"/>
                  <a:gd name="T39" fmla="*/ 199 h 286"/>
                  <a:gd name="T40" fmla="*/ 296 w 304"/>
                  <a:gd name="T41" fmla="*/ 235 h 286"/>
                  <a:gd name="T42" fmla="*/ 284 w 304"/>
                  <a:gd name="T43" fmla="*/ 257 h 286"/>
                  <a:gd name="T44" fmla="*/ 269 w 304"/>
                  <a:gd name="T45" fmla="*/ 273 h 286"/>
                  <a:gd name="T46" fmla="*/ 260 w 304"/>
                  <a:gd name="T47" fmla="*/ 279 h 286"/>
                  <a:gd name="T48" fmla="*/ 242 w 304"/>
                  <a:gd name="T49" fmla="*/ 280 h 286"/>
                  <a:gd name="T50" fmla="*/ 210 w 304"/>
                  <a:gd name="T51" fmla="*/ 281 h 286"/>
                  <a:gd name="T52" fmla="*/ 171 w 304"/>
                  <a:gd name="T53" fmla="*/ 283 h 286"/>
                  <a:gd name="T54" fmla="*/ 158 w 304"/>
                  <a:gd name="T55" fmla="*/ 285 h 286"/>
                  <a:gd name="T56" fmla="*/ 149 w 304"/>
                  <a:gd name="T57" fmla="*/ 280 h 286"/>
                  <a:gd name="T58" fmla="*/ 146 w 304"/>
                  <a:gd name="T59" fmla="*/ 269 h 286"/>
                  <a:gd name="T60" fmla="*/ 133 w 304"/>
                  <a:gd name="T61" fmla="*/ 258 h 286"/>
                  <a:gd name="T62" fmla="*/ 128 w 304"/>
                  <a:gd name="T63" fmla="*/ 243 h 286"/>
                  <a:gd name="T64" fmla="*/ 130 w 304"/>
                  <a:gd name="T65" fmla="*/ 216 h 286"/>
                  <a:gd name="T66" fmla="*/ 127 w 304"/>
                  <a:gd name="T67" fmla="*/ 199 h 286"/>
                  <a:gd name="T68" fmla="*/ 119 w 304"/>
                  <a:gd name="T69" fmla="*/ 182 h 286"/>
                  <a:gd name="T70" fmla="*/ 111 w 304"/>
                  <a:gd name="T71" fmla="*/ 175 h 286"/>
                  <a:gd name="T72" fmla="*/ 89 w 304"/>
                  <a:gd name="T73" fmla="*/ 175 h 286"/>
                  <a:gd name="T74" fmla="*/ 74 w 304"/>
                  <a:gd name="T75" fmla="*/ 180 h 286"/>
                  <a:gd name="T76" fmla="*/ 61 w 304"/>
                  <a:gd name="T77" fmla="*/ 181 h 286"/>
                  <a:gd name="T78" fmla="*/ 56 w 304"/>
                  <a:gd name="T79" fmla="*/ 178 h 286"/>
                  <a:gd name="T80" fmla="*/ 58 w 304"/>
                  <a:gd name="T81" fmla="*/ 172 h 286"/>
                  <a:gd name="T82" fmla="*/ 60 w 304"/>
                  <a:gd name="T83" fmla="*/ 165 h 286"/>
                  <a:gd name="T84" fmla="*/ 63 w 304"/>
                  <a:gd name="T85" fmla="*/ 149 h 286"/>
                  <a:gd name="T86" fmla="*/ 62 w 304"/>
                  <a:gd name="T87" fmla="*/ 137 h 286"/>
                  <a:gd name="T88" fmla="*/ 62 w 304"/>
                  <a:gd name="T89" fmla="*/ 117 h 286"/>
                  <a:gd name="T90" fmla="*/ 62 w 304"/>
                  <a:gd name="T91" fmla="*/ 110 h 286"/>
                  <a:gd name="T92" fmla="*/ 53 w 304"/>
                  <a:gd name="T93" fmla="*/ 107 h 286"/>
                  <a:gd name="T94" fmla="*/ 48 w 304"/>
                  <a:gd name="T95" fmla="*/ 101 h 286"/>
                  <a:gd name="T96" fmla="*/ 51 w 304"/>
                  <a:gd name="T97" fmla="*/ 94 h 286"/>
                  <a:gd name="T98" fmla="*/ 49 w 304"/>
                  <a:gd name="T99" fmla="*/ 90 h 286"/>
                  <a:gd name="T100" fmla="*/ 41 w 304"/>
                  <a:gd name="T101" fmla="*/ 90 h 28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4"/>
                  <a:gd name="T154" fmla="*/ 0 h 286"/>
                  <a:gd name="T155" fmla="*/ 304 w 304"/>
                  <a:gd name="T156" fmla="*/ 286 h 28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4" h="286">
                    <a:moveTo>
                      <a:pt x="39" y="89"/>
                    </a:moveTo>
                    <a:lnTo>
                      <a:pt x="37" y="88"/>
                    </a:lnTo>
                    <a:lnTo>
                      <a:pt x="33" y="88"/>
                    </a:lnTo>
                    <a:lnTo>
                      <a:pt x="31" y="89"/>
                    </a:lnTo>
                    <a:lnTo>
                      <a:pt x="27" y="90"/>
                    </a:lnTo>
                    <a:lnTo>
                      <a:pt x="24" y="89"/>
                    </a:lnTo>
                    <a:lnTo>
                      <a:pt x="20" y="88"/>
                    </a:lnTo>
                    <a:lnTo>
                      <a:pt x="16" y="87"/>
                    </a:lnTo>
                    <a:lnTo>
                      <a:pt x="12" y="87"/>
                    </a:lnTo>
                    <a:lnTo>
                      <a:pt x="9" y="86"/>
                    </a:lnTo>
                    <a:lnTo>
                      <a:pt x="5" y="84"/>
                    </a:lnTo>
                    <a:lnTo>
                      <a:pt x="1" y="78"/>
                    </a:lnTo>
                    <a:lnTo>
                      <a:pt x="0" y="72"/>
                    </a:lnTo>
                    <a:lnTo>
                      <a:pt x="1" y="65"/>
                    </a:lnTo>
                    <a:lnTo>
                      <a:pt x="3" y="59"/>
                    </a:lnTo>
                    <a:lnTo>
                      <a:pt x="6" y="53"/>
                    </a:lnTo>
                    <a:lnTo>
                      <a:pt x="13" y="44"/>
                    </a:lnTo>
                    <a:lnTo>
                      <a:pt x="25" y="36"/>
                    </a:lnTo>
                    <a:lnTo>
                      <a:pt x="38" y="28"/>
                    </a:lnTo>
                    <a:lnTo>
                      <a:pt x="52" y="23"/>
                    </a:lnTo>
                    <a:lnTo>
                      <a:pt x="61" y="21"/>
                    </a:lnTo>
                    <a:lnTo>
                      <a:pt x="66" y="20"/>
                    </a:lnTo>
                    <a:lnTo>
                      <a:pt x="70" y="17"/>
                    </a:lnTo>
                    <a:lnTo>
                      <a:pt x="75" y="14"/>
                    </a:lnTo>
                    <a:lnTo>
                      <a:pt x="81" y="10"/>
                    </a:lnTo>
                    <a:lnTo>
                      <a:pt x="85" y="8"/>
                    </a:lnTo>
                    <a:lnTo>
                      <a:pt x="95" y="4"/>
                    </a:lnTo>
                    <a:lnTo>
                      <a:pt x="104" y="1"/>
                    </a:lnTo>
                    <a:lnTo>
                      <a:pt x="113" y="0"/>
                    </a:lnTo>
                    <a:lnTo>
                      <a:pt x="123" y="0"/>
                    </a:lnTo>
                    <a:lnTo>
                      <a:pt x="131" y="1"/>
                    </a:lnTo>
                    <a:lnTo>
                      <a:pt x="147" y="3"/>
                    </a:lnTo>
                    <a:lnTo>
                      <a:pt x="162" y="3"/>
                    </a:lnTo>
                    <a:lnTo>
                      <a:pt x="177" y="4"/>
                    </a:lnTo>
                    <a:lnTo>
                      <a:pt x="191" y="6"/>
                    </a:lnTo>
                    <a:lnTo>
                      <a:pt x="205" y="11"/>
                    </a:lnTo>
                    <a:lnTo>
                      <a:pt x="220" y="20"/>
                    </a:lnTo>
                    <a:lnTo>
                      <a:pt x="234" y="29"/>
                    </a:lnTo>
                    <a:lnTo>
                      <a:pt x="247" y="39"/>
                    </a:lnTo>
                    <a:lnTo>
                      <a:pt x="259" y="52"/>
                    </a:lnTo>
                    <a:lnTo>
                      <a:pt x="270" y="66"/>
                    </a:lnTo>
                    <a:lnTo>
                      <a:pt x="278" y="79"/>
                    </a:lnTo>
                    <a:lnTo>
                      <a:pt x="285" y="93"/>
                    </a:lnTo>
                    <a:lnTo>
                      <a:pt x="291" y="108"/>
                    </a:lnTo>
                    <a:lnTo>
                      <a:pt x="296" y="123"/>
                    </a:lnTo>
                    <a:lnTo>
                      <a:pt x="298" y="138"/>
                    </a:lnTo>
                    <a:lnTo>
                      <a:pt x="300" y="150"/>
                    </a:lnTo>
                    <a:lnTo>
                      <a:pt x="303" y="163"/>
                    </a:lnTo>
                    <a:lnTo>
                      <a:pt x="304" y="174"/>
                    </a:lnTo>
                    <a:lnTo>
                      <a:pt x="304" y="186"/>
                    </a:lnTo>
                    <a:lnTo>
                      <a:pt x="303" y="199"/>
                    </a:lnTo>
                    <a:lnTo>
                      <a:pt x="302" y="210"/>
                    </a:lnTo>
                    <a:lnTo>
                      <a:pt x="299" y="222"/>
                    </a:lnTo>
                    <a:lnTo>
                      <a:pt x="296" y="235"/>
                    </a:lnTo>
                    <a:lnTo>
                      <a:pt x="291" y="245"/>
                    </a:lnTo>
                    <a:lnTo>
                      <a:pt x="284" y="257"/>
                    </a:lnTo>
                    <a:lnTo>
                      <a:pt x="280" y="264"/>
                    </a:lnTo>
                    <a:lnTo>
                      <a:pt x="274" y="269"/>
                    </a:lnTo>
                    <a:lnTo>
                      <a:pt x="269" y="273"/>
                    </a:lnTo>
                    <a:lnTo>
                      <a:pt x="264" y="276"/>
                    </a:lnTo>
                    <a:lnTo>
                      <a:pt x="260" y="279"/>
                    </a:lnTo>
                    <a:lnTo>
                      <a:pt x="256" y="279"/>
                    </a:lnTo>
                    <a:lnTo>
                      <a:pt x="250" y="280"/>
                    </a:lnTo>
                    <a:lnTo>
                      <a:pt x="242" y="280"/>
                    </a:lnTo>
                    <a:lnTo>
                      <a:pt x="232" y="281"/>
                    </a:lnTo>
                    <a:lnTo>
                      <a:pt x="221" y="281"/>
                    </a:lnTo>
                    <a:lnTo>
                      <a:pt x="210" y="281"/>
                    </a:lnTo>
                    <a:lnTo>
                      <a:pt x="197" y="282"/>
                    </a:lnTo>
                    <a:lnTo>
                      <a:pt x="184" y="282"/>
                    </a:lnTo>
                    <a:lnTo>
                      <a:pt x="171" y="283"/>
                    </a:lnTo>
                    <a:lnTo>
                      <a:pt x="160" y="286"/>
                    </a:lnTo>
                    <a:lnTo>
                      <a:pt x="158" y="285"/>
                    </a:lnTo>
                    <a:lnTo>
                      <a:pt x="155" y="283"/>
                    </a:lnTo>
                    <a:lnTo>
                      <a:pt x="152" y="282"/>
                    </a:lnTo>
                    <a:lnTo>
                      <a:pt x="149" y="280"/>
                    </a:lnTo>
                    <a:lnTo>
                      <a:pt x="148" y="279"/>
                    </a:lnTo>
                    <a:lnTo>
                      <a:pt x="146" y="269"/>
                    </a:lnTo>
                    <a:lnTo>
                      <a:pt x="142" y="265"/>
                    </a:lnTo>
                    <a:lnTo>
                      <a:pt x="138" y="261"/>
                    </a:lnTo>
                    <a:lnTo>
                      <a:pt x="133" y="258"/>
                    </a:lnTo>
                    <a:lnTo>
                      <a:pt x="130" y="252"/>
                    </a:lnTo>
                    <a:lnTo>
                      <a:pt x="128" y="243"/>
                    </a:lnTo>
                    <a:lnTo>
                      <a:pt x="128" y="233"/>
                    </a:lnTo>
                    <a:lnTo>
                      <a:pt x="128" y="225"/>
                    </a:lnTo>
                    <a:lnTo>
                      <a:pt x="130" y="216"/>
                    </a:lnTo>
                    <a:lnTo>
                      <a:pt x="128" y="207"/>
                    </a:lnTo>
                    <a:lnTo>
                      <a:pt x="127" y="199"/>
                    </a:lnTo>
                    <a:lnTo>
                      <a:pt x="125" y="192"/>
                    </a:lnTo>
                    <a:lnTo>
                      <a:pt x="123" y="187"/>
                    </a:lnTo>
                    <a:lnTo>
                      <a:pt x="119" y="182"/>
                    </a:lnTo>
                    <a:lnTo>
                      <a:pt x="117" y="180"/>
                    </a:lnTo>
                    <a:lnTo>
                      <a:pt x="111" y="175"/>
                    </a:lnTo>
                    <a:lnTo>
                      <a:pt x="104" y="173"/>
                    </a:lnTo>
                    <a:lnTo>
                      <a:pt x="97" y="173"/>
                    </a:lnTo>
                    <a:lnTo>
                      <a:pt x="89" y="175"/>
                    </a:lnTo>
                    <a:lnTo>
                      <a:pt x="79" y="179"/>
                    </a:lnTo>
                    <a:lnTo>
                      <a:pt x="74" y="180"/>
                    </a:lnTo>
                    <a:lnTo>
                      <a:pt x="69" y="181"/>
                    </a:lnTo>
                    <a:lnTo>
                      <a:pt x="66" y="182"/>
                    </a:lnTo>
                    <a:lnTo>
                      <a:pt x="61" y="181"/>
                    </a:lnTo>
                    <a:lnTo>
                      <a:pt x="58" y="179"/>
                    </a:lnTo>
                    <a:lnTo>
                      <a:pt x="56" y="178"/>
                    </a:lnTo>
                    <a:lnTo>
                      <a:pt x="56" y="175"/>
                    </a:lnTo>
                    <a:lnTo>
                      <a:pt x="56" y="173"/>
                    </a:lnTo>
                    <a:lnTo>
                      <a:pt x="58" y="172"/>
                    </a:lnTo>
                    <a:lnTo>
                      <a:pt x="59" y="170"/>
                    </a:lnTo>
                    <a:lnTo>
                      <a:pt x="60" y="165"/>
                    </a:lnTo>
                    <a:lnTo>
                      <a:pt x="61" y="159"/>
                    </a:lnTo>
                    <a:lnTo>
                      <a:pt x="62" y="153"/>
                    </a:lnTo>
                    <a:lnTo>
                      <a:pt x="63" y="149"/>
                    </a:lnTo>
                    <a:lnTo>
                      <a:pt x="63" y="144"/>
                    </a:lnTo>
                    <a:lnTo>
                      <a:pt x="62" y="137"/>
                    </a:lnTo>
                    <a:lnTo>
                      <a:pt x="61" y="129"/>
                    </a:lnTo>
                    <a:lnTo>
                      <a:pt x="61" y="123"/>
                    </a:lnTo>
                    <a:lnTo>
                      <a:pt x="62" y="117"/>
                    </a:lnTo>
                    <a:lnTo>
                      <a:pt x="67" y="111"/>
                    </a:lnTo>
                    <a:lnTo>
                      <a:pt x="62" y="110"/>
                    </a:lnTo>
                    <a:lnTo>
                      <a:pt x="59" y="110"/>
                    </a:lnTo>
                    <a:lnTo>
                      <a:pt x="56" y="109"/>
                    </a:lnTo>
                    <a:lnTo>
                      <a:pt x="53" y="107"/>
                    </a:lnTo>
                    <a:lnTo>
                      <a:pt x="49" y="103"/>
                    </a:lnTo>
                    <a:lnTo>
                      <a:pt x="48" y="101"/>
                    </a:lnTo>
                    <a:lnTo>
                      <a:pt x="48" y="100"/>
                    </a:lnTo>
                    <a:lnTo>
                      <a:pt x="49" y="96"/>
                    </a:lnTo>
                    <a:lnTo>
                      <a:pt x="51" y="94"/>
                    </a:lnTo>
                    <a:lnTo>
                      <a:pt x="51" y="92"/>
                    </a:lnTo>
                    <a:lnTo>
                      <a:pt x="49" y="90"/>
                    </a:lnTo>
                    <a:lnTo>
                      <a:pt x="47" y="90"/>
                    </a:lnTo>
                    <a:lnTo>
                      <a:pt x="45" y="90"/>
                    </a:lnTo>
                    <a:lnTo>
                      <a:pt x="41" y="90"/>
                    </a:lnTo>
                    <a:lnTo>
                      <a:pt x="39" y="8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84" name="Freeform 751">
                <a:extLst>
                  <a:ext uri="{FF2B5EF4-FFF2-40B4-BE49-F238E27FC236}">
                    <a16:creationId xmlns:a16="http://schemas.microsoft.com/office/drawing/2014/main" id="{42451D23-BEE4-417D-BD5E-3BD12C5EB9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8" y="1992"/>
                <a:ext cx="41" cy="36"/>
              </a:xfrm>
              <a:custGeom>
                <a:avLst/>
                <a:gdLst>
                  <a:gd name="T0" fmla="*/ 1 w 41"/>
                  <a:gd name="T1" fmla="*/ 11 h 36"/>
                  <a:gd name="T2" fmla="*/ 9 w 41"/>
                  <a:gd name="T3" fmla="*/ 5 h 36"/>
                  <a:gd name="T4" fmla="*/ 17 w 41"/>
                  <a:gd name="T5" fmla="*/ 2 h 36"/>
                  <a:gd name="T6" fmla="*/ 25 w 41"/>
                  <a:gd name="T7" fmla="*/ 0 h 36"/>
                  <a:gd name="T8" fmla="*/ 31 w 41"/>
                  <a:gd name="T9" fmla="*/ 0 h 36"/>
                  <a:gd name="T10" fmla="*/ 36 w 41"/>
                  <a:gd name="T11" fmla="*/ 0 h 36"/>
                  <a:gd name="T12" fmla="*/ 36 w 41"/>
                  <a:gd name="T13" fmla="*/ 0 h 36"/>
                  <a:gd name="T14" fmla="*/ 28 w 41"/>
                  <a:gd name="T15" fmla="*/ 0 h 36"/>
                  <a:gd name="T16" fmla="*/ 21 w 41"/>
                  <a:gd name="T17" fmla="*/ 5 h 36"/>
                  <a:gd name="T18" fmla="*/ 15 w 41"/>
                  <a:gd name="T19" fmla="*/ 11 h 36"/>
                  <a:gd name="T20" fmla="*/ 10 w 41"/>
                  <a:gd name="T21" fmla="*/ 18 h 36"/>
                  <a:gd name="T22" fmla="*/ 6 w 41"/>
                  <a:gd name="T23" fmla="*/ 26 h 36"/>
                  <a:gd name="T24" fmla="*/ 6 w 41"/>
                  <a:gd name="T25" fmla="*/ 26 h 36"/>
                  <a:gd name="T26" fmla="*/ 13 w 41"/>
                  <a:gd name="T27" fmla="*/ 25 h 36"/>
                  <a:gd name="T28" fmla="*/ 20 w 41"/>
                  <a:gd name="T29" fmla="*/ 25 h 36"/>
                  <a:gd name="T30" fmla="*/ 27 w 41"/>
                  <a:gd name="T31" fmla="*/ 25 h 36"/>
                  <a:gd name="T32" fmla="*/ 34 w 41"/>
                  <a:gd name="T33" fmla="*/ 26 h 36"/>
                  <a:gd name="T34" fmla="*/ 41 w 41"/>
                  <a:gd name="T35" fmla="*/ 28 h 36"/>
                  <a:gd name="T36" fmla="*/ 41 w 41"/>
                  <a:gd name="T37" fmla="*/ 28 h 36"/>
                  <a:gd name="T38" fmla="*/ 32 w 41"/>
                  <a:gd name="T39" fmla="*/ 26 h 36"/>
                  <a:gd name="T40" fmla="*/ 27 w 41"/>
                  <a:gd name="T41" fmla="*/ 28 h 36"/>
                  <a:gd name="T42" fmla="*/ 20 w 41"/>
                  <a:gd name="T43" fmla="*/ 31 h 36"/>
                  <a:gd name="T44" fmla="*/ 14 w 41"/>
                  <a:gd name="T45" fmla="*/ 34 h 36"/>
                  <a:gd name="T46" fmla="*/ 8 w 41"/>
                  <a:gd name="T47" fmla="*/ 36 h 36"/>
                  <a:gd name="T48" fmla="*/ 8 w 41"/>
                  <a:gd name="T49" fmla="*/ 36 h 36"/>
                  <a:gd name="T50" fmla="*/ 5 w 41"/>
                  <a:gd name="T51" fmla="*/ 35 h 36"/>
                  <a:gd name="T52" fmla="*/ 1 w 41"/>
                  <a:gd name="T53" fmla="*/ 31 h 36"/>
                  <a:gd name="T54" fmla="*/ 0 w 41"/>
                  <a:gd name="T55" fmla="*/ 25 h 36"/>
                  <a:gd name="T56" fmla="*/ 0 w 41"/>
                  <a:gd name="T57" fmla="*/ 17 h 36"/>
                  <a:gd name="T58" fmla="*/ 1 w 41"/>
                  <a:gd name="T59" fmla="*/ 11 h 36"/>
                  <a:gd name="T60" fmla="*/ 1 w 41"/>
                  <a:gd name="T61" fmla="*/ 11 h 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1"/>
                  <a:gd name="T94" fmla="*/ 0 h 36"/>
                  <a:gd name="T95" fmla="*/ 41 w 41"/>
                  <a:gd name="T96" fmla="*/ 36 h 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1" h="36">
                    <a:moveTo>
                      <a:pt x="1" y="11"/>
                    </a:moveTo>
                    <a:lnTo>
                      <a:pt x="9" y="5"/>
                    </a:lnTo>
                    <a:lnTo>
                      <a:pt x="17" y="2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1" y="5"/>
                    </a:lnTo>
                    <a:lnTo>
                      <a:pt x="15" y="11"/>
                    </a:lnTo>
                    <a:lnTo>
                      <a:pt x="10" y="18"/>
                    </a:lnTo>
                    <a:lnTo>
                      <a:pt x="6" y="26"/>
                    </a:lnTo>
                    <a:lnTo>
                      <a:pt x="13" y="25"/>
                    </a:lnTo>
                    <a:lnTo>
                      <a:pt x="20" y="25"/>
                    </a:lnTo>
                    <a:lnTo>
                      <a:pt x="27" y="25"/>
                    </a:lnTo>
                    <a:lnTo>
                      <a:pt x="34" y="26"/>
                    </a:lnTo>
                    <a:lnTo>
                      <a:pt x="41" y="28"/>
                    </a:lnTo>
                    <a:lnTo>
                      <a:pt x="32" y="26"/>
                    </a:lnTo>
                    <a:lnTo>
                      <a:pt x="27" y="28"/>
                    </a:lnTo>
                    <a:lnTo>
                      <a:pt x="20" y="31"/>
                    </a:lnTo>
                    <a:lnTo>
                      <a:pt x="14" y="34"/>
                    </a:lnTo>
                    <a:lnTo>
                      <a:pt x="8" y="36"/>
                    </a:lnTo>
                    <a:lnTo>
                      <a:pt x="5" y="35"/>
                    </a:lnTo>
                    <a:lnTo>
                      <a:pt x="1" y="31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1" y="11"/>
                    </a:lnTo>
                    <a:close/>
                  </a:path>
                </a:pathLst>
              </a:custGeom>
              <a:solidFill>
                <a:srgbClr val="584B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85" name="Freeform 752">
                <a:extLst>
                  <a:ext uri="{FF2B5EF4-FFF2-40B4-BE49-F238E27FC236}">
                    <a16:creationId xmlns:a16="http://schemas.microsoft.com/office/drawing/2014/main" id="{DE391046-FF23-4EA7-87F3-3468511CE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8" y="1992"/>
                <a:ext cx="41" cy="36"/>
              </a:xfrm>
              <a:custGeom>
                <a:avLst/>
                <a:gdLst>
                  <a:gd name="T0" fmla="*/ 1 w 41"/>
                  <a:gd name="T1" fmla="*/ 11 h 36"/>
                  <a:gd name="T2" fmla="*/ 9 w 41"/>
                  <a:gd name="T3" fmla="*/ 5 h 36"/>
                  <a:gd name="T4" fmla="*/ 17 w 41"/>
                  <a:gd name="T5" fmla="*/ 2 h 36"/>
                  <a:gd name="T6" fmla="*/ 25 w 41"/>
                  <a:gd name="T7" fmla="*/ 0 h 36"/>
                  <a:gd name="T8" fmla="*/ 31 w 41"/>
                  <a:gd name="T9" fmla="*/ 0 h 36"/>
                  <a:gd name="T10" fmla="*/ 36 w 41"/>
                  <a:gd name="T11" fmla="*/ 0 h 36"/>
                  <a:gd name="T12" fmla="*/ 36 w 41"/>
                  <a:gd name="T13" fmla="*/ 0 h 36"/>
                  <a:gd name="T14" fmla="*/ 28 w 41"/>
                  <a:gd name="T15" fmla="*/ 0 h 36"/>
                  <a:gd name="T16" fmla="*/ 21 w 41"/>
                  <a:gd name="T17" fmla="*/ 5 h 36"/>
                  <a:gd name="T18" fmla="*/ 15 w 41"/>
                  <a:gd name="T19" fmla="*/ 11 h 36"/>
                  <a:gd name="T20" fmla="*/ 10 w 41"/>
                  <a:gd name="T21" fmla="*/ 18 h 36"/>
                  <a:gd name="T22" fmla="*/ 6 w 41"/>
                  <a:gd name="T23" fmla="*/ 26 h 36"/>
                  <a:gd name="T24" fmla="*/ 6 w 41"/>
                  <a:gd name="T25" fmla="*/ 26 h 36"/>
                  <a:gd name="T26" fmla="*/ 13 w 41"/>
                  <a:gd name="T27" fmla="*/ 25 h 36"/>
                  <a:gd name="T28" fmla="*/ 20 w 41"/>
                  <a:gd name="T29" fmla="*/ 25 h 36"/>
                  <a:gd name="T30" fmla="*/ 27 w 41"/>
                  <a:gd name="T31" fmla="*/ 25 h 36"/>
                  <a:gd name="T32" fmla="*/ 34 w 41"/>
                  <a:gd name="T33" fmla="*/ 26 h 36"/>
                  <a:gd name="T34" fmla="*/ 41 w 41"/>
                  <a:gd name="T35" fmla="*/ 28 h 36"/>
                  <a:gd name="T36" fmla="*/ 41 w 41"/>
                  <a:gd name="T37" fmla="*/ 28 h 36"/>
                  <a:gd name="T38" fmla="*/ 32 w 41"/>
                  <a:gd name="T39" fmla="*/ 26 h 36"/>
                  <a:gd name="T40" fmla="*/ 27 w 41"/>
                  <a:gd name="T41" fmla="*/ 28 h 36"/>
                  <a:gd name="T42" fmla="*/ 20 w 41"/>
                  <a:gd name="T43" fmla="*/ 31 h 36"/>
                  <a:gd name="T44" fmla="*/ 14 w 41"/>
                  <a:gd name="T45" fmla="*/ 34 h 36"/>
                  <a:gd name="T46" fmla="*/ 8 w 41"/>
                  <a:gd name="T47" fmla="*/ 36 h 36"/>
                  <a:gd name="T48" fmla="*/ 8 w 41"/>
                  <a:gd name="T49" fmla="*/ 36 h 36"/>
                  <a:gd name="T50" fmla="*/ 5 w 41"/>
                  <a:gd name="T51" fmla="*/ 35 h 36"/>
                  <a:gd name="T52" fmla="*/ 1 w 41"/>
                  <a:gd name="T53" fmla="*/ 31 h 36"/>
                  <a:gd name="T54" fmla="*/ 0 w 41"/>
                  <a:gd name="T55" fmla="*/ 25 h 36"/>
                  <a:gd name="T56" fmla="*/ 0 w 41"/>
                  <a:gd name="T57" fmla="*/ 17 h 36"/>
                  <a:gd name="T58" fmla="*/ 1 w 41"/>
                  <a:gd name="T59" fmla="*/ 11 h 36"/>
                  <a:gd name="T60" fmla="*/ 1 w 41"/>
                  <a:gd name="T61" fmla="*/ 11 h 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41"/>
                  <a:gd name="T94" fmla="*/ 0 h 36"/>
                  <a:gd name="T95" fmla="*/ 41 w 41"/>
                  <a:gd name="T96" fmla="*/ 36 h 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41" h="36">
                    <a:moveTo>
                      <a:pt x="1" y="11"/>
                    </a:moveTo>
                    <a:lnTo>
                      <a:pt x="9" y="5"/>
                    </a:lnTo>
                    <a:lnTo>
                      <a:pt x="17" y="2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1" y="5"/>
                    </a:lnTo>
                    <a:lnTo>
                      <a:pt x="15" y="11"/>
                    </a:lnTo>
                    <a:lnTo>
                      <a:pt x="10" y="18"/>
                    </a:lnTo>
                    <a:lnTo>
                      <a:pt x="6" y="26"/>
                    </a:lnTo>
                    <a:lnTo>
                      <a:pt x="13" y="25"/>
                    </a:lnTo>
                    <a:lnTo>
                      <a:pt x="20" y="25"/>
                    </a:lnTo>
                    <a:lnTo>
                      <a:pt x="27" y="25"/>
                    </a:lnTo>
                    <a:lnTo>
                      <a:pt x="34" y="26"/>
                    </a:lnTo>
                    <a:lnTo>
                      <a:pt x="41" y="28"/>
                    </a:lnTo>
                    <a:lnTo>
                      <a:pt x="32" y="26"/>
                    </a:lnTo>
                    <a:lnTo>
                      <a:pt x="27" y="28"/>
                    </a:lnTo>
                    <a:lnTo>
                      <a:pt x="20" y="31"/>
                    </a:lnTo>
                    <a:lnTo>
                      <a:pt x="14" y="34"/>
                    </a:lnTo>
                    <a:lnTo>
                      <a:pt x="8" y="36"/>
                    </a:lnTo>
                    <a:lnTo>
                      <a:pt x="5" y="35"/>
                    </a:lnTo>
                    <a:lnTo>
                      <a:pt x="1" y="31"/>
                    </a:lnTo>
                    <a:lnTo>
                      <a:pt x="0" y="25"/>
                    </a:lnTo>
                    <a:lnTo>
                      <a:pt x="0" y="17"/>
                    </a:lnTo>
                    <a:lnTo>
                      <a:pt x="1" y="11"/>
                    </a:lnTo>
                  </a:path>
                </a:pathLst>
              </a:custGeom>
              <a:noFill/>
              <a:ln w="3175">
                <a:solidFill>
                  <a:srgbClr val="584B3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86" name="Freeform 753">
                <a:extLst>
                  <a:ext uri="{FF2B5EF4-FFF2-40B4-BE49-F238E27FC236}">
                    <a16:creationId xmlns:a16="http://schemas.microsoft.com/office/drawing/2014/main" id="{A61C9831-478C-4BC4-9F37-4F97A8AA79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3" y="2041"/>
                <a:ext cx="6" cy="19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1 h 19"/>
                  <a:gd name="T4" fmla="*/ 1 w 6"/>
                  <a:gd name="T5" fmla="*/ 4 h 19"/>
                  <a:gd name="T6" fmla="*/ 3 w 6"/>
                  <a:gd name="T7" fmla="*/ 7 h 19"/>
                  <a:gd name="T8" fmla="*/ 4 w 6"/>
                  <a:gd name="T9" fmla="*/ 12 h 19"/>
                  <a:gd name="T10" fmla="*/ 6 w 6"/>
                  <a:gd name="T11" fmla="*/ 19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19"/>
                  <a:gd name="T20" fmla="*/ 6 w 6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19">
                    <a:moveTo>
                      <a:pt x="0" y="0"/>
                    </a:moveTo>
                    <a:lnTo>
                      <a:pt x="0" y="1"/>
                    </a:lnTo>
                    <a:lnTo>
                      <a:pt x="1" y="4"/>
                    </a:lnTo>
                    <a:lnTo>
                      <a:pt x="3" y="7"/>
                    </a:lnTo>
                    <a:lnTo>
                      <a:pt x="4" y="12"/>
                    </a:lnTo>
                    <a:lnTo>
                      <a:pt x="6" y="1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87" name="Freeform 754">
                <a:extLst>
                  <a:ext uri="{FF2B5EF4-FFF2-40B4-BE49-F238E27FC236}">
                    <a16:creationId xmlns:a16="http://schemas.microsoft.com/office/drawing/2014/main" id="{A4E2D70C-0E2F-4CEB-93BA-ED4B8C6E19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1953"/>
                <a:ext cx="27" cy="163"/>
              </a:xfrm>
              <a:custGeom>
                <a:avLst/>
                <a:gdLst>
                  <a:gd name="T0" fmla="*/ 1 w 27"/>
                  <a:gd name="T1" fmla="*/ 0 h 163"/>
                  <a:gd name="T2" fmla="*/ 4 w 27"/>
                  <a:gd name="T3" fmla="*/ 2 h 163"/>
                  <a:gd name="T4" fmla="*/ 9 w 27"/>
                  <a:gd name="T5" fmla="*/ 14 h 163"/>
                  <a:gd name="T6" fmla="*/ 18 w 27"/>
                  <a:gd name="T7" fmla="*/ 31 h 163"/>
                  <a:gd name="T8" fmla="*/ 25 w 27"/>
                  <a:gd name="T9" fmla="*/ 49 h 163"/>
                  <a:gd name="T10" fmla="*/ 27 w 27"/>
                  <a:gd name="T11" fmla="*/ 65 h 163"/>
                  <a:gd name="T12" fmla="*/ 27 w 27"/>
                  <a:gd name="T13" fmla="*/ 65 h 163"/>
                  <a:gd name="T14" fmla="*/ 26 w 27"/>
                  <a:gd name="T15" fmla="*/ 79 h 163"/>
                  <a:gd name="T16" fmla="*/ 26 w 27"/>
                  <a:gd name="T17" fmla="*/ 93 h 163"/>
                  <a:gd name="T18" fmla="*/ 26 w 27"/>
                  <a:gd name="T19" fmla="*/ 106 h 163"/>
                  <a:gd name="T20" fmla="*/ 26 w 27"/>
                  <a:gd name="T21" fmla="*/ 118 h 163"/>
                  <a:gd name="T22" fmla="*/ 26 w 27"/>
                  <a:gd name="T23" fmla="*/ 128 h 163"/>
                  <a:gd name="T24" fmla="*/ 26 w 27"/>
                  <a:gd name="T25" fmla="*/ 128 h 163"/>
                  <a:gd name="T26" fmla="*/ 22 w 27"/>
                  <a:gd name="T27" fmla="*/ 137 h 163"/>
                  <a:gd name="T28" fmla="*/ 15 w 27"/>
                  <a:gd name="T29" fmla="*/ 147 h 163"/>
                  <a:gd name="T30" fmla="*/ 8 w 27"/>
                  <a:gd name="T31" fmla="*/ 156 h 163"/>
                  <a:gd name="T32" fmla="*/ 2 w 27"/>
                  <a:gd name="T33" fmla="*/ 161 h 163"/>
                  <a:gd name="T34" fmla="*/ 0 w 27"/>
                  <a:gd name="T35" fmla="*/ 163 h 163"/>
                  <a:gd name="T36" fmla="*/ 0 w 27"/>
                  <a:gd name="T37" fmla="*/ 163 h 163"/>
                  <a:gd name="T38" fmla="*/ 2 w 27"/>
                  <a:gd name="T39" fmla="*/ 159 h 163"/>
                  <a:gd name="T40" fmla="*/ 7 w 27"/>
                  <a:gd name="T41" fmla="*/ 150 h 163"/>
                  <a:gd name="T42" fmla="*/ 13 w 27"/>
                  <a:gd name="T43" fmla="*/ 135 h 163"/>
                  <a:gd name="T44" fmla="*/ 18 w 27"/>
                  <a:gd name="T45" fmla="*/ 114 h 163"/>
                  <a:gd name="T46" fmla="*/ 19 w 27"/>
                  <a:gd name="T47" fmla="*/ 89 h 163"/>
                  <a:gd name="T48" fmla="*/ 19 w 27"/>
                  <a:gd name="T49" fmla="*/ 89 h 163"/>
                  <a:gd name="T50" fmla="*/ 18 w 27"/>
                  <a:gd name="T51" fmla="*/ 90 h 163"/>
                  <a:gd name="T52" fmla="*/ 16 w 27"/>
                  <a:gd name="T53" fmla="*/ 94 h 163"/>
                  <a:gd name="T54" fmla="*/ 14 w 27"/>
                  <a:gd name="T55" fmla="*/ 97 h 163"/>
                  <a:gd name="T56" fmla="*/ 12 w 27"/>
                  <a:gd name="T57" fmla="*/ 103 h 163"/>
                  <a:gd name="T58" fmla="*/ 8 w 27"/>
                  <a:gd name="T59" fmla="*/ 109 h 163"/>
                  <a:gd name="T60" fmla="*/ 8 w 27"/>
                  <a:gd name="T61" fmla="*/ 109 h 163"/>
                  <a:gd name="T62" fmla="*/ 9 w 27"/>
                  <a:gd name="T63" fmla="*/ 106 h 163"/>
                  <a:gd name="T64" fmla="*/ 12 w 27"/>
                  <a:gd name="T65" fmla="*/ 95 h 163"/>
                  <a:gd name="T66" fmla="*/ 15 w 27"/>
                  <a:gd name="T67" fmla="*/ 81 h 163"/>
                  <a:gd name="T68" fmla="*/ 16 w 27"/>
                  <a:gd name="T69" fmla="*/ 66 h 163"/>
                  <a:gd name="T70" fmla="*/ 15 w 27"/>
                  <a:gd name="T71" fmla="*/ 52 h 163"/>
                  <a:gd name="T72" fmla="*/ 15 w 27"/>
                  <a:gd name="T73" fmla="*/ 52 h 163"/>
                  <a:gd name="T74" fmla="*/ 12 w 27"/>
                  <a:gd name="T75" fmla="*/ 41 h 163"/>
                  <a:gd name="T76" fmla="*/ 11 w 27"/>
                  <a:gd name="T77" fmla="*/ 30 h 163"/>
                  <a:gd name="T78" fmla="*/ 9 w 27"/>
                  <a:gd name="T79" fmla="*/ 20 h 163"/>
                  <a:gd name="T80" fmla="*/ 7 w 27"/>
                  <a:gd name="T81" fmla="*/ 10 h 163"/>
                  <a:gd name="T82" fmla="*/ 1 w 27"/>
                  <a:gd name="T83" fmla="*/ 0 h 163"/>
                  <a:gd name="T84" fmla="*/ 1 w 27"/>
                  <a:gd name="T85" fmla="*/ 0 h 16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7"/>
                  <a:gd name="T130" fmla="*/ 0 h 163"/>
                  <a:gd name="T131" fmla="*/ 27 w 27"/>
                  <a:gd name="T132" fmla="*/ 163 h 16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7" h="163">
                    <a:moveTo>
                      <a:pt x="1" y="0"/>
                    </a:moveTo>
                    <a:lnTo>
                      <a:pt x="4" y="2"/>
                    </a:lnTo>
                    <a:lnTo>
                      <a:pt x="9" y="14"/>
                    </a:lnTo>
                    <a:lnTo>
                      <a:pt x="18" y="31"/>
                    </a:lnTo>
                    <a:lnTo>
                      <a:pt x="25" y="49"/>
                    </a:lnTo>
                    <a:lnTo>
                      <a:pt x="27" y="65"/>
                    </a:lnTo>
                    <a:lnTo>
                      <a:pt x="26" y="79"/>
                    </a:lnTo>
                    <a:lnTo>
                      <a:pt x="26" y="93"/>
                    </a:lnTo>
                    <a:lnTo>
                      <a:pt x="26" y="106"/>
                    </a:lnTo>
                    <a:lnTo>
                      <a:pt x="26" y="118"/>
                    </a:lnTo>
                    <a:lnTo>
                      <a:pt x="26" y="128"/>
                    </a:lnTo>
                    <a:lnTo>
                      <a:pt x="22" y="137"/>
                    </a:lnTo>
                    <a:lnTo>
                      <a:pt x="15" y="147"/>
                    </a:lnTo>
                    <a:lnTo>
                      <a:pt x="8" y="156"/>
                    </a:lnTo>
                    <a:lnTo>
                      <a:pt x="2" y="161"/>
                    </a:lnTo>
                    <a:lnTo>
                      <a:pt x="0" y="163"/>
                    </a:lnTo>
                    <a:lnTo>
                      <a:pt x="2" y="159"/>
                    </a:lnTo>
                    <a:lnTo>
                      <a:pt x="7" y="150"/>
                    </a:lnTo>
                    <a:lnTo>
                      <a:pt x="13" y="135"/>
                    </a:lnTo>
                    <a:lnTo>
                      <a:pt x="18" y="114"/>
                    </a:lnTo>
                    <a:lnTo>
                      <a:pt x="19" y="89"/>
                    </a:lnTo>
                    <a:lnTo>
                      <a:pt x="18" y="90"/>
                    </a:lnTo>
                    <a:lnTo>
                      <a:pt x="16" y="94"/>
                    </a:lnTo>
                    <a:lnTo>
                      <a:pt x="14" y="97"/>
                    </a:lnTo>
                    <a:lnTo>
                      <a:pt x="12" y="103"/>
                    </a:lnTo>
                    <a:lnTo>
                      <a:pt x="8" y="109"/>
                    </a:lnTo>
                    <a:lnTo>
                      <a:pt x="9" y="106"/>
                    </a:lnTo>
                    <a:lnTo>
                      <a:pt x="12" y="95"/>
                    </a:lnTo>
                    <a:lnTo>
                      <a:pt x="15" y="81"/>
                    </a:lnTo>
                    <a:lnTo>
                      <a:pt x="16" y="66"/>
                    </a:lnTo>
                    <a:lnTo>
                      <a:pt x="15" y="52"/>
                    </a:lnTo>
                    <a:lnTo>
                      <a:pt x="12" y="41"/>
                    </a:lnTo>
                    <a:lnTo>
                      <a:pt x="11" y="30"/>
                    </a:lnTo>
                    <a:lnTo>
                      <a:pt x="9" y="20"/>
                    </a:lnTo>
                    <a:lnTo>
                      <a:pt x="7" y="1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84B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88" name="Freeform 755">
                <a:extLst>
                  <a:ext uri="{FF2B5EF4-FFF2-40B4-BE49-F238E27FC236}">
                    <a16:creationId xmlns:a16="http://schemas.microsoft.com/office/drawing/2014/main" id="{A31AE4A0-FE60-422A-85F7-312F7C274F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1953"/>
                <a:ext cx="27" cy="163"/>
              </a:xfrm>
              <a:custGeom>
                <a:avLst/>
                <a:gdLst>
                  <a:gd name="T0" fmla="*/ 1 w 27"/>
                  <a:gd name="T1" fmla="*/ 0 h 163"/>
                  <a:gd name="T2" fmla="*/ 4 w 27"/>
                  <a:gd name="T3" fmla="*/ 2 h 163"/>
                  <a:gd name="T4" fmla="*/ 9 w 27"/>
                  <a:gd name="T5" fmla="*/ 14 h 163"/>
                  <a:gd name="T6" fmla="*/ 18 w 27"/>
                  <a:gd name="T7" fmla="*/ 31 h 163"/>
                  <a:gd name="T8" fmla="*/ 25 w 27"/>
                  <a:gd name="T9" fmla="*/ 49 h 163"/>
                  <a:gd name="T10" fmla="*/ 27 w 27"/>
                  <a:gd name="T11" fmla="*/ 65 h 163"/>
                  <a:gd name="T12" fmla="*/ 27 w 27"/>
                  <a:gd name="T13" fmla="*/ 65 h 163"/>
                  <a:gd name="T14" fmla="*/ 26 w 27"/>
                  <a:gd name="T15" fmla="*/ 79 h 163"/>
                  <a:gd name="T16" fmla="*/ 26 w 27"/>
                  <a:gd name="T17" fmla="*/ 93 h 163"/>
                  <a:gd name="T18" fmla="*/ 26 w 27"/>
                  <a:gd name="T19" fmla="*/ 106 h 163"/>
                  <a:gd name="T20" fmla="*/ 26 w 27"/>
                  <a:gd name="T21" fmla="*/ 118 h 163"/>
                  <a:gd name="T22" fmla="*/ 26 w 27"/>
                  <a:gd name="T23" fmla="*/ 128 h 163"/>
                  <a:gd name="T24" fmla="*/ 26 w 27"/>
                  <a:gd name="T25" fmla="*/ 128 h 163"/>
                  <a:gd name="T26" fmla="*/ 22 w 27"/>
                  <a:gd name="T27" fmla="*/ 137 h 163"/>
                  <a:gd name="T28" fmla="*/ 15 w 27"/>
                  <a:gd name="T29" fmla="*/ 147 h 163"/>
                  <a:gd name="T30" fmla="*/ 8 w 27"/>
                  <a:gd name="T31" fmla="*/ 156 h 163"/>
                  <a:gd name="T32" fmla="*/ 2 w 27"/>
                  <a:gd name="T33" fmla="*/ 161 h 163"/>
                  <a:gd name="T34" fmla="*/ 0 w 27"/>
                  <a:gd name="T35" fmla="*/ 163 h 163"/>
                  <a:gd name="T36" fmla="*/ 0 w 27"/>
                  <a:gd name="T37" fmla="*/ 163 h 163"/>
                  <a:gd name="T38" fmla="*/ 2 w 27"/>
                  <a:gd name="T39" fmla="*/ 159 h 163"/>
                  <a:gd name="T40" fmla="*/ 7 w 27"/>
                  <a:gd name="T41" fmla="*/ 150 h 163"/>
                  <a:gd name="T42" fmla="*/ 13 w 27"/>
                  <a:gd name="T43" fmla="*/ 135 h 163"/>
                  <a:gd name="T44" fmla="*/ 18 w 27"/>
                  <a:gd name="T45" fmla="*/ 114 h 163"/>
                  <a:gd name="T46" fmla="*/ 19 w 27"/>
                  <a:gd name="T47" fmla="*/ 89 h 163"/>
                  <a:gd name="T48" fmla="*/ 19 w 27"/>
                  <a:gd name="T49" fmla="*/ 89 h 163"/>
                  <a:gd name="T50" fmla="*/ 18 w 27"/>
                  <a:gd name="T51" fmla="*/ 90 h 163"/>
                  <a:gd name="T52" fmla="*/ 16 w 27"/>
                  <a:gd name="T53" fmla="*/ 94 h 163"/>
                  <a:gd name="T54" fmla="*/ 14 w 27"/>
                  <a:gd name="T55" fmla="*/ 97 h 163"/>
                  <a:gd name="T56" fmla="*/ 12 w 27"/>
                  <a:gd name="T57" fmla="*/ 103 h 163"/>
                  <a:gd name="T58" fmla="*/ 8 w 27"/>
                  <a:gd name="T59" fmla="*/ 109 h 163"/>
                  <a:gd name="T60" fmla="*/ 8 w 27"/>
                  <a:gd name="T61" fmla="*/ 109 h 163"/>
                  <a:gd name="T62" fmla="*/ 9 w 27"/>
                  <a:gd name="T63" fmla="*/ 106 h 163"/>
                  <a:gd name="T64" fmla="*/ 12 w 27"/>
                  <a:gd name="T65" fmla="*/ 95 h 163"/>
                  <a:gd name="T66" fmla="*/ 15 w 27"/>
                  <a:gd name="T67" fmla="*/ 81 h 163"/>
                  <a:gd name="T68" fmla="*/ 16 w 27"/>
                  <a:gd name="T69" fmla="*/ 66 h 163"/>
                  <a:gd name="T70" fmla="*/ 15 w 27"/>
                  <a:gd name="T71" fmla="*/ 52 h 163"/>
                  <a:gd name="T72" fmla="*/ 15 w 27"/>
                  <a:gd name="T73" fmla="*/ 52 h 163"/>
                  <a:gd name="T74" fmla="*/ 12 w 27"/>
                  <a:gd name="T75" fmla="*/ 41 h 163"/>
                  <a:gd name="T76" fmla="*/ 11 w 27"/>
                  <a:gd name="T77" fmla="*/ 30 h 163"/>
                  <a:gd name="T78" fmla="*/ 9 w 27"/>
                  <a:gd name="T79" fmla="*/ 20 h 163"/>
                  <a:gd name="T80" fmla="*/ 7 w 27"/>
                  <a:gd name="T81" fmla="*/ 10 h 163"/>
                  <a:gd name="T82" fmla="*/ 1 w 27"/>
                  <a:gd name="T83" fmla="*/ 0 h 163"/>
                  <a:gd name="T84" fmla="*/ 1 w 27"/>
                  <a:gd name="T85" fmla="*/ 0 h 16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7"/>
                  <a:gd name="T130" fmla="*/ 0 h 163"/>
                  <a:gd name="T131" fmla="*/ 27 w 27"/>
                  <a:gd name="T132" fmla="*/ 163 h 16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7" h="163">
                    <a:moveTo>
                      <a:pt x="1" y="0"/>
                    </a:moveTo>
                    <a:lnTo>
                      <a:pt x="4" y="2"/>
                    </a:lnTo>
                    <a:lnTo>
                      <a:pt x="9" y="14"/>
                    </a:lnTo>
                    <a:lnTo>
                      <a:pt x="18" y="31"/>
                    </a:lnTo>
                    <a:lnTo>
                      <a:pt x="25" y="49"/>
                    </a:lnTo>
                    <a:lnTo>
                      <a:pt x="27" y="65"/>
                    </a:lnTo>
                    <a:lnTo>
                      <a:pt x="26" y="79"/>
                    </a:lnTo>
                    <a:lnTo>
                      <a:pt x="26" y="93"/>
                    </a:lnTo>
                    <a:lnTo>
                      <a:pt x="26" y="106"/>
                    </a:lnTo>
                    <a:lnTo>
                      <a:pt x="26" y="118"/>
                    </a:lnTo>
                    <a:lnTo>
                      <a:pt x="26" y="128"/>
                    </a:lnTo>
                    <a:lnTo>
                      <a:pt x="22" y="137"/>
                    </a:lnTo>
                    <a:lnTo>
                      <a:pt x="15" y="147"/>
                    </a:lnTo>
                    <a:lnTo>
                      <a:pt x="8" y="156"/>
                    </a:lnTo>
                    <a:lnTo>
                      <a:pt x="2" y="161"/>
                    </a:lnTo>
                    <a:lnTo>
                      <a:pt x="0" y="163"/>
                    </a:lnTo>
                    <a:lnTo>
                      <a:pt x="2" y="159"/>
                    </a:lnTo>
                    <a:lnTo>
                      <a:pt x="7" y="150"/>
                    </a:lnTo>
                    <a:lnTo>
                      <a:pt x="13" y="135"/>
                    </a:lnTo>
                    <a:lnTo>
                      <a:pt x="18" y="114"/>
                    </a:lnTo>
                    <a:lnTo>
                      <a:pt x="19" y="89"/>
                    </a:lnTo>
                    <a:lnTo>
                      <a:pt x="18" y="90"/>
                    </a:lnTo>
                    <a:lnTo>
                      <a:pt x="16" y="94"/>
                    </a:lnTo>
                    <a:lnTo>
                      <a:pt x="14" y="97"/>
                    </a:lnTo>
                    <a:lnTo>
                      <a:pt x="12" y="103"/>
                    </a:lnTo>
                    <a:lnTo>
                      <a:pt x="8" y="109"/>
                    </a:lnTo>
                    <a:lnTo>
                      <a:pt x="9" y="106"/>
                    </a:lnTo>
                    <a:lnTo>
                      <a:pt x="12" y="95"/>
                    </a:lnTo>
                    <a:lnTo>
                      <a:pt x="15" y="81"/>
                    </a:lnTo>
                    <a:lnTo>
                      <a:pt x="16" y="66"/>
                    </a:lnTo>
                    <a:lnTo>
                      <a:pt x="15" y="52"/>
                    </a:lnTo>
                    <a:lnTo>
                      <a:pt x="12" y="41"/>
                    </a:lnTo>
                    <a:lnTo>
                      <a:pt x="11" y="30"/>
                    </a:lnTo>
                    <a:lnTo>
                      <a:pt x="9" y="20"/>
                    </a:lnTo>
                    <a:lnTo>
                      <a:pt x="7" y="10"/>
                    </a:lnTo>
                    <a:lnTo>
                      <a:pt x="1" y="0"/>
                    </a:lnTo>
                  </a:path>
                </a:pathLst>
              </a:custGeom>
              <a:noFill/>
              <a:ln w="3175">
                <a:solidFill>
                  <a:srgbClr val="584B3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89" name="Freeform 756">
                <a:extLst>
                  <a:ext uri="{FF2B5EF4-FFF2-40B4-BE49-F238E27FC236}">
                    <a16:creationId xmlns:a16="http://schemas.microsoft.com/office/drawing/2014/main" id="{D270228A-03AC-4953-802E-C0175C9BE9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5" y="1874"/>
                <a:ext cx="88" cy="23"/>
              </a:xfrm>
              <a:custGeom>
                <a:avLst/>
                <a:gdLst>
                  <a:gd name="T0" fmla="*/ 0 w 88"/>
                  <a:gd name="T1" fmla="*/ 23 h 23"/>
                  <a:gd name="T2" fmla="*/ 9 w 88"/>
                  <a:gd name="T3" fmla="*/ 20 h 23"/>
                  <a:gd name="T4" fmla="*/ 18 w 88"/>
                  <a:gd name="T5" fmla="*/ 16 h 23"/>
                  <a:gd name="T6" fmla="*/ 26 w 88"/>
                  <a:gd name="T7" fmla="*/ 13 h 23"/>
                  <a:gd name="T8" fmla="*/ 35 w 88"/>
                  <a:gd name="T9" fmla="*/ 9 h 23"/>
                  <a:gd name="T10" fmla="*/ 43 w 88"/>
                  <a:gd name="T11" fmla="*/ 4 h 23"/>
                  <a:gd name="T12" fmla="*/ 43 w 88"/>
                  <a:gd name="T13" fmla="*/ 4 h 23"/>
                  <a:gd name="T14" fmla="*/ 51 w 88"/>
                  <a:gd name="T15" fmla="*/ 1 h 23"/>
                  <a:gd name="T16" fmla="*/ 61 w 88"/>
                  <a:gd name="T17" fmla="*/ 0 h 23"/>
                  <a:gd name="T18" fmla="*/ 70 w 88"/>
                  <a:gd name="T19" fmla="*/ 1 h 23"/>
                  <a:gd name="T20" fmla="*/ 79 w 88"/>
                  <a:gd name="T21" fmla="*/ 2 h 23"/>
                  <a:gd name="T22" fmla="*/ 88 w 88"/>
                  <a:gd name="T23" fmla="*/ 4 h 23"/>
                  <a:gd name="T24" fmla="*/ 88 w 88"/>
                  <a:gd name="T25" fmla="*/ 4 h 23"/>
                  <a:gd name="T26" fmla="*/ 79 w 88"/>
                  <a:gd name="T27" fmla="*/ 3 h 23"/>
                  <a:gd name="T28" fmla="*/ 71 w 88"/>
                  <a:gd name="T29" fmla="*/ 6 h 23"/>
                  <a:gd name="T30" fmla="*/ 64 w 88"/>
                  <a:gd name="T31" fmla="*/ 8 h 23"/>
                  <a:gd name="T32" fmla="*/ 56 w 88"/>
                  <a:gd name="T33" fmla="*/ 10 h 23"/>
                  <a:gd name="T34" fmla="*/ 49 w 88"/>
                  <a:gd name="T35" fmla="*/ 13 h 23"/>
                  <a:gd name="T36" fmla="*/ 49 w 88"/>
                  <a:gd name="T37" fmla="*/ 13 h 23"/>
                  <a:gd name="T38" fmla="*/ 54 w 88"/>
                  <a:gd name="T39" fmla="*/ 11 h 23"/>
                  <a:gd name="T40" fmla="*/ 58 w 88"/>
                  <a:gd name="T41" fmla="*/ 11 h 23"/>
                  <a:gd name="T42" fmla="*/ 64 w 88"/>
                  <a:gd name="T43" fmla="*/ 13 h 23"/>
                  <a:gd name="T44" fmla="*/ 69 w 88"/>
                  <a:gd name="T45" fmla="*/ 13 h 23"/>
                  <a:gd name="T46" fmla="*/ 74 w 88"/>
                  <a:gd name="T47" fmla="*/ 13 h 23"/>
                  <a:gd name="T48" fmla="*/ 74 w 88"/>
                  <a:gd name="T49" fmla="*/ 13 h 23"/>
                  <a:gd name="T50" fmla="*/ 59 w 88"/>
                  <a:gd name="T51" fmla="*/ 15 h 23"/>
                  <a:gd name="T52" fmla="*/ 44 w 88"/>
                  <a:gd name="T53" fmla="*/ 16 h 23"/>
                  <a:gd name="T54" fmla="*/ 29 w 88"/>
                  <a:gd name="T55" fmla="*/ 16 h 23"/>
                  <a:gd name="T56" fmla="*/ 15 w 88"/>
                  <a:gd name="T57" fmla="*/ 18 h 23"/>
                  <a:gd name="T58" fmla="*/ 0 w 88"/>
                  <a:gd name="T59" fmla="*/ 23 h 23"/>
                  <a:gd name="T60" fmla="*/ 0 w 88"/>
                  <a:gd name="T61" fmla="*/ 23 h 2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8"/>
                  <a:gd name="T94" fmla="*/ 0 h 23"/>
                  <a:gd name="T95" fmla="*/ 88 w 88"/>
                  <a:gd name="T96" fmla="*/ 23 h 2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8" h="23">
                    <a:moveTo>
                      <a:pt x="0" y="23"/>
                    </a:moveTo>
                    <a:lnTo>
                      <a:pt x="9" y="20"/>
                    </a:lnTo>
                    <a:lnTo>
                      <a:pt x="18" y="16"/>
                    </a:lnTo>
                    <a:lnTo>
                      <a:pt x="26" y="13"/>
                    </a:lnTo>
                    <a:lnTo>
                      <a:pt x="35" y="9"/>
                    </a:lnTo>
                    <a:lnTo>
                      <a:pt x="43" y="4"/>
                    </a:lnTo>
                    <a:lnTo>
                      <a:pt x="51" y="1"/>
                    </a:lnTo>
                    <a:lnTo>
                      <a:pt x="61" y="0"/>
                    </a:lnTo>
                    <a:lnTo>
                      <a:pt x="70" y="1"/>
                    </a:lnTo>
                    <a:lnTo>
                      <a:pt x="79" y="2"/>
                    </a:lnTo>
                    <a:lnTo>
                      <a:pt x="88" y="4"/>
                    </a:lnTo>
                    <a:lnTo>
                      <a:pt x="79" y="3"/>
                    </a:lnTo>
                    <a:lnTo>
                      <a:pt x="71" y="6"/>
                    </a:lnTo>
                    <a:lnTo>
                      <a:pt x="64" y="8"/>
                    </a:lnTo>
                    <a:lnTo>
                      <a:pt x="56" y="10"/>
                    </a:lnTo>
                    <a:lnTo>
                      <a:pt x="49" y="13"/>
                    </a:lnTo>
                    <a:lnTo>
                      <a:pt x="54" y="11"/>
                    </a:lnTo>
                    <a:lnTo>
                      <a:pt x="58" y="11"/>
                    </a:lnTo>
                    <a:lnTo>
                      <a:pt x="64" y="13"/>
                    </a:lnTo>
                    <a:lnTo>
                      <a:pt x="69" y="13"/>
                    </a:lnTo>
                    <a:lnTo>
                      <a:pt x="74" y="13"/>
                    </a:lnTo>
                    <a:lnTo>
                      <a:pt x="59" y="15"/>
                    </a:lnTo>
                    <a:lnTo>
                      <a:pt x="44" y="16"/>
                    </a:lnTo>
                    <a:lnTo>
                      <a:pt x="29" y="16"/>
                    </a:lnTo>
                    <a:lnTo>
                      <a:pt x="15" y="18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584B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90" name="Freeform 757">
                <a:extLst>
                  <a:ext uri="{FF2B5EF4-FFF2-40B4-BE49-F238E27FC236}">
                    <a16:creationId xmlns:a16="http://schemas.microsoft.com/office/drawing/2014/main" id="{1553B6DB-6128-4F83-B67D-4CD7AF08F2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5" y="1874"/>
                <a:ext cx="88" cy="23"/>
              </a:xfrm>
              <a:custGeom>
                <a:avLst/>
                <a:gdLst>
                  <a:gd name="T0" fmla="*/ 0 w 88"/>
                  <a:gd name="T1" fmla="*/ 23 h 23"/>
                  <a:gd name="T2" fmla="*/ 9 w 88"/>
                  <a:gd name="T3" fmla="*/ 20 h 23"/>
                  <a:gd name="T4" fmla="*/ 18 w 88"/>
                  <a:gd name="T5" fmla="*/ 16 h 23"/>
                  <a:gd name="T6" fmla="*/ 26 w 88"/>
                  <a:gd name="T7" fmla="*/ 13 h 23"/>
                  <a:gd name="T8" fmla="*/ 35 w 88"/>
                  <a:gd name="T9" fmla="*/ 9 h 23"/>
                  <a:gd name="T10" fmla="*/ 43 w 88"/>
                  <a:gd name="T11" fmla="*/ 4 h 23"/>
                  <a:gd name="T12" fmla="*/ 43 w 88"/>
                  <a:gd name="T13" fmla="*/ 4 h 23"/>
                  <a:gd name="T14" fmla="*/ 51 w 88"/>
                  <a:gd name="T15" fmla="*/ 1 h 23"/>
                  <a:gd name="T16" fmla="*/ 61 w 88"/>
                  <a:gd name="T17" fmla="*/ 0 h 23"/>
                  <a:gd name="T18" fmla="*/ 70 w 88"/>
                  <a:gd name="T19" fmla="*/ 1 h 23"/>
                  <a:gd name="T20" fmla="*/ 79 w 88"/>
                  <a:gd name="T21" fmla="*/ 2 h 23"/>
                  <a:gd name="T22" fmla="*/ 88 w 88"/>
                  <a:gd name="T23" fmla="*/ 4 h 23"/>
                  <a:gd name="T24" fmla="*/ 88 w 88"/>
                  <a:gd name="T25" fmla="*/ 4 h 23"/>
                  <a:gd name="T26" fmla="*/ 79 w 88"/>
                  <a:gd name="T27" fmla="*/ 3 h 23"/>
                  <a:gd name="T28" fmla="*/ 71 w 88"/>
                  <a:gd name="T29" fmla="*/ 6 h 23"/>
                  <a:gd name="T30" fmla="*/ 64 w 88"/>
                  <a:gd name="T31" fmla="*/ 8 h 23"/>
                  <a:gd name="T32" fmla="*/ 56 w 88"/>
                  <a:gd name="T33" fmla="*/ 10 h 23"/>
                  <a:gd name="T34" fmla="*/ 49 w 88"/>
                  <a:gd name="T35" fmla="*/ 13 h 23"/>
                  <a:gd name="T36" fmla="*/ 49 w 88"/>
                  <a:gd name="T37" fmla="*/ 13 h 23"/>
                  <a:gd name="T38" fmla="*/ 54 w 88"/>
                  <a:gd name="T39" fmla="*/ 11 h 23"/>
                  <a:gd name="T40" fmla="*/ 58 w 88"/>
                  <a:gd name="T41" fmla="*/ 11 h 23"/>
                  <a:gd name="T42" fmla="*/ 64 w 88"/>
                  <a:gd name="T43" fmla="*/ 13 h 23"/>
                  <a:gd name="T44" fmla="*/ 69 w 88"/>
                  <a:gd name="T45" fmla="*/ 13 h 23"/>
                  <a:gd name="T46" fmla="*/ 74 w 88"/>
                  <a:gd name="T47" fmla="*/ 13 h 23"/>
                  <a:gd name="T48" fmla="*/ 74 w 88"/>
                  <a:gd name="T49" fmla="*/ 13 h 23"/>
                  <a:gd name="T50" fmla="*/ 59 w 88"/>
                  <a:gd name="T51" fmla="*/ 15 h 23"/>
                  <a:gd name="T52" fmla="*/ 44 w 88"/>
                  <a:gd name="T53" fmla="*/ 16 h 23"/>
                  <a:gd name="T54" fmla="*/ 29 w 88"/>
                  <a:gd name="T55" fmla="*/ 16 h 23"/>
                  <a:gd name="T56" fmla="*/ 15 w 88"/>
                  <a:gd name="T57" fmla="*/ 18 h 23"/>
                  <a:gd name="T58" fmla="*/ 0 w 88"/>
                  <a:gd name="T59" fmla="*/ 23 h 23"/>
                  <a:gd name="T60" fmla="*/ 0 w 88"/>
                  <a:gd name="T61" fmla="*/ 23 h 23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8"/>
                  <a:gd name="T94" fmla="*/ 0 h 23"/>
                  <a:gd name="T95" fmla="*/ 88 w 88"/>
                  <a:gd name="T96" fmla="*/ 23 h 23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8" h="23">
                    <a:moveTo>
                      <a:pt x="0" y="23"/>
                    </a:moveTo>
                    <a:lnTo>
                      <a:pt x="9" y="20"/>
                    </a:lnTo>
                    <a:lnTo>
                      <a:pt x="18" y="16"/>
                    </a:lnTo>
                    <a:lnTo>
                      <a:pt x="26" y="13"/>
                    </a:lnTo>
                    <a:lnTo>
                      <a:pt x="35" y="9"/>
                    </a:lnTo>
                    <a:lnTo>
                      <a:pt x="43" y="4"/>
                    </a:lnTo>
                    <a:lnTo>
                      <a:pt x="51" y="1"/>
                    </a:lnTo>
                    <a:lnTo>
                      <a:pt x="61" y="0"/>
                    </a:lnTo>
                    <a:lnTo>
                      <a:pt x="70" y="1"/>
                    </a:lnTo>
                    <a:lnTo>
                      <a:pt x="79" y="2"/>
                    </a:lnTo>
                    <a:lnTo>
                      <a:pt x="88" y="4"/>
                    </a:lnTo>
                    <a:lnTo>
                      <a:pt x="79" y="3"/>
                    </a:lnTo>
                    <a:lnTo>
                      <a:pt x="71" y="6"/>
                    </a:lnTo>
                    <a:lnTo>
                      <a:pt x="64" y="8"/>
                    </a:lnTo>
                    <a:lnTo>
                      <a:pt x="56" y="10"/>
                    </a:lnTo>
                    <a:lnTo>
                      <a:pt x="49" y="13"/>
                    </a:lnTo>
                    <a:lnTo>
                      <a:pt x="54" y="11"/>
                    </a:lnTo>
                    <a:lnTo>
                      <a:pt x="58" y="11"/>
                    </a:lnTo>
                    <a:lnTo>
                      <a:pt x="64" y="13"/>
                    </a:lnTo>
                    <a:lnTo>
                      <a:pt x="69" y="13"/>
                    </a:lnTo>
                    <a:lnTo>
                      <a:pt x="74" y="13"/>
                    </a:lnTo>
                    <a:lnTo>
                      <a:pt x="59" y="15"/>
                    </a:lnTo>
                    <a:lnTo>
                      <a:pt x="44" y="16"/>
                    </a:lnTo>
                    <a:lnTo>
                      <a:pt x="29" y="16"/>
                    </a:lnTo>
                    <a:lnTo>
                      <a:pt x="15" y="18"/>
                    </a:lnTo>
                    <a:lnTo>
                      <a:pt x="0" y="23"/>
                    </a:lnTo>
                  </a:path>
                </a:pathLst>
              </a:custGeom>
              <a:noFill/>
              <a:ln w="3175">
                <a:solidFill>
                  <a:srgbClr val="584B3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91" name="Freeform 758">
                <a:extLst>
                  <a:ext uri="{FF2B5EF4-FFF2-40B4-BE49-F238E27FC236}">
                    <a16:creationId xmlns:a16="http://schemas.microsoft.com/office/drawing/2014/main" id="{F1E14907-F36E-40AE-A42A-5853CF22E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070"/>
                <a:ext cx="72" cy="57"/>
              </a:xfrm>
              <a:custGeom>
                <a:avLst/>
                <a:gdLst>
                  <a:gd name="T0" fmla="*/ 72 w 72"/>
                  <a:gd name="T1" fmla="*/ 0 h 57"/>
                  <a:gd name="T2" fmla="*/ 68 w 72"/>
                  <a:gd name="T3" fmla="*/ 19 h 57"/>
                  <a:gd name="T4" fmla="*/ 60 w 72"/>
                  <a:gd name="T5" fmla="*/ 36 h 57"/>
                  <a:gd name="T6" fmla="*/ 47 w 72"/>
                  <a:gd name="T7" fmla="*/ 49 h 57"/>
                  <a:gd name="T8" fmla="*/ 28 w 72"/>
                  <a:gd name="T9" fmla="*/ 57 h 57"/>
                  <a:gd name="T10" fmla="*/ 0 w 72"/>
                  <a:gd name="T11" fmla="*/ 56 h 57"/>
                  <a:gd name="T12" fmla="*/ 0 w 72"/>
                  <a:gd name="T13" fmla="*/ 56 h 57"/>
                  <a:gd name="T14" fmla="*/ 9 w 72"/>
                  <a:gd name="T15" fmla="*/ 56 h 57"/>
                  <a:gd name="T16" fmla="*/ 17 w 72"/>
                  <a:gd name="T17" fmla="*/ 55 h 57"/>
                  <a:gd name="T18" fmla="*/ 26 w 72"/>
                  <a:gd name="T19" fmla="*/ 51 h 57"/>
                  <a:gd name="T20" fmla="*/ 35 w 72"/>
                  <a:gd name="T21" fmla="*/ 47 h 57"/>
                  <a:gd name="T22" fmla="*/ 42 w 72"/>
                  <a:gd name="T23" fmla="*/ 42 h 57"/>
                  <a:gd name="T24" fmla="*/ 42 w 72"/>
                  <a:gd name="T25" fmla="*/ 42 h 57"/>
                  <a:gd name="T26" fmla="*/ 40 w 72"/>
                  <a:gd name="T27" fmla="*/ 43 h 57"/>
                  <a:gd name="T28" fmla="*/ 37 w 72"/>
                  <a:gd name="T29" fmla="*/ 43 h 57"/>
                  <a:gd name="T30" fmla="*/ 31 w 72"/>
                  <a:gd name="T31" fmla="*/ 44 h 57"/>
                  <a:gd name="T32" fmla="*/ 24 w 72"/>
                  <a:gd name="T33" fmla="*/ 44 h 57"/>
                  <a:gd name="T34" fmla="*/ 16 w 72"/>
                  <a:gd name="T35" fmla="*/ 46 h 57"/>
                  <a:gd name="T36" fmla="*/ 16 w 72"/>
                  <a:gd name="T37" fmla="*/ 46 h 57"/>
                  <a:gd name="T38" fmla="*/ 29 w 72"/>
                  <a:gd name="T39" fmla="*/ 41 h 57"/>
                  <a:gd name="T40" fmla="*/ 42 w 72"/>
                  <a:gd name="T41" fmla="*/ 34 h 57"/>
                  <a:gd name="T42" fmla="*/ 54 w 72"/>
                  <a:gd name="T43" fmla="*/ 25 h 57"/>
                  <a:gd name="T44" fmla="*/ 64 w 72"/>
                  <a:gd name="T45" fmla="*/ 13 h 57"/>
                  <a:gd name="T46" fmla="*/ 72 w 72"/>
                  <a:gd name="T47" fmla="*/ 0 h 57"/>
                  <a:gd name="T48" fmla="*/ 72 w 72"/>
                  <a:gd name="T49" fmla="*/ 0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2"/>
                  <a:gd name="T76" fmla="*/ 0 h 57"/>
                  <a:gd name="T77" fmla="*/ 72 w 72"/>
                  <a:gd name="T78" fmla="*/ 57 h 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2" h="57">
                    <a:moveTo>
                      <a:pt x="72" y="0"/>
                    </a:moveTo>
                    <a:lnTo>
                      <a:pt x="68" y="19"/>
                    </a:lnTo>
                    <a:lnTo>
                      <a:pt x="60" y="36"/>
                    </a:lnTo>
                    <a:lnTo>
                      <a:pt x="47" y="49"/>
                    </a:lnTo>
                    <a:lnTo>
                      <a:pt x="28" y="57"/>
                    </a:lnTo>
                    <a:lnTo>
                      <a:pt x="0" y="56"/>
                    </a:lnTo>
                    <a:lnTo>
                      <a:pt x="9" y="56"/>
                    </a:lnTo>
                    <a:lnTo>
                      <a:pt x="17" y="55"/>
                    </a:lnTo>
                    <a:lnTo>
                      <a:pt x="26" y="51"/>
                    </a:lnTo>
                    <a:lnTo>
                      <a:pt x="35" y="47"/>
                    </a:lnTo>
                    <a:lnTo>
                      <a:pt x="42" y="42"/>
                    </a:lnTo>
                    <a:lnTo>
                      <a:pt x="40" y="43"/>
                    </a:lnTo>
                    <a:lnTo>
                      <a:pt x="37" y="43"/>
                    </a:lnTo>
                    <a:lnTo>
                      <a:pt x="31" y="44"/>
                    </a:lnTo>
                    <a:lnTo>
                      <a:pt x="24" y="44"/>
                    </a:lnTo>
                    <a:lnTo>
                      <a:pt x="16" y="46"/>
                    </a:lnTo>
                    <a:lnTo>
                      <a:pt x="29" y="41"/>
                    </a:lnTo>
                    <a:lnTo>
                      <a:pt x="42" y="34"/>
                    </a:lnTo>
                    <a:lnTo>
                      <a:pt x="54" y="25"/>
                    </a:lnTo>
                    <a:lnTo>
                      <a:pt x="64" y="13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584B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92" name="Freeform 759">
                <a:extLst>
                  <a:ext uri="{FF2B5EF4-FFF2-40B4-BE49-F238E27FC236}">
                    <a16:creationId xmlns:a16="http://schemas.microsoft.com/office/drawing/2014/main" id="{83EED378-0380-4686-AA92-3E59D5EECB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6" y="2070"/>
                <a:ext cx="72" cy="57"/>
              </a:xfrm>
              <a:custGeom>
                <a:avLst/>
                <a:gdLst>
                  <a:gd name="T0" fmla="*/ 72 w 72"/>
                  <a:gd name="T1" fmla="*/ 0 h 57"/>
                  <a:gd name="T2" fmla="*/ 68 w 72"/>
                  <a:gd name="T3" fmla="*/ 19 h 57"/>
                  <a:gd name="T4" fmla="*/ 60 w 72"/>
                  <a:gd name="T5" fmla="*/ 36 h 57"/>
                  <a:gd name="T6" fmla="*/ 47 w 72"/>
                  <a:gd name="T7" fmla="*/ 49 h 57"/>
                  <a:gd name="T8" fmla="*/ 28 w 72"/>
                  <a:gd name="T9" fmla="*/ 57 h 57"/>
                  <a:gd name="T10" fmla="*/ 0 w 72"/>
                  <a:gd name="T11" fmla="*/ 56 h 57"/>
                  <a:gd name="T12" fmla="*/ 0 w 72"/>
                  <a:gd name="T13" fmla="*/ 56 h 57"/>
                  <a:gd name="T14" fmla="*/ 9 w 72"/>
                  <a:gd name="T15" fmla="*/ 56 h 57"/>
                  <a:gd name="T16" fmla="*/ 17 w 72"/>
                  <a:gd name="T17" fmla="*/ 55 h 57"/>
                  <a:gd name="T18" fmla="*/ 26 w 72"/>
                  <a:gd name="T19" fmla="*/ 51 h 57"/>
                  <a:gd name="T20" fmla="*/ 35 w 72"/>
                  <a:gd name="T21" fmla="*/ 47 h 57"/>
                  <a:gd name="T22" fmla="*/ 42 w 72"/>
                  <a:gd name="T23" fmla="*/ 42 h 57"/>
                  <a:gd name="T24" fmla="*/ 42 w 72"/>
                  <a:gd name="T25" fmla="*/ 42 h 57"/>
                  <a:gd name="T26" fmla="*/ 40 w 72"/>
                  <a:gd name="T27" fmla="*/ 43 h 57"/>
                  <a:gd name="T28" fmla="*/ 37 w 72"/>
                  <a:gd name="T29" fmla="*/ 43 h 57"/>
                  <a:gd name="T30" fmla="*/ 31 w 72"/>
                  <a:gd name="T31" fmla="*/ 44 h 57"/>
                  <a:gd name="T32" fmla="*/ 24 w 72"/>
                  <a:gd name="T33" fmla="*/ 44 h 57"/>
                  <a:gd name="T34" fmla="*/ 16 w 72"/>
                  <a:gd name="T35" fmla="*/ 46 h 57"/>
                  <a:gd name="T36" fmla="*/ 16 w 72"/>
                  <a:gd name="T37" fmla="*/ 46 h 57"/>
                  <a:gd name="T38" fmla="*/ 29 w 72"/>
                  <a:gd name="T39" fmla="*/ 41 h 57"/>
                  <a:gd name="T40" fmla="*/ 42 w 72"/>
                  <a:gd name="T41" fmla="*/ 34 h 57"/>
                  <a:gd name="T42" fmla="*/ 54 w 72"/>
                  <a:gd name="T43" fmla="*/ 25 h 57"/>
                  <a:gd name="T44" fmla="*/ 64 w 72"/>
                  <a:gd name="T45" fmla="*/ 13 h 57"/>
                  <a:gd name="T46" fmla="*/ 72 w 72"/>
                  <a:gd name="T47" fmla="*/ 0 h 57"/>
                  <a:gd name="T48" fmla="*/ 72 w 72"/>
                  <a:gd name="T49" fmla="*/ 0 h 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2"/>
                  <a:gd name="T76" fmla="*/ 0 h 57"/>
                  <a:gd name="T77" fmla="*/ 72 w 72"/>
                  <a:gd name="T78" fmla="*/ 57 h 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2" h="57">
                    <a:moveTo>
                      <a:pt x="72" y="0"/>
                    </a:moveTo>
                    <a:lnTo>
                      <a:pt x="68" y="19"/>
                    </a:lnTo>
                    <a:lnTo>
                      <a:pt x="60" y="36"/>
                    </a:lnTo>
                    <a:lnTo>
                      <a:pt x="47" y="49"/>
                    </a:lnTo>
                    <a:lnTo>
                      <a:pt x="28" y="57"/>
                    </a:lnTo>
                    <a:lnTo>
                      <a:pt x="0" y="56"/>
                    </a:lnTo>
                    <a:lnTo>
                      <a:pt x="9" y="56"/>
                    </a:lnTo>
                    <a:lnTo>
                      <a:pt x="17" y="55"/>
                    </a:lnTo>
                    <a:lnTo>
                      <a:pt x="26" y="51"/>
                    </a:lnTo>
                    <a:lnTo>
                      <a:pt x="35" y="47"/>
                    </a:lnTo>
                    <a:lnTo>
                      <a:pt x="42" y="42"/>
                    </a:lnTo>
                    <a:lnTo>
                      <a:pt x="40" y="43"/>
                    </a:lnTo>
                    <a:lnTo>
                      <a:pt x="37" y="43"/>
                    </a:lnTo>
                    <a:lnTo>
                      <a:pt x="31" y="44"/>
                    </a:lnTo>
                    <a:lnTo>
                      <a:pt x="24" y="44"/>
                    </a:lnTo>
                    <a:lnTo>
                      <a:pt x="16" y="46"/>
                    </a:lnTo>
                    <a:lnTo>
                      <a:pt x="29" y="41"/>
                    </a:lnTo>
                    <a:lnTo>
                      <a:pt x="42" y="34"/>
                    </a:lnTo>
                    <a:lnTo>
                      <a:pt x="54" y="25"/>
                    </a:lnTo>
                    <a:lnTo>
                      <a:pt x="64" y="13"/>
                    </a:lnTo>
                    <a:lnTo>
                      <a:pt x="72" y="0"/>
                    </a:lnTo>
                  </a:path>
                </a:pathLst>
              </a:custGeom>
              <a:noFill/>
              <a:ln w="3175">
                <a:solidFill>
                  <a:srgbClr val="584B32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93" name="Freeform 760">
                <a:extLst>
                  <a:ext uri="{FF2B5EF4-FFF2-40B4-BE49-F238E27FC236}">
                    <a16:creationId xmlns:a16="http://schemas.microsoft.com/office/drawing/2014/main" id="{90D4841C-942F-42BF-AA4E-7CBD189EC4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6" y="2073"/>
                <a:ext cx="11" cy="53"/>
              </a:xfrm>
              <a:custGeom>
                <a:avLst/>
                <a:gdLst>
                  <a:gd name="T0" fmla="*/ 11 w 11"/>
                  <a:gd name="T1" fmla="*/ 0 h 53"/>
                  <a:gd name="T2" fmla="*/ 9 w 11"/>
                  <a:gd name="T3" fmla="*/ 3 h 53"/>
                  <a:gd name="T4" fmla="*/ 6 w 11"/>
                  <a:gd name="T5" fmla="*/ 11 h 53"/>
                  <a:gd name="T6" fmla="*/ 2 w 11"/>
                  <a:gd name="T7" fmla="*/ 24 h 53"/>
                  <a:gd name="T8" fmla="*/ 0 w 11"/>
                  <a:gd name="T9" fmla="*/ 39 h 53"/>
                  <a:gd name="T10" fmla="*/ 2 w 11"/>
                  <a:gd name="T11" fmla="*/ 53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53"/>
                  <a:gd name="T20" fmla="*/ 11 w 11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53">
                    <a:moveTo>
                      <a:pt x="11" y="0"/>
                    </a:moveTo>
                    <a:lnTo>
                      <a:pt x="9" y="3"/>
                    </a:lnTo>
                    <a:lnTo>
                      <a:pt x="6" y="11"/>
                    </a:lnTo>
                    <a:lnTo>
                      <a:pt x="2" y="24"/>
                    </a:lnTo>
                    <a:lnTo>
                      <a:pt x="0" y="39"/>
                    </a:lnTo>
                    <a:lnTo>
                      <a:pt x="2" y="5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94" name="Freeform 761">
                <a:extLst>
                  <a:ext uri="{FF2B5EF4-FFF2-40B4-BE49-F238E27FC236}">
                    <a16:creationId xmlns:a16="http://schemas.microsoft.com/office/drawing/2014/main" id="{342B6365-A61C-4B5C-9525-68D941758A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3" y="2048"/>
                <a:ext cx="50" cy="87"/>
              </a:xfrm>
              <a:custGeom>
                <a:avLst/>
                <a:gdLst>
                  <a:gd name="T0" fmla="*/ 3 w 50"/>
                  <a:gd name="T1" fmla="*/ 20 h 87"/>
                  <a:gd name="T2" fmla="*/ 3 w 50"/>
                  <a:gd name="T3" fmla="*/ 20 h 87"/>
                  <a:gd name="T4" fmla="*/ 4 w 50"/>
                  <a:gd name="T5" fmla="*/ 16 h 87"/>
                  <a:gd name="T6" fmla="*/ 7 w 50"/>
                  <a:gd name="T7" fmla="*/ 13 h 87"/>
                  <a:gd name="T8" fmla="*/ 9 w 50"/>
                  <a:gd name="T9" fmla="*/ 8 h 87"/>
                  <a:gd name="T10" fmla="*/ 13 w 50"/>
                  <a:gd name="T11" fmla="*/ 5 h 87"/>
                  <a:gd name="T12" fmla="*/ 13 w 50"/>
                  <a:gd name="T13" fmla="*/ 5 h 87"/>
                  <a:gd name="T14" fmla="*/ 18 w 50"/>
                  <a:gd name="T15" fmla="*/ 2 h 87"/>
                  <a:gd name="T16" fmla="*/ 23 w 50"/>
                  <a:gd name="T17" fmla="*/ 0 h 87"/>
                  <a:gd name="T18" fmla="*/ 27 w 50"/>
                  <a:gd name="T19" fmla="*/ 0 h 87"/>
                  <a:gd name="T20" fmla="*/ 33 w 50"/>
                  <a:gd name="T21" fmla="*/ 1 h 87"/>
                  <a:gd name="T22" fmla="*/ 40 w 50"/>
                  <a:gd name="T23" fmla="*/ 6 h 87"/>
                  <a:gd name="T24" fmla="*/ 40 w 50"/>
                  <a:gd name="T25" fmla="*/ 6 h 87"/>
                  <a:gd name="T26" fmla="*/ 46 w 50"/>
                  <a:gd name="T27" fmla="*/ 14 h 87"/>
                  <a:gd name="T28" fmla="*/ 50 w 50"/>
                  <a:gd name="T29" fmla="*/ 25 h 87"/>
                  <a:gd name="T30" fmla="*/ 50 w 50"/>
                  <a:gd name="T31" fmla="*/ 34 h 87"/>
                  <a:gd name="T32" fmla="*/ 47 w 50"/>
                  <a:gd name="T33" fmla="*/ 43 h 87"/>
                  <a:gd name="T34" fmla="*/ 45 w 50"/>
                  <a:gd name="T35" fmla="*/ 52 h 87"/>
                  <a:gd name="T36" fmla="*/ 45 w 50"/>
                  <a:gd name="T37" fmla="*/ 52 h 87"/>
                  <a:gd name="T38" fmla="*/ 41 w 50"/>
                  <a:gd name="T39" fmla="*/ 61 h 87"/>
                  <a:gd name="T40" fmla="*/ 38 w 50"/>
                  <a:gd name="T41" fmla="*/ 65 h 87"/>
                  <a:gd name="T42" fmla="*/ 33 w 50"/>
                  <a:gd name="T43" fmla="*/ 68 h 87"/>
                  <a:gd name="T44" fmla="*/ 31 w 50"/>
                  <a:gd name="T45" fmla="*/ 70 h 87"/>
                  <a:gd name="T46" fmla="*/ 29 w 50"/>
                  <a:gd name="T47" fmla="*/ 72 h 87"/>
                  <a:gd name="T48" fmla="*/ 29 w 50"/>
                  <a:gd name="T49" fmla="*/ 72 h 87"/>
                  <a:gd name="T50" fmla="*/ 27 w 50"/>
                  <a:gd name="T51" fmla="*/ 75 h 87"/>
                  <a:gd name="T52" fmla="*/ 25 w 50"/>
                  <a:gd name="T53" fmla="*/ 78 h 87"/>
                  <a:gd name="T54" fmla="*/ 22 w 50"/>
                  <a:gd name="T55" fmla="*/ 81 h 87"/>
                  <a:gd name="T56" fmla="*/ 18 w 50"/>
                  <a:gd name="T57" fmla="*/ 85 h 87"/>
                  <a:gd name="T58" fmla="*/ 13 w 50"/>
                  <a:gd name="T59" fmla="*/ 86 h 87"/>
                  <a:gd name="T60" fmla="*/ 13 w 50"/>
                  <a:gd name="T61" fmla="*/ 86 h 87"/>
                  <a:gd name="T62" fmla="*/ 10 w 50"/>
                  <a:gd name="T63" fmla="*/ 87 h 87"/>
                  <a:gd name="T64" fmla="*/ 7 w 50"/>
                  <a:gd name="T65" fmla="*/ 86 h 87"/>
                  <a:gd name="T66" fmla="*/ 4 w 50"/>
                  <a:gd name="T67" fmla="*/ 84 h 87"/>
                  <a:gd name="T68" fmla="*/ 2 w 50"/>
                  <a:gd name="T69" fmla="*/ 80 h 87"/>
                  <a:gd name="T70" fmla="*/ 0 w 50"/>
                  <a:gd name="T71" fmla="*/ 76 h 87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0"/>
                  <a:gd name="T109" fmla="*/ 0 h 87"/>
                  <a:gd name="T110" fmla="*/ 50 w 50"/>
                  <a:gd name="T111" fmla="*/ 87 h 87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0" h="87">
                    <a:moveTo>
                      <a:pt x="3" y="20"/>
                    </a:moveTo>
                    <a:lnTo>
                      <a:pt x="3" y="20"/>
                    </a:lnTo>
                    <a:lnTo>
                      <a:pt x="4" y="16"/>
                    </a:lnTo>
                    <a:lnTo>
                      <a:pt x="7" y="13"/>
                    </a:lnTo>
                    <a:lnTo>
                      <a:pt x="9" y="8"/>
                    </a:lnTo>
                    <a:lnTo>
                      <a:pt x="13" y="5"/>
                    </a:lnTo>
                    <a:lnTo>
                      <a:pt x="18" y="2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33" y="1"/>
                    </a:lnTo>
                    <a:lnTo>
                      <a:pt x="40" y="6"/>
                    </a:lnTo>
                    <a:lnTo>
                      <a:pt x="46" y="14"/>
                    </a:lnTo>
                    <a:lnTo>
                      <a:pt x="50" y="25"/>
                    </a:lnTo>
                    <a:lnTo>
                      <a:pt x="50" y="34"/>
                    </a:lnTo>
                    <a:lnTo>
                      <a:pt x="47" y="43"/>
                    </a:lnTo>
                    <a:lnTo>
                      <a:pt x="45" y="52"/>
                    </a:lnTo>
                    <a:lnTo>
                      <a:pt x="41" y="61"/>
                    </a:lnTo>
                    <a:lnTo>
                      <a:pt x="38" y="65"/>
                    </a:lnTo>
                    <a:lnTo>
                      <a:pt x="33" y="68"/>
                    </a:lnTo>
                    <a:lnTo>
                      <a:pt x="31" y="70"/>
                    </a:lnTo>
                    <a:lnTo>
                      <a:pt x="29" y="72"/>
                    </a:lnTo>
                    <a:lnTo>
                      <a:pt x="27" y="75"/>
                    </a:lnTo>
                    <a:lnTo>
                      <a:pt x="25" y="78"/>
                    </a:lnTo>
                    <a:lnTo>
                      <a:pt x="22" y="81"/>
                    </a:lnTo>
                    <a:lnTo>
                      <a:pt x="18" y="85"/>
                    </a:lnTo>
                    <a:lnTo>
                      <a:pt x="13" y="86"/>
                    </a:lnTo>
                    <a:lnTo>
                      <a:pt x="10" y="87"/>
                    </a:lnTo>
                    <a:lnTo>
                      <a:pt x="7" y="86"/>
                    </a:lnTo>
                    <a:lnTo>
                      <a:pt x="4" y="84"/>
                    </a:lnTo>
                    <a:lnTo>
                      <a:pt x="2" y="80"/>
                    </a:lnTo>
                    <a:lnTo>
                      <a:pt x="0" y="7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95" name="Freeform 762">
                <a:extLst>
                  <a:ext uri="{FF2B5EF4-FFF2-40B4-BE49-F238E27FC236}">
                    <a16:creationId xmlns:a16="http://schemas.microsoft.com/office/drawing/2014/main" id="{764B0FE4-6A43-4BEE-AC51-75DF8A3C65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4" y="2059"/>
                <a:ext cx="30" cy="33"/>
              </a:xfrm>
              <a:custGeom>
                <a:avLst/>
                <a:gdLst>
                  <a:gd name="T0" fmla="*/ 0 w 30"/>
                  <a:gd name="T1" fmla="*/ 8 h 33"/>
                  <a:gd name="T2" fmla="*/ 5 w 30"/>
                  <a:gd name="T3" fmla="*/ 4 h 33"/>
                  <a:gd name="T4" fmla="*/ 9 w 30"/>
                  <a:gd name="T5" fmla="*/ 1 h 33"/>
                  <a:gd name="T6" fmla="*/ 13 w 30"/>
                  <a:gd name="T7" fmla="*/ 0 h 33"/>
                  <a:gd name="T8" fmla="*/ 16 w 30"/>
                  <a:gd name="T9" fmla="*/ 0 h 33"/>
                  <a:gd name="T10" fmla="*/ 20 w 30"/>
                  <a:gd name="T11" fmla="*/ 1 h 33"/>
                  <a:gd name="T12" fmla="*/ 20 w 30"/>
                  <a:gd name="T13" fmla="*/ 1 h 33"/>
                  <a:gd name="T14" fmla="*/ 25 w 30"/>
                  <a:gd name="T15" fmla="*/ 3 h 33"/>
                  <a:gd name="T16" fmla="*/ 28 w 30"/>
                  <a:gd name="T17" fmla="*/ 8 h 33"/>
                  <a:gd name="T18" fmla="*/ 30 w 30"/>
                  <a:gd name="T19" fmla="*/ 14 h 33"/>
                  <a:gd name="T20" fmla="*/ 30 w 30"/>
                  <a:gd name="T21" fmla="*/ 22 h 33"/>
                  <a:gd name="T22" fmla="*/ 28 w 30"/>
                  <a:gd name="T23" fmla="*/ 33 h 3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"/>
                  <a:gd name="T37" fmla="*/ 0 h 33"/>
                  <a:gd name="T38" fmla="*/ 30 w 30"/>
                  <a:gd name="T39" fmla="*/ 33 h 3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" h="33">
                    <a:moveTo>
                      <a:pt x="0" y="8"/>
                    </a:moveTo>
                    <a:lnTo>
                      <a:pt x="5" y="4"/>
                    </a:lnTo>
                    <a:lnTo>
                      <a:pt x="9" y="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20" y="1"/>
                    </a:lnTo>
                    <a:lnTo>
                      <a:pt x="25" y="3"/>
                    </a:lnTo>
                    <a:lnTo>
                      <a:pt x="28" y="8"/>
                    </a:lnTo>
                    <a:lnTo>
                      <a:pt x="30" y="14"/>
                    </a:lnTo>
                    <a:lnTo>
                      <a:pt x="30" y="22"/>
                    </a:lnTo>
                    <a:lnTo>
                      <a:pt x="28" y="3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96" name="Freeform 763">
                <a:extLst>
                  <a:ext uri="{FF2B5EF4-FFF2-40B4-BE49-F238E27FC236}">
                    <a16:creationId xmlns:a16="http://schemas.microsoft.com/office/drawing/2014/main" id="{D4BB4133-0E77-45DB-93C7-39F7C0241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2" y="2078"/>
                <a:ext cx="13" cy="12"/>
              </a:xfrm>
              <a:custGeom>
                <a:avLst/>
                <a:gdLst>
                  <a:gd name="T0" fmla="*/ 0 w 13"/>
                  <a:gd name="T1" fmla="*/ 0 h 12"/>
                  <a:gd name="T2" fmla="*/ 3 w 13"/>
                  <a:gd name="T3" fmla="*/ 4 h 12"/>
                  <a:gd name="T4" fmla="*/ 5 w 13"/>
                  <a:gd name="T5" fmla="*/ 7 h 12"/>
                  <a:gd name="T6" fmla="*/ 8 w 13"/>
                  <a:gd name="T7" fmla="*/ 10 h 12"/>
                  <a:gd name="T8" fmla="*/ 11 w 13"/>
                  <a:gd name="T9" fmla="*/ 11 h 12"/>
                  <a:gd name="T10" fmla="*/ 13 w 13"/>
                  <a:gd name="T11" fmla="*/ 12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12"/>
                  <a:gd name="T20" fmla="*/ 13 w 13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12">
                    <a:moveTo>
                      <a:pt x="0" y="0"/>
                    </a:moveTo>
                    <a:lnTo>
                      <a:pt x="3" y="4"/>
                    </a:lnTo>
                    <a:lnTo>
                      <a:pt x="5" y="7"/>
                    </a:lnTo>
                    <a:lnTo>
                      <a:pt x="8" y="10"/>
                    </a:lnTo>
                    <a:lnTo>
                      <a:pt x="11" y="11"/>
                    </a:lnTo>
                    <a:lnTo>
                      <a:pt x="13" y="1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97" name="Freeform 764">
                <a:extLst>
                  <a:ext uri="{FF2B5EF4-FFF2-40B4-BE49-F238E27FC236}">
                    <a16:creationId xmlns:a16="http://schemas.microsoft.com/office/drawing/2014/main" id="{C72A814D-DD25-474B-AF43-508D5C328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2" y="2096"/>
                <a:ext cx="14" cy="14"/>
              </a:xfrm>
              <a:custGeom>
                <a:avLst/>
                <a:gdLst>
                  <a:gd name="T0" fmla="*/ 14 w 14"/>
                  <a:gd name="T1" fmla="*/ 0 h 14"/>
                  <a:gd name="T2" fmla="*/ 13 w 14"/>
                  <a:gd name="T3" fmla="*/ 1 h 14"/>
                  <a:gd name="T4" fmla="*/ 11 w 14"/>
                  <a:gd name="T5" fmla="*/ 2 h 14"/>
                  <a:gd name="T6" fmla="*/ 10 w 14"/>
                  <a:gd name="T7" fmla="*/ 3 h 14"/>
                  <a:gd name="T8" fmla="*/ 8 w 14"/>
                  <a:gd name="T9" fmla="*/ 3 h 14"/>
                  <a:gd name="T10" fmla="*/ 4 w 14"/>
                  <a:gd name="T11" fmla="*/ 4 h 14"/>
                  <a:gd name="T12" fmla="*/ 4 w 14"/>
                  <a:gd name="T13" fmla="*/ 4 h 14"/>
                  <a:gd name="T14" fmla="*/ 1 w 14"/>
                  <a:gd name="T15" fmla="*/ 6 h 14"/>
                  <a:gd name="T16" fmla="*/ 0 w 14"/>
                  <a:gd name="T17" fmla="*/ 8 h 14"/>
                  <a:gd name="T18" fmla="*/ 0 w 14"/>
                  <a:gd name="T19" fmla="*/ 9 h 14"/>
                  <a:gd name="T20" fmla="*/ 1 w 14"/>
                  <a:gd name="T21" fmla="*/ 11 h 14"/>
                  <a:gd name="T22" fmla="*/ 3 w 14"/>
                  <a:gd name="T23" fmla="*/ 14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4"/>
                  <a:gd name="T37" fmla="*/ 0 h 14"/>
                  <a:gd name="T38" fmla="*/ 14 w 14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4" h="14">
                    <a:moveTo>
                      <a:pt x="14" y="0"/>
                    </a:moveTo>
                    <a:lnTo>
                      <a:pt x="13" y="1"/>
                    </a:lnTo>
                    <a:lnTo>
                      <a:pt x="11" y="2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4" y="4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9"/>
                    </a:lnTo>
                    <a:lnTo>
                      <a:pt x="1" y="11"/>
                    </a:lnTo>
                    <a:lnTo>
                      <a:pt x="3" y="14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98" name="Freeform 765">
                <a:extLst>
                  <a:ext uri="{FF2B5EF4-FFF2-40B4-BE49-F238E27FC236}">
                    <a16:creationId xmlns:a16="http://schemas.microsoft.com/office/drawing/2014/main" id="{689FDC8A-6001-41A8-B638-108D58B67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1" y="2170"/>
                <a:ext cx="18" cy="33"/>
              </a:xfrm>
              <a:custGeom>
                <a:avLst/>
                <a:gdLst>
                  <a:gd name="T0" fmla="*/ 0 w 18"/>
                  <a:gd name="T1" fmla="*/ 0 h 33"/>
                  <a:gd name="T2" fmla="*/ 2 w 18"/>
                  <a:gd name="T3" fmla="*/ 1 h 33"/>
                  <a:gd name="T4" fmla="*/ 5 w 18"/>
                  <a:gd name="T5" fmla="*/ 8 h 33"/>
                  <a:gd name="T6" fmla="*/ 10 w 18"/>
                  <a:gd name="T7" fmla="*/ 15 h 33"/>
                  <a:gd name="T8" fmla="*/ 14 w 18"/>
                  <a:gd name="T9" fmla="*/ 25 h 33"/>
                  <a:gd name="T10" fmla="*/ 18 w 18"/>
                  <a:gd name="T11" fmla="*/ 3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33"/>
                  <a:gd name="T20" fmla="*/ 18 w 18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33">
                    <a:moveTo>
                      <a:pt x="0" y="0"/>
                    </a:moveTo>
                    <a:lnTo>
                      <a:pt x="2" y="1"/>
                    </a:lnTo>
                    <a:lnTo>
                      <a:pt x="5" y="8"/>
                    </a:lnTo>
                    <a:lnTo>
                      <a:pt x="10" y="15"/>
                    </a:lnTo>
                    <a:lnTo>
                      <a:pt x="14" y="25"/>
                    </a:lnTo>
                    <a:lnTo>
                      <a:pt x="18" y="3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99" name="Freeform 766">
                <a:extLst>
                  <a:ext uri="{FF2B5EF4-FFF2-40B4-BE49-F238E27FC236}">
                    <a16:creationId xmlns:a16="http://schemas.microsoft.com/office/drawing/2014/main" id="{53A35693-69DD-47AF-80BD-CF34F6D02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2" y="3408"/>
                <a:ext cx="281" cy="172"/>
              </a:xfrm>
              <a:custGeom>
                <a:avLst/>
                <a:gdLst>
                  <a:gd name="T0" fmla="*/ 260 w 281"/>
                  <a:gd name="T1" fmla="*/ 44 h 172"/>
                  <a:gd name="T2" fmla="*/ 265 w 281"/>
                  <a:gd name="T3" fmla="*/ 62 h 172"/>
                  <a:gd name="T4" fmla="*/ 271 w 281"/>
                  <a:gd name="T5" fmla="*/ 79 h 172"/>
                  <a:gd name="T6" fmla="*/ 274 w 281"/>
                  <a:gd name="T7" fmla="*/ 95 h 172"/>
                  <a:gd name="T8" fmla="*/ 277 w 281"/>
                  <a:gd name="T9" fmla="*/ 115 h 172"/>
                  <a:gd name="T10" fmla="*/ 277 w 281"/>
                  <a:gd name="T11" fmla="*/ 126 h 172"/>
                  <a:gd name="T12" fmla="*/ 279 w 281"/>
                  <a:gd name="T13" fmla="*/ 126 h 172"/>
                  <a:gd name="T14" fmla="*/ 279 w 281"/>
                  <a:gd name="T15" fmla="*/ 122 h 172"/>
                  <a:gd name="T16" fmla="*/ 280 w 281"/>
                  <a:gd name="T17" fmla="*/ 123 h 172"/>
                  <a:gd name="T18" fmla="*/ 281 w 281"/>
                  <a:gd name="T19" fmla="*/ 134 h 172"/>
                  <a:gd name="T20" fmla="*/ 281 w 281"/>
                  <a:gd name="T21" fmla="*/ 143 h 172"/>
                  <a:gd name="T22" fmla="*/ 281 w 281"/>
                  <a:gd name="T23" fmla="*/ 143 h 172"/>
                  <a:gd name="T24" fmla="*/ 264 w 281"/>
                  <a:gd name="T25" fmla="*/ 163 h 172"/>
                  <a:gd name="T26" fmla="*/ 239 w 281"/>
                  <a:gd name="T27" fmla="*/ 171 h 172"/>
                  <a:gd name="T28" fmla="*/ 211 w 281"/>
                  <a:gd name="T29" fmla="*/ 171 h 172"/>
                  <a:gd name="T30" fmla="*/ 185 w 281"/>
                  <a:gd name="T31" fmla="*/ 166 h 172"/>
                  <a:gd name="T32" fmla="*/ 162 w 281"/>
                  <a:gd name="T33" fmla="*/ 159 h 172"/>
                  <a:gd name="T34" fmla="*/ 159 w 281"/>
                  <a:gd name="T35" fmla="*/ 157 h 172"/>
                  <a:gd name="T36" fmla="*/ 153 w 281"/>
                  <a:gd name="T37" fmla="*/ 155 h 172"/>
                  <a:gd name="T38" fmla="*/ 151 w 281"/>
                  <a:gd name="T39" fmla="*/ 155 h 172"/>
                  <a:gd name="T40" fmla="*/ 151 w 281"/>
                  <a:gd name="T41" fmla="*/ 152 h 172"/>
                  <a:gd name="T42" fmla="*/ 151 w 281"/>
                  <a:gd name="T43" fmla="*/ 145 h 172"/>
                  <a:gd name="T44" fmla="*/ 151 w 281"/>
                  <a:gd name="T45" fmla="*/ 141 h 172"/>
                  <a:gd name="T46" fmla="*/ 142 w 281"/>
                  <a:gd name="T47" fmla="*/ 134 h 172"/>
                  <a:gd name="T48" fmla="*/ 110 w 281"/>
                  <a:gd name="T49" fmla="*/ 127 h 172"/>
                  <a:gd name="T50" fmla="*/ 92 w 281"/>
                  <a:gd name="T51" fmla="*/ 126 h 172"/>
                  <a:gd name="T52" fmla="*/ 93 w 281"/>
                  <a:gd name="T53" fmla="*/ 129 h 172"/>
                  <a:gd name="T54" fmla="*/ 79 w 281"/>
                  <a:gd name="T55" fmla="*/ 126 h 172"/>
                  <a:gd name="T56" fmla="*/ 54 w 281"/>
                  <a:gd name="T57" fmla="*/ 117 h 172"/>
                  <a:gd name="T58" fmla="*/ 45 w 281"/>
                  <a:gd name="T59" fmla="*/ 113 h 172"/>
                  <a:gd name="T60" fmla="*/ 24 w 281"/>
                  <a:gd name="T61" fmla="*/ 98 h 172"/>
                  <a:gd name="T62" fmla="*/ 8 w 281"/>
                  <a:gd name="T63" fmla="*/ 77 h 172"/>
                  <a:gd name="T64" fmla="*/ 2 w 281"/>
                  <a:gd name="T65" fmla="*/ 63 h 172"/>
                  <a:gd name="T66" fmla="*/ 0 w 281"/>
                  <a:gd name="T67" fmla="*/ 35 h 172"/>
                  <a:gd name="T68" fmla="*/ 8 w 281"/>
                  <a:gd name="T69" fmla="*/ 16 h 172"/>
                  <a:gd name="T70" fmla="*/ 15 w 281"/>
                  <a:gd name="T71" fmla="*/ 9 h 172"/>
                  <a:gd name="T72" fmla="*/ 32 w 281"/>
                  <a:gd name="T73" fmla="*/ 1 h 172"/>
                  <a:gd name="T74" fmla="*/ 52 w 281"/>
                  <a:gd name="T75" fmla="*/ 1 h 172"/>
                  <a:gd name="T76" fmla="*/ 63 w 281"/>
                  <a:gd name="T77" fmla="*/ 3 h 172"/>
                  <a:gd name="T78" fmla="*/ 95 w 281"/>
                  <a:gd name="T79" fmla="*/ 8 h 172"/>
                  <a:gd name="T80" fmla="*/ 126 w 281"/>
                  <a:gd name="T81" fmla="*/ 5 h 172"/>
                  <a:gd name="T82" fmla="*/ 257 w 281"/>
                  <a:gd name="T83" fmla="*/ 35 h 17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81"/>
                  <a:gd name="T127" fmla="*/ 0 h 172"/>
                  <a:gd name="T128" fmla="*/ 281 w 281"/>
                  <a:gd name="T129" fmla="*/ 172 h 17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81" h="172">
                    <a:moveTo>
                      <a:pt x="257" y="35"/>
                    </a:moveTo>
                    <a:lnTo>
                      <a:pt x="260" y="44"/>
                    </a:lnTo>
                    <a:lnTo>
                      <a:pt x="262" y="53"/>
                    </a:lnTo>
                    <a:lnTo>
                      <a:pt x="265" y="62"/>
                    </a:lnTo>
                    <a:lnTo>
                      <a:pt x="267" y="71"/>
                    </a:lnTo>
                    <a:lnTo>
                      <a:pt x="271" y="79"/>
                    </a:lnTo>
                    <a:lnTo>
                      <a:pt x="273" y="87"/>
                    </a:lnTo>
                    <a:lnTo>
                      <a:pt x="274" y="95"/>
                    </a:lnTo>
                    <a:lnTo>
                      <a:pt x="276" y="105"/>
                    </a:lnTo>
                    <a:lnTo>
                      <a:pt x="277" y="115"/>
                    </a:lnTo>
                    <a:lnTo>
                      <a:pt x="277" y="126"/>
                    </a:lnTo>
                    <a:lnTo>
                      <a:pt x="279" y="127"/>
                    </a:lnTo>
                    <a:lnTo>
                      <a:pt x="279" y="126"/>
                    </a:lnTo>
                    <a:lnTo>
                      <a:pt x="279" y="123"/>
                    </a:lnTo>
                    <a:lnTo>
                      <a:pt x="279" y="122"/>
                    </a:lnTo>
                    <a:lnTo>
                      <a:pt x="280" y="123"/>
                    </a:lnTo>
                    <a:lnTo>
                      <a:pt x="280" y="128"/>
                    </a:lnTo>
                    <a:lnTo>
                      <a:pt x="281" y="134"/>
                    </a:lnTo>
                    <a:lnTo>
                      <a:pt x="281" y="139"/>
                    </a:lnTo>
                    <a:lnTo>
                      <a:pt x="281" y="143"/>
                    </a:lnTo>
                    <a:lnTo>
                      <a:pt x="274" y="155"/>
                    </a:lnTo>
                    <a:lnTo>
                      <a:pt x="264" y="163"/>
                    </a:lnTo>
                    <a:lnTo>
                      <a:pt x="252" y="169"/>
                    </a:lnTo>
                    <a:lnTo>
                      <a:pt x="239" y="171"/>
                    </a:lnTo>
                    <a:lnTo>
                      <a:pt x="225" y="172"/>
                    </a:lnTo>
                    <a:lnTo>
                      <a:pt x="211" y="171"/>
                    </a:lnTo>
                    <a:lnTo>
                      <a:pt x="197" y="169"/>
                    </a:lnTo>
                    <a:lnTo>
                      <a:pt x="185" y="166"/>
                    </a:lnTo>
                    <a:lnTo>
                      <a:pt x="172" y="163"/>
                    </a:lnTo>
                    <a:lnTo>
                      <a:pt x="162" y="159"/>
                    </a:lnTo>
                    <a:lnTo>
                      <a:pt x="159" y="157"/>
                    </a:lnTo>
                    <a:lnTo>
                      <a:pt x="155" y="156"/>
                    </a:lnTo>
                    <a:lnTo>
                      <a:pt x="153" y="155"/>
                    </a:lnTo>
                    <a:lnTo>
                      <a:pt x="151" y="155"/>
                    </a:lnTo>
                    <a:lnTo>
                      <a:pt x="151" y="152"/>
                    </a:lnTo>
                    <a:lnTo>
                      <a:pt x="151" y="150"/>
                    </a:lnTo>
                    <a:lnTo>
                      <a:pt x="151" y="145"/>
                    </a:lnTo>
                    <a:lnTo>
                      <a:pt x="151" y="142"/>
                    </a:lnTo>
                    <a:lnTo>
                      <a:pt x="151" y="141"/>
                    </a:lnTo>
                    <a:lnTo>
                      <a:pt x="142" y="134"/>
                    </a:lnTo>
                    <a:lnTo>
                      <a:pt x="126" y="129"/>
                    </a:lnTo>
                    <a:lnTo>
                      <a:pt x="110" y="127"/>
                    </a:lnTo>
                    <a:lnTo>
                      <a:pt x="97" y="126"/>
                    </a:lnTo>
                    <a:lnTo>
                      <a:pt x="92" y="126"/>
                    </a:lnTo>
                    <a:lnTo>
                      <a:pt x="93" y="129"/>
                    </a:lnTo>
                    <a:lnTo>
                      <a:pt x="89" y="128"/>
                    </a:lnTo>
                    <a:lnTo>
                      <a:pt x="79" y="126"/>
                    </a:lnTo>
                    <a:lnTo>
                      <a:pt x="67" y="122"/>
                    </a:lnTo>
                    <a:lnTo>
                      <a:pt x="54" y="117"/>
                    </a:lnTo>
                    <a:lnTo>
                      <a:pt x="45" y="113"/>
                    </a:lnTo>
                    <a:lnTo>
                      <a:pt x="35" y="106"/>
                    </a:lnTo>
                    <a:lnTo>
                      <a:pt x="24" y="98"/>
                    </a:lnTo>
                    <a:lnTo>
                      <a:pt x="15" y="88"/>
                    </a:lnTo>
                    <a:lnTo>
                      <a:pt x="8" y="77"/>
                    </a:lnTo>
                    <a:lnTo>
                      <a:pt x="2" y="63"/>
                    </a:lnTo>
                    <a:lnTo>
                      <a:pt x="0" y="48"/>
                    </a:lnTo>
                    <a:lnTo>
                      <a:pt x="0" y="35"/>
                    </a:lnTo>
                    <a:lnTo>
                      <a:pt x="3" y="24"/>
                    </a:lnTo>
                    <a:lnTo>
                      <a:pt x="8" y="16"/>
                    </a:lnTo>
                    <a:lnTo>
                      <a:pt x="15" y="9"/>
                    </a:lnTo>
                    <a:lnTo>
                      <a:pt x="23" y="5"/>
                    </a:lnTo>
                    <a:lnTo>
                      <a:pt x="32" y="1"/>
                    </a:lnTo>
                    <a:lnTo>
                      <a:pt x="42" y="0"/>
                    </a:lnTo>
                    <a:lnTo>
                      <a:pt x="52" y="1"/>
                    </a:lnTo>
                    <a:lnTo>
                      <a:pt x="63" y="3"/>
                    </a:lnTo>
                    <a:lnTo>
                      <a:pt x="79" y="7"/>
                    </a:lnTo>
                    <a:lnTo>
                      <a:pt x="95" y="8"/>
                    </a:lnTo>
                    <a:lnTo>
                      <a:pt x="111" y="7"/>
                    </a:lnTo>
                    <a:lnTo>
                      <a:pt x="126" y="5"/>
                    </a:lnTo>
                    <a:lnTo>
                      <a:pt x="142" y="3"/>
                    </a:lnTo>
                    <a:lnTo>
                      <a:pt x="257" y="35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00" name="Freeform 767">
                <a:extLst>
                  <a:ext uri="{FF2B5EF4-FFF2-40B4-BE49-F238E27FC236}">
                    <a16:creationId xmlns:a16="http://schemas.microsoft.com/office/drawing/2014/main" id="{2CB1CFFF-09BB-419B-9CFD-38A977AFA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2" y="3408"/>
                <a:ext cx="281" cy="172"/>
              </a:xfrm>
              <a:custGeom>
                <a:avLst/>
                <a:gdLst>
                  <a:gd name="T0" fmla="*/ 260 w 281"/>
                  <a:gd name="T1" fmla="*/ 44 h 172"/>
                  <a:gd name="T2" fmla="*/ 265 w 281"/>
                  <a:gd name="T3" fmla="*/ 62 h 172"/>
                  <a:gd name="T4" fmla="*/ 271 w 281"/>
                  <a:gd name="T5" fmla="*/ 79 h 172"/>
                  <a:gd name="T6" fmla="*/ 274 w 281"/>
                  <a:gd name="T7" fmla="*/ 95 h 172"/>
                  <a:gd name="T8" fmla="*/ 277 w 281"/>
                  <a:gd name="T9" fmla="*/ 115 h 172"/>
                  <a:gd name="T10" fmla="*/ 277 w 281"/>
                  <a:gd name="T11" fmla="*/ 126 h 172"/>
                  <a:gd name="T12" fmla="*/ 279 w 281"/>
                  <a:gd name="T13" fmla="*/ 126 h 172"/>
                  <a:gd name="T14" fmla="*/ 279 w 281"/>
                  <a:gd name="T15" fmla="*/ 122 h 172"/>
                  <a:gd name="T16" fmla="*/ 280 w 281"/>
                  <a:gd name="T17" fmla="*/ 123 h 172"/>
                  <a:gd name="T18" fmla="*/ 281 w 281"/>
                  <a:gd name="T19" fmla="*/ 134 h 172"/>
                  <a:gd name="T20" fmla="*/ 281 w 281"/>
                  <a:gd name="T21" fmla="*/ 143 h 172"/>
                  <a:gd name="T22" fmla="*/ 281 w 281"/>
                  <a:gd name="T23" fmla="*/ 143 h 172"/>
                  <a:gd name="T24" fmla="*/ 264 w 281"/>
                  <a:gd name="T25" fmla="*/ 163 h 172"/>
                  <a:gd name="T26" fmla="*/ 239 w 281"/>
                  <a:gd name="T27" fmla="*/ 171 h 172"/>
                  <a:gd name="T28" fmla="*/ 211 w 281"/>
                  <a:gd name="T29" fmla="*/ 171 h 172"/>
                  <a:gd name="T30" fmla="*/ 185 w 281"/>
                  <a:gd name="T31" fmla="*/ 166 h 172"/>
                  <a:gd name="T32" fmla="*/ 162 w 281"/>
                  <a:gd name="T33" fmla="*/ 159 h 172"/>
                  <a:gd name="T34" fmla="*/ 159 w 281"/>
                  <a:gd name="T35" fmla="*/ 157 h 172"/>
                  <a:gd name="T36" fmla="*/ 153 w 281"/>
                  <a:gd name="T37" fmla="*/ 155 h 172"/>
                  <a:gd name="T38" fmla="*/ 151 w 281"/>
                  <a:gd name="T39" fmla="*/ 155 h 172"/>
                  <a:gd name="T40" fmla="*/ 151 w 281"/>
                  <a:gd name="T41" fmla="*/ 152 h 172"/>
                  <a:gd name="T42" fmla="*/ 151 w 281"/>
                  <a:gd name="T43" fmla="*/ 145 h 172"/>
                  <a:gd name="T44" fmla="*/ 151 w 281"/>
                  <a:gd name="T45" fmla="*/ 141 h 172"/>
                  <a:gd name="T46" fmla="*/ 142 w 281"/>
                  <a:gd name="T47" fmla="*/ 134 h 172"/>
                  <a:gd name="T48" fmla="*/ 110 w 281"/>
                  <a:gd name="T49" fmla="*/ 127 h 172"/>
                  <a:gd name="T50" fmla="*/ 92 w 281"/>
                  <a:gd name="T51" fmla="*/ 126 h 172"/>
                  <a:gd name="T52" fmla="*/ 93 w 281"/>
                  <a:gd name="T53" fmla="*/ 129 h 172"/>
                  <a:gd name="T54" fmla="*/ 79 w 281"/>
                  <a:gd name="T55" fmla="*/ 126 h 172"/>
                  <a:gd name="T56" fmla="*/ 54 w 281"/>
                  <a:gd name="T57" fmla="*/ 117 h 172"/>
                  <a:gd name="T58" fmla="*/ 45 w 281"/>
                  <a:gd name="T59" fmla="*/ 113 h 172"/>
                  <a:gd name="T60" fmla="*/ 24 w 281"/>
                  <a:gd name="T61" fmla="*/ 98 h 172"/>
                  <a:gd name="T62" fmla="*/ 8 w 281"/>
                  <a:gd name="T63" fmla="*/ 77 h 172"/>
                  <a:gd name="T64" fmla="*/ 2 w 281"/>
                  <a:gd name="T65" fmla="*/ 63 h 172"/>
                  <a:gd name="T66" fmla="*/ 0 w 281"/>
                  <a:gd name="T67" fmla="*/ 35 h 172"/>
                  <a:gd name="T68" fmla="*/ 8 w 281"/>
                  <a:gd name="T69" fmla="*/ 16 h 172"/>
                  <a:gd name="T70" fmla="*/ 15 w 281"/>
                  <a:gd name="T71" fmla="*/ 9 h 172"/>
                  <a:gd name="T72" fmla="*/ 32 w 281"/>
                  <a:gd name="T73" fmla="*/ 1 h 172"/>
                  <a:gd name="T74" fmla="*/ 52 w 281"/>
                  <a:gd name="T75" fmla="*/ 1 h 172"/>
                  <a:gd name="T76" fmla="*/ 63 w 281"/>
                  <a:gd name="T77" fmla="*/ 3 h 172"/>
                  <a:gd name="T78" fmla="*/ 95 w 281"/>
                  <a:gd name="T79" fmla="*/ 8 h 172"/>
                  <a:gd name="T80" fmla="*/ 126 w 281"/>
                  <a:gd name="T81" fmla="*/ 5 h 172"/>
                  <a:gd name="T82" fmla="*/ 257 w 281"/>
                  <a:gd name="T83" fmla="*/ 35 h 17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81"/>
                  <a:gd name="T127" fmla="*/ 0 h 172"/>
                  <a:gd name="T128" fmla="*/ 281 w 281"/>
                  <a:gd name="T129" fmla="*/ 172 h 17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81" h="172">
                    <a:moveTo>
                      <a:pt x="257" y="35"/>
                    </a:moveTo>
                    <a:lnTo>
                      <a:pt x="260" y="44"/>
                    </a:lnTo>
                    <a:lnTo>
                      <a:pt x="262" y="53"/>
                    </a:lnTo>
                    <a:lnTo>
                      <a:pt x="265" y="62"/>
                    </a:lnTo>
                    <a:lnTo>
                      <a:pt x="267" y="71"/>
                    </a:lnTo>
                    <a:lnTo>
                      <a:pt x="271" y="79"/>
                    </a:lnTo>
                    <a:lnTo>
                      <a:pt x="273" y="87"/>
                    </a:lnTo>
                    <a:lnTo>
                      <a:pt x="274" y="95"/>
                    </a:lnTo>
                    <a:lnTo>
                      <a:pt x="276" y="105"/>
                    </a:lnTo>
                    <a:lnTo>
                      <a:pt x="277" y="115"/>
                    </a:lnTo>
                    <a:lnTo>
                      <a:pt x="277" y="126"/>
                    </a:lnTo>
                    <a:lnTo>
                      <a:pt x="279" y="127"/>
                    </a:lnTo>
                    <a:lnTo>
                      <a:pt x="279" y="126"/>
                    </a:lnTo>
                    <a:lnTo>
                      <a:pt x="279" y="123"/>
                    </a:lnTo>
                    <a:lnTo>
                      <a:pt x="279" y="122"/>
                    </a:lnTo>
                    <a:lnTo>
                      <a:pt x="280" y="123"/>
                    </a:lnTo>
                    <a:lnTo>
                      <a:pt x="280" y="128"/>
                    </a:lnTo>
                    <a:lnTo>
                      <a:pt x="281" y="134"/>
                    </a:lnTo>
                    <a:lnTo>
                      <a:pt x="281" y="139"/>
                    </a:lnTo>
                    <a:lnTo>
                      <a:pt x="281" y="143"/>
                    </a:lnTo>
                    <a:lnTo>
                      <a:pt x="274" y="155"/>
                    </a:lnTo>
                    <a:lnTo>
                      <a:pt x="264" y="163"/>
                    </a:lnTo>
                    <a:lnTo>
                      <a:pt x="252" y="169"/>
                    </a:lnTo>
                    <a:lnTo>
                      <a:pt x="239" y="171"/>
                    </a:lnTo>
                    <a:lnTo>
                      <a:pt x="225" y="172"/>
                    </a:lnTo>
                    <a:lnTo>
                      <a:pt x="211" y="171"/>
                    </a:lnTo>
                    <a:lnTo>
                      <a:pt x="197" y="169"/>
                    </a:lnTo>
                    <a:lnTo>
                      <a:pt x="185" y="166"/>
                    </a:lnTo>
                    <a:lnTo>
                      <a:pt x="172" y="163"/>
                    </a:lnTo>
                    <a:lnTo>
                      <a:pt x="162" y="159"/>
                    </a:lnTo>
                    <a:lnTo>
                      <a:pt x="159" y="157"/>
                    </a:lnTo>
                    <a:lnTo>
                      <a:pt x="155" y="156"/>
                    </a:lnTo>
                    <a:lnTo>
                      <a:pt x="153" y="155"/>
                    </a:lnTo>
                    <a:lnTo>
                      <a:pt x="151" y="155"/>
                    </a:lnTo>
                    <a:lnTo>
                      <a:pt x="151" y="152"/>
                    </a:lnTo>
                    <a:lnTo>
                      <a:pt x="151" y="150"/>
                    </a:lnTo>
                    <a:lnTo>
                      <a:pt x="151" y="145"/>
                    </a:lnTo>
                    <a:lnTo>
                      <a:pt x="151" y="142"/>
                    </a:lnTo>
                    <a:lnTo>
                      <a:pt x="151" y="141"/>
                    </a:lnTo>
                    <a:lnTo>
                      <a:pt x="142" y="134"/>
                    </a:lnTo>
                    <a:lnTo>
                      <a:pt x="126" y="129"/>
                    </a:lnTo>
                    <a:lnTo>
                      <a:pt x="110" y="127"/>
                    </a:lnTo>
                    <a:lnTo>
                      <a:pt x="97" y="126"/>
                    </a:lnTo>
                    <a:lnTo>
                      <a:pt x="92" y="126"/>
                    </a:lnTo>
                    <a:lnTo>
                      <a:pt x="93" y="129"/>
                    </a:lnTo>
                    <a:lnTo>
                      <a:pt x="89" y="128"/>
                    </a:lnTo>
                    <a:lnTo>
                      <a:pt x="79" y="126"/>
                    </a:lnTo>
                    <a:lnTo>
                      <a:pt x="67" y="122"/>
                    </a:lnTo>
                    <a:lnTo>
                      <a:pt x="54" y="117"/>
                    </a:lnTo>
                    <a:lnTo>
                      <a:pt x="45" y="113"/>
                    </a:lnTo>
                    <a:lnTo>
                      <a:pt x="35" y="106"/>
                    </a:lnTo>
                    <a:lnTo>
                      <a:pt x="24" y="98"/>
                    </a:lnTo>
                    <a:lnTo>
                      <a:pt x="15" y="88"/>
                    </a:lnTo>
                    <a:lnTo>
                      <a:pt x="8" y="77"/>
                    </a:lnTo>
                    <a:lnTo>
                      <a:pt x="2" y="63"/>
                    </a:lnTo>
                    <a:lnTo>
                      <a:pt x="0" y="48"/>
                    </a:lnTo>
                    <a:lnTo>
                      <a:pt x="0" y="35"/>
                    </a:lnTo>
                    <a:lnTo>
                      <a:pt x="3" y="24"/>
                    </a:lnTo>
                    <a:lnTo>
                      <a:pt x="8" y="16"/>
                    </a:lnTo>
                    <a:lnTo>
                      <a:pt x="15" y="9"/>
                    </a:lnTo>
                    <a:lnTo>
                      <a:pt x="23" y="5"/>
                    </a:lnTo>
                    <a:lnTo>
                      <a:pt x="32" y="1"/>
                    </a:lnTo>
                    <a:lnTo>
                      <a:pt x="42" y="0"/>
                    </a:lnTo>
                    <a:lnTo>
                      <a:pt x="52" y="1"/>
                    </a:lnTo>
                    <a:lnTo>
                      <a:pt x="63" y="3"/>
                    </a:lnTo>
                    <a:lnTo>
                      <a:pt x="79" y="7"/>
                    </a:lnTo>
                    <a:lnTo>
                      <a:pt x="95" y="8"/>
                    </a:lnTo>
                    <a:lnTo>
                      <a:pt x="111" y="7"/>
                    </a:lnTo>
                    <a:lnTo>
                      <a:pt x="126" y="5"/>
                    </a:lnTo>
                    <a:lnTo>
                      <a:pt x="142" y="3"/>
                    </a:lnTo>
                    <a:lnTo>
                      <a:pt x="257" y="3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01" name="Freeform 768">
                <a:extLst>
                  <a:ext uri="{FF2B5EF4-FFF2-40B4-BE49-F238E27FC236}">
                    <a16:creationId xmlns:a16="http://schemas.microsoft.com/office/drawing/2014/main" id="{689983F5-FCB5-4D89-A63C-B7C95AF91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6" y="3437"/>
                <a:ext cx="271" cy="124"/>
              </a:xfrm>
              <a:custGeom>
                <a:avLst/>
                <a:gdLst>
                  <a:gd name="T0" fmla="*/ 271 w 271"/>
                  <a:gd name="T1" fmla="*/ 100 h 124"/>
                  <a:gd name="T2" fmla="*/ 269 w 271"/>
                  <a:gd name="T3" fmla="*/ 102 h 124"/>
                  <a:gd name="T4" fmla="*/ 263 w 271"/>
                  <a:gd name="T5" fmla="*/ 108 h 124"/>
                  <a:gd name="T6" fmla="*/ 254 w 271"/>
                  <a:gd name="T7" fmla="*/ 115 h 124"/>
                  <a:gd name="T8" fmla="*/ 241 w 271"/>
                  <a:gd name="T9" fmla="*/ 121 h 124"/>
                  <a:gd name="T10" fmla="*/ 227 w 271"/>
                  <a:gd name="T11" fmla="*/ 124 h 124"/>
                  <a:gd name="T12" fmla="*/ 227 w 271"/>
                  <a:gd name="T13" fmla="*/ 124 h 124"/>
                  <a:gd name="T14" fmla="*/ 218 w 271"/>
                  <a:gd name="T15" fmla="*/ 123 h 124"/>
                  <a:gd name="T16" fmla="*/ 207 w 271"/>
                  <a:gd name="T17" fmla="*/ 122 h 124"/>
                  <a:gd name="T18" fmla="*/ 196 w 271"/>
                  <a:gd name="T19" fmla="*/ 120 h 124"/>
                  <a:gd name="T20" fmla="*/ 185 w 271"/>
                  <a:gd name="T21" fmla="*/ 117 h 124"/>
                  <a:gd name="T22" fmla="*/ 177 w 271"/>
                  <a:gd name="T23" fmla="*/ 115 h 124"/>
                  <a:gd name="T24" fmla="*/ 177 w 271"/>
                  <a:gd name="T25" fmla="*/ 115 h 124"/>
                  <a:gd name="T26" fmla="*/ 169 w 271"/>
                  <a:gd name="T27" fmla="*/ 113 h 124"/>
                  <a:gd name="T28" fmla="*/ 161 w 271"/>
                  <a:gd name="T29" fmla="*/ 107 h 124"/>
                  <a:gd name="T30" fmla="*/ 151 w 271"/>
                  <a:gd name="T31" fmla="*/ 101 h 124"/>
                  <a:gd name="T32" fmla="*/ 141 w 271"/>
                  <a:gd name="T33" fmla="*/ 97 h 124"/>
                  <a:gd name="T34" fmla="*/ 131 w 271"/>
                  <a:gd name="T35" fmla="*/ 92 h 124"/>
                  <a:gd name="T36" fmla="*/ 131 w 271"/>
                  <a:gd name="T37" fmla="*/ 92 h 124"/>
                  <a:gd name="T38" fmla="*/ 119 w 271"/>
                  <a:gd name="T39" fmla="*/ 91 h 124"/>
                  <a:gd name="T40" fmla="*/ 107 w 271"/>
                  <a:gd name="T41" fmla="*/ 90 h 124"/>
                  <a:gd name="T42" fmla="*/ 95 w 271"/>
                  <a:gd name="T43" fmla="*/ 90 h 124"/>
                  <a:gd name="T44" fmla="*/ 83 w 271"/>
                  <a:gd name="T45" fmla="*/ 88 h 124"/>
                  <a:gd name="T46" fmla="*/ 70 w 271"/>
                  <a:gd name="T47" fmla="*/ 86 h 124"/>
                  <a:gd name="T48" fmla="*/ 70 w 271"/>
                  <a:gd name="T49" fmla="*/ 86 h 124"/>
                  <a:gd name="T50" fmla="*/ 56 w 271"/>
                  <a:gd name="T51" fmla="*/ 81 h 124"/>
                  <a:gd name="T52" fmla="*/ 42 w 271"/>
                  <a:gd name="T53" fmla="*/ 73 h 124"/>
                  <a:gd name="T54" fmla="*/ 31 w 271"/>
                  <a:gd name="T55" fmla="*/ 65 h 124"/>
                  <a:gd name="T56" fmla="*/ 20 w 271"/>
                  <a:gd name="T57" fmla="*/ 55 h 124"/>
                  <a:gd name="T58" fmla="*/ 13 w 271"/>
                  <a:gd name="T59" fmla="*/ 47 h 124"/>
                  <a:gd name="T60" fmla="*/ 13 w 271"/>
                  <a:gd name="T61" fmla="*/ 47 h 124"/>
                  <a:gd name="T62" fmla="*/ 7 w 271"/>
                  <a:gd name="T63" fmla="*/ 38 h 124"/>
                  <a:gd name="T64" fmla="*/ 4 w 271"/>
                  <a:gd name="T65" fmla="*/ 29 h 124"/>
                  <a:gd name="T66" fmla="*/ 0 w 271"/>
                  <a:gd name="T67" fmla="*/ 21 h 124"/>
                  <a:gd name="T68" fmla="*/ 0 w 271"/>
                  <a:gd name="T69" fmla="*/ 11 h 124"/>
                  <a:gd name="T70" fmla="*/ 2 w 271"/>
                  <a:gd name="T71" fmla="*/ 0 h 12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71"/>
                  <a:gd name="T109" fmla="*/ 0 h 124"/>
                  <a:gd name="T110" fmla="*/ 271 w 271"/>
                  <a:gd name="T111" fmla="*/ 124 h 12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71" h="124">
                    <a:moveTo>
                      <a:pt x="271" y="100"/>
                    </a:moveTo>
                    <a:lnTo>
                      <a:pt x="269" y="102"/>
                    </a:lnTo>
                    <a:lnTo>
                      <a:pt x="263" y="108"/>
                    </a:lnTo>
                    <a:lnTo>
                      <a:pt x="254" y="115"/>
                    </a:lnTo>
                    <a:lnTo>
                      <a:pt x="241" y="121"/>
                    </a:lnTo>
                    <a:lnTo>
                      <a:pt x="227" y="124"/>
                    </a:lnTo>
                    <a:lnTo>
                      <a:pt x="218" y="123"/>
                    </a:lnTo>
                    <a:lnTo>
                      <a:pt x="207" y="122"/>
                    </a:lnTo>
                    <a:lnTo>
                      <a:pt x="196" y="120"/>
                    </a:lnTo>
                    <a:lnTo>
                      <a:pt x="185" y="117"/>
                    </a:lnTo>
                    <a:lnTo>
                      <a:pt x="177" y="115"/>
                    </a:lnTo>
                    <a:lnTo>
                      <a:pt x="169" y="113"/>
                    </a:lnTo>
                    <a:lnTo>
                      <a:pt x="161" y="107"/>
                    </a:lnTo>
                    <a:lnTo>
                      <a:pt x="151" y="101"/>
                    </a:lnTo>
                    <a:lnTo>
                      <a:pt x="141" y="97"/>
                    </a:lnTo>
                    <a:lnTo>
                      <a:pt x="131" y="92"/>
                    </a:lnTo>
                    <a:lnTo>
                      <a:pt x="119" y="91"/>
                    </a:lnTo>
                    <a:lnTo>
                      <a:pt x="107" y="90"/>
                    </a:lnTo>
                    <a:lnTo>
                      <a:pt x="95" y="90"/>
                    </a:lnTo>
                    <a:lnTo>
                      <a:pt x="83" y="88"/>
                    </a:lnTo>
                    <a:lnTo>
                      <a:pt x="70" y="86"/>
                    </a:lnTo>
                    <a:lnTo>
                      <a:pt x="56" y="81"/>
                    </a:lnTo>
                    <a:lnTo>
                      <a:pt x="42" y="73"/>
                    </a:lnTo>
                    <a:lnTo>
                      <a:pt x="31" y="65"/>
                    </a:lnTo>
                    <a:lnTo>
                      <a:pt x="20" y="55"/>
                    </a:lnTo>
                    <a:lnTo>
                      <a:pt x="13" y="47"/>
                    </a:lnTo>
                    <a:lnTo>
                      <a:pt x="7" y="38"/>
                    </a:lnTo>
                    <a:lnTo>
                      <a:pt x="4" y="29"/>
                    </a:lnTo>
                    <a:lnTo>
                      <a:pt x="0" y="21"/>
                    </a:lnTo>
                    <a:lnTo>
                      <a:pt x="0" y="11"/>
                    </a:lnTo>
                    <a:lnTo>
                      <a:pt x="2" y="0"/>
                    </a:lnTo>
                  </a:path>
                </a:pathLst>
              </a:custGeom>
              <a:noFill/>
              <a:ln w="11113">
                <a:solidFill>
                  <a:srgbClr val="6F6F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02" name="Freeform 769">
                <a:extLst>
                  <a:ext uri="{FF2B5EF4-FFF2-40B4-BE49-F238E27FC236}">
                    <a16:creationId xmlns:a16="http://schemas.microsoft.com/office/drawing/2014/main" id="{B04B3C3C-4A46-431D-9F4C-288FFBBDA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5" y="3438"/>
                <a:ext cx="55" cy="78"/>
              </a:xfrm>
              <a:custGeom>
                <a:avLst/>
                <a:gdLst>
                  <a:gd name="T0" fmla="*/ 55 w 55"/>
                  <a:gd name="T1" fmla="*/ 78 h 78"/>
                  <a:gd name="T2" fmla="*/ 53 w 55"/>
                  <a:gd name="T3" fmla="*/ 71 h 78"/>
                  <a:gd name="T4" fmla="*/ 49 w 55"/>
                  <a:gd name="T5" fmla="*/ 65 h 78"/>
                  <a:gd name="T6" fmla="*/ 46 w 55"/>
                  <a:gd name="T7" fmla="*/ 59 h 78"/>
                  <a:gd name="T8" fmla="*/ 41 w 55"/>
                  <a:gd name="T9" fmla="*/ 56 h 78"/>
                  <a:gd name="T10" fmla="*/ 35 w 55"/>
                  <a:gd name="T11" fmla="*/ 53 h 78"/>
                  <a:gd name="T12" fmla="*/ 35 w 55"/>
                  <a:gd name="T13" fmla="*/ 53 h 78"/>
                  <a:gd name="T14" fmla="*/ 21 w 55"/>
                  <a:gd name="T15" fmla="*/ 46 h 78"/>
                  <a:gd name="T16" fmla="*/ 8 w 55"/>
                  <a:gd name="T17" fmla="*/ 37 h 78"/>
                  <a:gd name="T18" fmla="*/ 0 w 55"/>
                  <a:gd name="T19" fmla="*/ 27 h 78"/>
                  <a:gd name="T20" fmla="*/ 0 w 55"/>
                  <a:gd name="T21" fmla="*/ 14 h 78"/>
                  <a:gd name="T22" fmla="*/ 12 w 55"/>
                  <a:gd name="T23" fmla="*/ 0 h 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5"/>
                  <a:gd name="T37" fmla="*/ 0 h 78"/>
                  <a:gd name="T38" fmla="*/ 55 w 55"/>
                  <a:gd name="T39" fmla="*/ 78 h 7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5" h="78">
                    <a:moveTo>
                      <a:pt x="55" y="78"/>
                    </a:moveTo>
                    <a:lnTo>
                      <a:pt x="53" y="71"/>
                    </a:lnTo>
                    <a:lnTo>
                      <a:pt x="49" y="65"/>
                    </a:lnTo>
                    <a:lnTo>
                      <a:pt x="46" y="59"/>
                    </a:lnTo>
                    <a:lnTo>
                      <a:pt x="41" y="56"/>
                    </a:lnTo>
                    <a:lnTo>
                      <a:pt x="35" y="53"/>
                    </a:lnTo>
                    <a:lnTo>
                      <a:pt x="21" y="46"/>
                    </a:lnTo>
                    <a:lnTo>
                      <a:pt x="8" y="37"/>
                    </a:lnTo>
                    <a:lnTo>
                      <a:pt x="0" y="27"/>
                    </a:lnTo>
                    <a:lnTo>
                      <a:pt x="0" y="14"/>
                    </a:lnTo>
                    <a:lnTo>
                      <a:pt x="12" y="0"/>
                    </a:lnTo>
                  </a:path>
                </a:pathLst>
              </a:custGeom>
              <a:noFill/>
              <a:ln w="11113">
                <a:solidFill>
                  <a:srgbClr val="8A8A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03" name="Freeform 770">
                <a:extLst>
                  <a:ext uri="{FF2B5EF4-FFF2-40B4-BE49-F238E27FC236}">
                    <a16:creationId xmlns:a16="http://schemas.microsoft.com/office/drawing/2014/main" id="{06FACC4F-9708-4CA2-973C-35F8F103C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6" y="3482"/>
                <a:ext cx="58" cy="55"/>
              </a:xfrm>
              <a:custGeom>
                <a:avLst/>
                <a:gdLst>
                  <a:gd name="T0" fmla="*/ 58 w 58"/>
                  <a:gd name="T1" fmla="*/ 0 h 55"/>
                  <a:gd name="T2" fmla="*/ 55 w 58"/>
                  <a:gd name="T3" fmla="*/ 4 h 55"/>
                  <a:gd name="T4" fmla="*/ 48 w 58"/>
                  <a:gd name="T5" fmla="*/ 7 h 55"/>
                  <a:gd name="T6" fmla="*/ 39 w 58"/>
                  <a:gd name="T7" fmla="*/ 12 h 55"/>
                  <a:gd name="T8" fmla="*/ 29 w 58"/>
                  <a:gd name="T9" fmla="*/ 17 h 55"/>
                  <a:gd name="T10" fmla="*/ 19 w 58"/>
                  <a:gd name="T11" fmla="*/ 22 h 55"/>
                  <a:gd name="T12" fmla="*/ 19 w 58"/>
                  <a:gd name="T13" fmla="*/ 22 h 55"/>
                  <a:gd name="T14" fmla="*/ 12 w 58"/>
                  <a:gd name="T15" fmla="*/ 27 h 55"/>
                  <a:gd name="T16" fmla="*/ 7 w 58"/>
                  <a:gd name="T17" fmla="*/ 33 h 55"/>
                  <a:gd name="T18" fmla="*/ 4 w 58"/>
                  <a:gd name="T19" fmla="*/ 40 h 55"/>
                  <a:gd name="T20" fmla="*/ 1 w 58"/>
                  <a:gd name="T21" fmla="*/ 48 h 55"/>
                  <a:gd name="T22" fmla="*/ 0 w 58"/>
                  <a:gd name="T23" fmla="*/ 55 h 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8"/>
                  <a:gd name="T37" fmla="*/ 0 h 55"/>
                  <a:gd name="T38" fmla="*/ 58 w 58"/>
                  <a:gd name="T39" fmla="*/ 55 h 5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8" h="55">
                    <a:moveTo>
                      <a:pt x="58" y="0"/>
                    </a:moveTo>
                    <a:lnTo>
                      <a:pt x="55" y="4"/>
                    </a:lnTo>
                    <a:lnTo>
                      <a:pt x="48" y="7"/>
                    </a:lnTo>
                    <a:lnTo>
                      <a:pt x="39" y="12"/>
                    </a:lnTo>
                    <a:lnTo>
                      <a:pt x="29" y="17"/>
                    </a:lnTo>
                    <a:lnTo>
                      <a:pt x="19" y="22"/>
                    </a:lnTo>
                    <a:lnTo>
                      <a:pt x="12" y="27"/>
                    </a:lnTo>
                    <a:lnTo>
                      <a:pt x="7" y="33"/>
                    </a:lnTo>
                    <a:lnTo>
                      <a:pt x="4" y="40"/>
                    </a:lnTo>
                    <a:lnTo>
                      <a:pt x="1" y="48"/>
                    </a:lnTo>
                    <a:lnTo>
                      <a:pt x="0" y="55"/>
                    </a:lnTo>
                  </a:path>
                </a:pathLst>
              </a:custGeom>
              <a:noFill/>
              <a:ln w="11113">
                <a:solidFill>
                  <a:srgbClr val="8A8A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04" name="Freeform 771">
                <a:extLst>
                  <a:ext uri="{FF2B5EF4-FFF2-40B4-BE49-F238E27FC236}">
                    <a16:creationId xmlns:a16="http://schemas.microsoft.com/office/drawing/2014/main" id="{8F89AB29-23AA-44F7-B5E9-02691C01F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0" y="3450"/>
                <a:ext cx="64" cy="3"/>
              </a:xfrm>
              <a:custGeom>
                <a:avLst/>
                <a:gdLst>
                  <a:gd name="T0" fmla="*/ 64 w 64"/>
                  <a:gd name="T1" fmla="*/ 3 h 3"/>
                  <a:gd name="T2" fmla="*/ 62 w 64"/>
                  <a:gd name="T3" fmla="*/ 2 h 3"/>
                  <a:gd name="T4" fmla="*/ 57 w 64"/>
                  <a:gd name="T5" fmla="*/ 1 h 3"/>
                  <a:gd name="T6" fmla="*/ 49 w 64"/>
                  <a:gd name="T7" fmla="*/ 0 h 3"/>
                  <a:gd name="T8" fmla="*/ 41 w 64"/>
                  <a:gd name="T9" fmla="*/ 0 h 3"/>
                  <a:gd name="T10" fmla="*/ 34 w 64"/>
                  <a:gd name="T11" fmla="*/ 1 h 3"/>
                  <a:gd name="T12" fmla="*/ 34 w 64"/>
                  <a:gd name="T13" fmla="*/ 1 h 3"/>
                  <a:gd name="T14" fmla="*/ 26 w 64"/>
                  <a:gd name="T15" fmla="*/ 2 h 3"/>
                  <a:gd name="T16" fmla="*/ 17 w 64"/>
                  <a:gd name="T17" fmla="*/ 2 h 3"/>
                  <a:gd name="T18" fmla="*/ 8 w 64"/>
                  <a:gd name="T19" fmla="*/ 1 h 3"/>
                  <a:gd name="T20" fmla="*/ 3 w 64"/>
                  <a:gd name="T21" fmla="*/ 0 h 3"/>
                  <a:gd name="T22" fmla="*/ 0 w 64"/>
                  <a:gd name="T23" fmla="*/ 0 h 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4"/>
                  <a:gd name="T37" fmla="*/ 0 h 3"/>
                  <a:gd name="T38" fmla="*/ 64 w 64"/>
                  <a:gd name="T39" fmla="*/ 3 h 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4" h="3">
                    <a:moveTo>
                      <a:pt x="64" y="3"/>
                    </a:moveTo>
                    <a:lnTo>
                      <a:pt x="62" y="2"/>
                    </a:lnTo>
                    <a:lnTo>
                      <a:pt x="57" y="1"/>
                    </a:lnTo>
                    <a:lnTo>
                      <a:pt x="49" y="0"/>
                    </a:lnTo>
                    <a:lnTo>
                      <a:pt x="41" y="0"/>
                    </a:lnTo>
                    <a:lnTo>
                      <a:pt x="34" y="1"/>
                    </a:lnTo>
                    <a:lnTo>
                      <a:pt x="26" y="2"/>
                    </a:lnTo>
                    <a:lnTo>
                      <a:pt x="17" y="2"/>
                    </a:lnTo>
                    <a:lnTo>
                      <a:pt x="8" y="1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8A8A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05" name="Freeform 772">
                <a:extLst>
                  <a:ext uri="{FF2B5EF4-FFF2-40B4-BE49-F238E27FC236}">
                    <a16:creationId xmlns:a16="http://schemas.microsoft.com/office/drawing/2014/main" id="{5A2FB502-7DCC-416A-A62D-D3E622F126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724"/>
                <a:ext cx="346" cy="143"/>
              </a:xfrm>
              <a:custGeom>
                <a:avLst/>
                <a:gdLst>
                  <a:gd name="T0" fmla="*/ 328 w 346"/>
                  <a:gd name="T1" fmla="*/ 22 h 143"/>
                  <a:gd name="T2" fmla="*/ 337 w 346"/>
                  <a:gd name="T3" fmla="*/ 56 h 143"/>
                  <a:gd name="T4" fmla="*/ 343 w 346"/>
                  <a:gd name="T5" fmla="*/ 91 h 143"/>
                  <a:gd name="T6" fmla="*/ 343 w 346"/>
                  <a:gd name="T7" fmla="*/ 92 h 143"/>
                  <a:gd name="T8" fmla="*/ 344 w 346"/>
                  <a:gd name="T9" fmla="*/ 88 h 143"/>
                  <a:gd name="T10" fmla="*/ 345 w 346"/>
                  <a:gd name="T11" fmla="*/ 88 h 143"/>
                  <a:gd name="T12" fmla="*/ 346 w 346"/>
                  <a:gd name="T13" fmla="*/ 94 h 143"/>
                  <a:gd name="T14" fmla="*/ 345 w 346"/>
                  <a:gd name="T15" fmla="*/ 107 h 143"/>
                  <a:gd name="T16" fmla="*/ 345 w 346"/>
                  <a:gd name="T17" fmla="*/ 112 h 143"/>
                  <a:gd name="T18" fmla="*/ 339 w 346"/>
                  <a:gd name="T19" fmla="*/ 122 h 143"/>
                  <a:gd name="T20" fmla="*/ 321 w 346"/>
                  <a:gd name="T21" fmla="*/ 136 h 143"/>
                  <a:gd name="T22" fmla="*/ 294 w 346"/>
                  <a:gd name="T23" fmla="*/ 142 h 143"/>
                  <a:gd name="T24" fmla="*/ 264 w 346"/>
                  <a:gd name="T25" fmla="*/ 143 h 143"/>
                  <a:gd name="T26" fmla="*/ 235 w 346"/>
                  <a:gd name="T27" fmla="*/ 141 h 143"/>
                  <a:gd name="T28" fmla="*/ 223 w 346"/>
                  <a:gd name="T29" fmla="*/ 140 h 143"/>
                  <a:gd name="T30" fmla="*/ 213 w 346"/>
                  <a:gd name="T31" fmla="*/ 138 h 143"/>
                  <a:gd name="T32" fmla="*/ 208 w 346"/>
                  <a:gd name="T33" fmla="*/ 137 h 143"/>
                  <a:gd name="T34" fmla="*/ 207 w 346"/>
                  <a:gd name="T35" fmla="*/ 137 h 143"/>
                  <a:gd name="T36" fmla="*/ 206 w 346"/>
                  <a:gd name="T37" fmla="*/ 131 h 143"/>
                  <a:gd name="T38" fmla="*/ 206 w 346"/>
                  <a:gd name="T39" fmla="*/ 121 h 143"/>
                  <a:gd name="T40" fmla="*/ 206 w 346"/>
                  <a:gd name="T41" fmla="*/ 120 h 143"/>
                  <a:gd name="T42" fmla="*/ 168 w 346"/>
                  <a:gd name="T43" fmla="*/ 120 h 143"/>
                  <a:gd name="T44" fmla="*/ 136 w 346"/>
                  <a:gd name="T45" fmla="*/ 121 h 143"/>
                  <a:gd name="T46" fmla="*/ 130 w 346"/>
                  <a:gd name="T47" fmla="*/ 127 h 143"/>
                  <a:gd name="T48" fmla="*/ 125 w 346"/>
                  <a:gd name="T49" fmla="*/ 126 h 143"/>
                  <a:gd name="T50" fmla="*/ 99 w 346"/>
                  <a:gd name="T51" fmla="*/ 123 h 143"/>
                  <a:gd name="T52" fmla="*/ 71 w 346"/>
                  <a:gd name="T53" fmla="*/ 119 h 143"/>
                  <a:gd name="T54" fmla="*/ 57 w 346"/>
                  <a:gd name="T55" fmla="*/ 115 h 143"/>
                  <a:gd name="T56" fmla="*/ 29 w 346"/>
                  <a:gd name="T57" fmla="*/ 101 h 143"/>
                  <a:gd name="T58" fmla="*/ 7 w 346"/>
                  <a:gd name="T59" fmla="*/ 79 h 143"/>
                  <a:gd name="T60" fmla="*/ 1 w 346"/>
                  <a:gd name="T61" fmla="*/ 66 h 143"/>
                  <a:gd name="T62" fmla="*/ 1 w 346"/>
                  <a:gd name="T63" fmla="*/ 45 h 143"/>
                  <a:gd name="T64" fmla="*/ 13 w 346"/>
                  <a:gd name="T65" fmla="*/ 30 h 143"/>
                  <a:gd name="T66" fmla="*/ 22 w 346"/>
                  <a:gd name="T67" fmla="*/ 23 h 143"/>
                  <a:gd name="T68" fmla="*/ 45 w 346"/>
                  <a:gd name="T69" fmla="*/ 16 h 143"/>
                  <a:gd name="T70" fmla="*/ 71 w 346"/>
                  <a:gd name="T71" fmla="*/ 15 h 143"/>
                  <a:gd name="T72" fmla="*/ 82 w 346"/>
                  <a:gd name="T73" fmla="*/ 16 h 143"/>
                  <a:gd name="T74" fmla="*/ 103 w 346"/>
                  <a:gd name="T75" fmla="*/ 14 h 143"/>
                  <a:gd name="T76" fmla="*/ 123 w 346"/>
                  <a:gd name="T77" fmla="*/ 12 h 143"/>
                  <a:gd name="T78" fmla="*/ 142 w 346"/>
                  <a:gd name="T79" fmla="*/ 7 h 143"/>
                  <a:gd name="T80" fmla="*/ 160 w 346"/>
                  <a:gd name="T81" fmla="*/ 2 h 143"/>
                  <a:gd name="T82" fmla="*/ 319 w 346"/>
                  <a:gd name="T83" fmla="*/ 6 h 14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6"/>
                  <a:gd name="T127" fmla="*/ 0 h 143"/>
                  <a:gd name="T128" fmla="*/ 346 w 346"/>
                  <a:gd name="T129" fmla="*/ 143 h 14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6" h="143">
                    <a:moveTo>
                      <a:pt x="319" y="6"/>
                    </a:moveTo>
                    <a:lnTo>
                      <a:pt x="328" y="22"/>
                    </a:lnTo>
                    <a:lnTo>
                      <a:pt x="333" y="38"/>
                    </a:lnTo>
                    <a:lnTo>
                      <a:pt x="337" y="56"/>
                    </a:lnTo>
                    <a:lnTo>
                      <a:pt x="340" y="73"/>
                    </a:lnTo>
                    <a:lnTo>
                      <a:pt x="343" y="91"/>
                    </a:lnTo>
                    <a:lnTo>
                      <a:pt x="343" y="92"/>
                    </a:lnTo>
                    <a:lnTo>
                      <a:pt x="344" y="91"/>
                    </a:lnTo>
                    <a:lnTo>
                      <a:pt x="344" y="88"/>
                    </a:lnTo>
                    <a:lnTo>
                      <a:pt x="345" y="87"/>
                    </a:lnTo>
                    <a:lnTo>
                      <a:pt x="345" y="88"/>
                    </a:lnTo>
                    <a:lnTo>
                      <a:pt x="346" y="94"/>
                    </a:lnTo>
                    <a:lnTo>
                      <a:pt x="346" y="100"/>
                    </a:lnTo>
                    <a:lnTo>
                      <a:pt x="345" y="107"/>
                    </a:lnTo>
                    <a:lnTo>
                      <a:pt x="345" y="111"/>
                    </a:lnTo>
                    <a:lnTo>
                      <a:pt x="345" y="112"/>
                    </a:lnTo>
                    <a:lnTo>
                      <a:pt x="339" y="122"/>
                    </a:lnTo>
                    <a:lnTo>
                      <a:pt x="331" y="130"/>
                    </a:lnTo>
                    <a:lnTo>
                      <a:pt x="321" y="136"/>
                    </a:lnTo>
                    <a:lnTo>
                      <a:pt x="308" y="140"/>
                    </a:lnTo>
                    <a:lnTo>
                      <a:pt x="294" y="142"/>
                    </a:lnTo>
                    <a:lnTo>
                      <a:pt x="279" y="143"/>
                    </a:lnTo>
                    <a:lnTo>
                      <a:pt x="264" y="143"/>
                    </a:lnTo>
                    <a:lnTo>
                      <a:pt x="249" y="142"/>
                    </a:lnTo>
                    <a:lnTo>
                      <a:pt x="235" y="141"/>
                    </a:lnTo>
                    <a:lnTo>
                      <a:pt x="223" y="140"/>
                    </a:lnTo>
                    <a:lnTo>
                      <a:pt x="217" y="138"/>
                    </a:lnTo>
                    <a:lnTo>
                      <a:pt x="213" y="138"/>
                    </a:lnTo>
                    <a:lnTo>
                      <a:pt x="210" y="137"/>
                    </a:lnTo>
                    <a:lnTo>
                      <a:pt x="208" y="137"/>
                    </a:lnTo>
                    <a:lnTo>
                      <a:pt x="207" y="137"/>
                    </a:lnTo>
                    <a:lnTo>
                      <a:pt x="207" y="135"/>
                    </a:lnTo>
                    <a:lnTo>
                      <a:pt x="206" y="131"/>
                    </a:lnTo>
                    <a:lnTo>
                      <a:pt x="206" y="126"/>
                    </a:lnTo>
                    <a:lnTo>
                      <a:pt x="206" y="121"/>
                    </a:lnTo>
                    <a:lnTo>
                      <a:pt x="206" y="120"/>
                    </a:lnTo>
                    <a:lnTo>
                      <a:pt x="188" y="120"/>
                    </a:lnTo>
                    <a:lnTo>
                      <a:pt x="168" y="120"/>
                    </a:lnTo>
                    <a:lnTo>
                      <a:pt x="150" y="120"/>
                    </a:lnTo>
                    <a:lnTo>
                      <a:pt x="136" y="121"/>
                    </a:lnTo>
                    <a:lnTo>
                      <a:pt x="130" y="121"/>
                    </a:lnTo>
                    <a:lnTo>
                      <a:pt x="130" y="127"/>
                    </a:lnTo>
                    <a:lnTo>
                      <a:pt x="125" y="126"/>
                    </a:lnTo>
                    <a:lnTo>
                      <a:pt x="114" y="124"/>
                    </a:lnTo>
                    <a:lnTo>
                      <a:pt x="99" y="123"/>
                    </a:lnTo>
                    <a:lnTo>
                      <a:pt x="84" y="121"/>
                    </a:lnTo>
                    <a:lnTo>
                      <a:pt x="71" y="119"/>
                    </a:lnTo>
                    <a:lnTo>
                      <a:pt x="57" y="115"/>
                    </a:lnTo>
                    <a:lnTo>
                      <a:pt x="43" y="108"/>
                    </a:lnTo>
                    <a:lnTo>
                      <a:pt x="29" y="101"/>
                    </a:lnTo>
                    <a:lnTo>
                      <a:pt x="16" y="91"/>
                    </a:lnTo>
                    <a:lnTo>
                      <a:pt x="7" y="79"/>
                    </a:lnTo>
                    <a:lnTo>
                      <a:pt x="1" y="66"/>
                    </a:lnTo>
                    <a:lnTo>
                      <a:pt x="0" y="56"/>
                    </a:lnTo>
                    <a:lnTo>
                      <a:pt x="1" y="45"/>
                    </a:lnTo>
                    <a:lnTo>
                      <a:pt x="7" y="37"/>
                    </a:lnTo>
                    <a:lnTo>
                      <a:pt x="13" y="30"/>
                    </a:lnTo>
                    <a:lnTo>
                      <a:pt x="22" y="23"/>
                    </a:lnTo>
                    <a:lnTo>
                      <a:pt x="34" y="20"/>
                    </a:lnTo>
                    <a:lnTo>
                      <a:pt x="45" y="16"/>
                    </a:lnTo>
                    <a:lnTo>
                      <a:pt x="58" y="15"/>
                    </a:lnTo>
                    <a:lnTo>
                      <a:pt x="71" y="15"/>
                    </a:lnTo>
                    <a:lnTo>
                      <a:pt x="82" y="16"/>
                    </a:lnTo>
                    <a:lnTo>
                      <a:pt x="93" y="15"/>
                    </a:lnTo>
                    <a:lnTo>
                      <a:pt x="103" y="14"/>
                    </a:lnTo>
                    <a:lnTo>
                      <a:pt x="113" y="13"/>
                    </a:lnTo>
                    <a:lnTo>
                      <a:pt x="123" y="12"/>
                    </a:lnTo>
                    <a:lnTo>
                      <a:pt x="132" y="9"/>
                    </a:lnTo>
                    <a:lnTo>
                      <a:pt x="142" y="7"/>
                    </a:lnTo>
                    <a:lnTo>
                      <a:pt x="151" y="5"/>
                    </a:lnTo>
                    <a:lnTo>
                      <a:pt x="160" y="2"/>
                    </a:lnTo>
                    <a:lnTo>
                      <a:pt x="170" y="0"/>
                    </a:lnTo>
                    <a:lnTo>
                      <a:pt x="319" y="6"/>
                    </a:lnTo>
                    <a:close/>
                  </a:path>
                </a:pathLst>
              </a:custGeom>
              <a:solidFill>
                <a:srgbClr val="3737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06" name="Freeform 773">
                <a:extLst>
                  <a:ext uri="{FF2B5EF4-FFF2-40B4-BE49-F238E27FC236}">
                    <a16:creationId xmlns:a16="http://schemas.microsoft.com/office/drawing/2014/main" id="{DCA9A460-4069-4021-8337-6BFC58504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" y="3724"/>
                <a:ext cx="346" cy="143"/>
              </a:xfrm>
              <a:custGeom>
                <a:avLst/>
                <a:gdLst>
                  <a:gd name="T0" fmla="*/ 328 w 346"/>
                  <a:gd name="T1" fmla="*/ 22 h 143"/>
                  <a:gd name="T2" fmla="*/ 337 w 346"/>
                  <a:gd name="T3" fmla="*/ 56 h 143"/>
                  <a:gd name="T4" fmla="*/ 343 w 346"/>
                  <a:gd name="T5" fmla="*/ 91 h 143"/>
                  <a:gd name="T6" fmla="*/ 343 w 346"/>
                  <a:gd name="T7" fmla="*/ 92 h 143"/>
                  <a:gd name="T8" fmla="*/ 344 w 346"/>
                  <a:gd name="T9" fmla="*/ 88 h 143"/>
                  <a:gd name="T10" fmla="*/ 345 w 346"/>
                  <a:gd name="T11" fmla="*/ 88 h 143"/>
                  <a:gd name="T12" fmla="*/ 346 w 346"/>
                  <a:gd name="T13" fmla="*/ 94 h 143"/>
                  <a:gd name="T14" fmla="*/ 345 w 346"/>
                  <a:gd name="T15" fmla="*/ 107 h 143"/>
                  <a:gd name="T16" fmla="*/ 345 w 346"/>
                  <a:gd name="T17" fmla="*/ 112 h 143"/>
                  <a:gd name="T18" fmla="*/ 339 w 346"/>
                  <a:gd name="T19" fmla="*/ 122 h 143"/>
                  <a:gd name="T20" fmla="*/ 321 w 346"/>
                  <a:gd name="T21" fmla="*/ 136 h 143"/>
                  <a:gd name="T22" fmla="*/ 294 w 346"/>
                  <a:gd name="T23" fmla="*/ 142 h 143"/>
                  <a:gd name="T24" fmla="*/ 264 w 346"/>
                  <a:gd name="T25" fmla="*/ 143 h 143"/>
                  <a:gd name="T26" fmla="*/ 235 w 346"/>
                  <a:gd name="T27" fmla="*/ 141 h 143"/>
                  <a:gd name="T28" fmla="*/ 223 w 346"/>
                  <a:gd name="T29" fmla="*/ 140 h 143"/>
                  <a:gd name="T30" fmla="*/ 213 w 346"/>
                  <a:gd name="T31" fmla="*/ 138 h 143"/>
                  <a:gd name="T32" fmla="*/ 208 w 346"/>
                  <a:gd name="T33" fmla="*/ 137 h 143"/>
                  <a:gd name="T34" fmla="*/ 207 w 346"/>
                  <a:gd name="T35" fmla="*/ 137 h 143"/>
                  <a:gd name="T36" fmla="*/ 206 w 346"/>
                  <a:gd name="T37" fmla="*/ 131 h 143"/>
                  <a:gd name="T38" fmla="*/ 206 w 346"/>
                  <a:gd name="T39" fmla="*/ 121 h 143"/>
                  <a:gd name="T40" fmla="*/ 206 w 346"/>
                  <a:gd name="T41" fmla="*/ 120 h 143"/>
                  <a:gd name="T42" fmla="*/ 168 w 346"/>
                  <a:gd name="T43" fmla="*/ 120 h 143"/>
                  <a:gd name="T44" fmla="*/ 136 w 346"/>
                  <a:gd name="T45" fmla="*/ 121 h 143"/>
                  <a:gd name="T46" fmla="*/ 130 w 346"/>
                  <a:gd name="T47" fmla="*/ 127 h 143"/>
                  <a:gd name="T48" fmla="*/ 125 w 346"/>
                  <a:gd name="T49" fmla="*/ 126 h 143"/>
                  <a:gd name="T50" fmla="*/ 99 w 346"/>
                  <a:gd name="T51" fmla="*/ 123 h 143"/>
                  <a:gd name="T52" fmla="*/ 71 w 346"/>
                  <a:gd name="T53" fmla="*/ 119 h 143"/>
                  <a:gd name="T54" fmla="*/ 57 w 346"/>
                  <a:gd name="T55" fmla="*/ 115 h 143"/>
                  <a:gd name="T56" fmla="*/ 29 w 346"/>
                  <a:gd name="T57" fmla="*/ 101 h 143"/>
                  <a:gd name="T58" fmla="*/ 7 w 346"/>
                  <a:gd name="T59" fmla="*/ 79 h 143"/>
                  <a:gd name="T60" fmla="*/ 1 w 346"/>
                  <a:gd name="T61" fmla="*/ 66 h 143"/>
                  <a:gd name="T62" fmla="*/ 1 w 346"/>
                  <a:gd name="T63" fmla="*/ 45 h 143"/>
                  <a:gd name="T64" fmla="*/ 13 w 346"/>
                  <a:gd name="T65" fmla="*/ 30 h 143"/>
                  <a:gd name="T66" fmla="*/ 22 w 346"/>
                  <a:gd name="T67" fmla="*/ 23 h 143"/>
                  <a:gd name="T68" fmla="*/ 45 w 346"/>
                  <a:gd name="T69" fmla="*/ 16 h 143"/>
                  <a:gd name="T70" fmla="*/ 71 w 346"/>
                  <a:gd name="T71" fmla="*/ 15 h 143"/>
                  <a:gd name="T72" fmla="*/ 82 w 346"/>
                  <a:gd name="T73" fmla="*/ 16 h 143"/>
                  <a:gd name="T74" fmla="*/ 103 w 346"/>
                  <a:gd name="T75" fmla="*/ 14 h 143"/>
                  <a:gd name="T76" fmla="*/ 123 w 346"/>
                  <a:gd name="T77" fmla="*/ 12 h 143"/>
                  <a:gd name="T78" fmla="*/ 142 w 346"/>
                  <a:gd name="T79" fmla="*/ 7 h 143"/>
                  <a:gd name="T80" fmla="*/ 160 w 346"/>
                  <a:gd name="T81" fmla="*/ 2 h 143"/>
                  <a:gd name="T82" fmla="*/ 319 w 346"/>
                  <a:gd name="T83" fmla="*/ 6 h 14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46"/>
                  <a:gd name="T127" fmla="*/ 0 h 143"/>
                  <a:gd name="T128" fmla="*/ 346 w 346"/>
                  <a:gd name="T129" fmla="*/ 143 h 14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46" h="143">
                    <a:moveTo>
                      <a:pt x="319" y="6"/>
                    </a:moveTo>
                    <a:lnTo>
                      <a:pt x="328" y="22"/>
                    </a:lnTo>
                    <a:lnTo>
                      <a:pt x="333" y="38"/>
                    </a:lnTo>
                    <a:lnTo>
                      <a:pt x="337" y="56"/>
                    </a:lnTo>
                    <a:lnTo>
                      <a:pt x="340" y="73"/>
                    </a:lnTo>
                    <a:lnTo>
                      <a:pt x="343" y="91"/>
                    </a:lnTo>
                    <a:lnTo>
                      <a:pt x="343" y="92"/>
                    </a:lnTo>
                    <a:lnTo>
                      <a:pt x="344" y="91"/>
                    </a:lnTo>
                    <a:lnTo>
                      <a:pt x="344" y="88"/>
                    </a:lnTo>
                    <a:lnTo>
                      <a:pt x="345" y="87"/>
                    </a:lnTo>
                    <a:lnTo>
                      <a:pt x="345" y="88"/>
                    </a:lnTo>
                    <a:lnTo>
                      <a:pt x="346" y="94"/>
                    </a:lnTo>
                    <a:lnTo>
                      <a:pt x="346" y="100"/>
                    </a:lnTo>
                    <a:lnTo>
                      <a:pt x="345" y="107"/>
                    </a:lnTo>
                    <a:lnTo>
                      <a:pt x="345" y="111"/>
                    </a:lnTo>
                    <a:lnTo>
                      <a:pt x="345" y="112"/>
                    </a:lnTo>
                    <a:lnTo>
                      <a:pt x="339" y="122"/>
                    </a:lnTo>
                    <a:lnTo>
                      <a:pt x="331" y="130"/>
                    </a:lnTo>
                    <a:lnTo>
                      <a:pt x="321" y="136"/>
                    </a:lnTo>
                    <a:lnTo>
                      <a:pt x="308" y="140"/>
                    </a:lnTo>
                    <a:lnTo>
                      <a:pt x="294" y="142"/>
                    </a:lnTo>
                    <a:lnTo>
                      <a:pt x="279" y="143"/>
                    </a:lnTo>
                    <a:lnTo>
                      <a:pt x="264" y="143"/>
                    </a:lnTo>
                    <a:lnTo>
                      <a:pt x="249" y="142"/>
                    </a:lnTo>
                    <a:lnTo>
                      <a:pt x="235" y="141"/>
                    </a:lnTo>
                    <a:lnTo>
                      <a:pt x="223" y="140"/>
                    </a:lnTo>
                    <a:lnTo>
                      <a:pt x="217" y="138"/>
                    </a:lnTo>
                    <a:lnTo>
                      <a:pt x="213" y="138"/>
                    </a:lnTo>
                    <a:lnTo>
                      <a:pt x="210" y="137"/>
                    </a:lnTo>
                    <a:lnTo>
                      <a:pt x="208" y="137"/>
                    </a:lnTo>
                    <a:lnTo>
                      <a:pt x="207" y="137"/>
                    </a:lnTo>
                    <a:lnTo>
                      <a:pt x="207" y="135"/>
                    </a:lnTo>
                    <a:lnTo>
                      <a:pt x="206" y="131"/>
                    </a:lnTo>
                    <a:lnTo>
                      <a:pt x="206" y="126"/>
                    </a:lnTo>
                    <a:lnTo>
                      <a:pt x="206" y="121"/>
                    </a:lnTo>
                    <a:lnTo>
                      <a:pt x="206" y="120"/>
                    </a:lnTo>
                    <a:lnTo>
                      <a:pt x="188" y="120"/>
                    </a:lnTo>
                    <a:lnTo>
                      <a:pt x="168" y="120"/>
                    </a:lnTo>
                    <a:lnTo>
                      <a:pt x="150" y="120"/>
                    </a:lnTo>
                    <a:lnTo>
                      <a:pt x="136" y="121"/>
                    </a:lnTo>
                    <a:lnTo>
                      <a:pt x="130" y="121"/>
                    </a:lnTo>
                    <a:lnTo>
                      <a:pt x="130" y="127"/>
                    </a:lnTo>
                    <a:lnTo>
                      <a:pt x="125" y="126"/>
                    </a:lnTo>
                    <a:lnTo>
                      <a:pt x="114" y="124"/>
                    </a:lnTo>
                    <a:lnTo>
                      <a:pt x="99" y="123"/>
                    </a:lnTo>
                    <a:lnTo>
                      <a:pt x="84" y="121"/>
                    </a:lnTo>
                    <a:lnTo>
                      <a:pt x="71" y="119"/>
                    </a:lnTo>
                    <a:lnTo>
                      <a:pt x="57" y="115"/>
                    </a:lnTo>
                    <a:lnTo>
                      <a:pt x="43" y="108"/>
                    </a:lnTo>
                    <a:lnTo>
                      <a:pt x="29" y="101"/>
                    </a:lnTo>
                    <a:lnTo>
                      <a:pt x="16" y="91"/>
                    </a:lnTo>
                    <a:lnTo>
                      <a:pt x="7" y="79"/>
                    </a:lnTo>
                    <a:lnTo>
                      <a:pt x="1" y="66"/>
                    </a:lnTo>
                    <a:lnTo>
                      <a:pt x="0" y="56"/>
                    </a:lnTo>
                    <a:lnTo>
                      <a:pt x="1" y="45"/>
                    </a:lnTo>
                    <a:lnTo>
                      <a:pt x="7" y="37"/>
                    </a:lnTo>
                    <a:lnTo>
                      <a:pt x="13" y="30"/>
                    </a:lnTo>
                    <a:lnTo>
                      <a:pt x="22" y="23"/>
                    </a:lnTo>
                    <a:lnTo>
                      <a:pt x="34" y="20"/>
                    </a:lnTo>
                    <a:lnTo>
                      <a:pt x="45" y="16"/>
                    </a:lnTo>
                    <a:lnTo>
                      <a:pt x="58" y="15"/>
                    </a:lnTo>
                    <a:lnTo>
                      <a:pt x="71" y="15"/>
                    </a:lnTo>
                    <a:lnTo>
                      <a:pt x="82" y="16"/>
                    </a:lnTo>
                    <a:lnTo>
                      <a:pt x="93" y="15"/>
                    </a:lnTo>
                    <a:lnTo>
                      <a:pt x="103" y="14"/>
                    </a:lnTo>
                    <a:lnTo>
                      <a:pt x="113" y="13"/>
                    </a:lnTo>
                    <a:lnTo>
                      <a:pt x="123" y="12"/>
                    </a:lnTo>
                    <a:lnTo>
                      <a:pt x="132" y="9"/>
                    </a:lnTo>
                    <a:lnTo>
                      <a:pt x="142" y="7"/>
                    </a:lnTo>
                    <a:lnTo>
                      <a:pt x="151" y="5"/>
                    </a:lnTo>
                    <a:lnTo>
                      <a:pt x="160" y="2"/>
                    </a:lnTo>
                    <a:lnTo>
                      <a:pt x="170" y="0"/>
                    </a:lnTo>
                    <a:lnTo>
                      <a:pt x="319" y="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07" name="Freeform 774">
                <a:extLst>
                  <a:ext uri="{FF2B5EF4-FFF2-40B4-BE49-F238E27FC236}">
                    <a16:creationId xmlns:a16="http://schemas.microsoft.com/office/drawing/2014/main" id="{D3ECE741-6AF8-46D5-9FC4-F51B81D06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33" y="3773"/>
                <a:ext cx="336" cy="69"/>
              </a:xfrm>
              <a:custGeom>
                <a:avLst/>
                <a:gdLst>
                  <a:gd name="T0" fmla="*/ 336 w 336"/>
                  <a:gd name="T1" fmla="*/ 44 h 69"/>
                  <a:gd name="T2" fmla="*/ 333 w 336"/>
                  <a:gd name="T3" fmla="*/ 46 h 69"/>
                  <a:gd name="T4" fmla="*/ 329 w 336"/>
                  <a:gd name="T5" fmla="*/ 51 h 69"/>
                  <a:gd name="T6" fmla="*/ 320 w 336"/>
                  <a:gd name="T7" fmla="*/ 57 h 69"/>
                  <a:gd name="T8" fmla="*/ 311 w 336"/>
                  <a:gd name="T9" fmla="*/ 63 h 69"/>
                  <a:gd name="T10" fmla="*/ 301 w 336"/>
                  <a:gd name="T11" fmla="*/ 66 h 69"/>
                  <a:gd name="T12" fmla="*/ 301 w 336"/>
                  <a:gd name="T13" fmla="*/ 66 h 69"/>
                  <a:gd name="T14" fmla="*/ 289 w 336"/>
                  <a:gd name="T15" fmla="*/ 67 h 69"/>
                  <a:gd name="T16" fmla="*/ 275 w 336"/>
                  <a:gd name="T17" fmla="*/ 69 h 69"/>
                  <a:gd name="T18" fmla="*/ 261 w 336"/>
                  <a:gd name="T19" fmla="*/ 69 h 69"/>
                  <a:gd name="T20" fmla="*/ 248 w 336"/>
                  <a:gd name="T21" fmla="*/ 69 h 69"/>
                  <a:gd name="T22" fmla="*/ 238 w 336"/>
                  <a:gd name="T23" fmla="*/ 69 h 69"/>
                  <a:gd name="T24" fmla="*/ 238 w 336"/>
                  <a:gd name="T25" fmla="*/ 69 h 69"/>
                  <a:gd name="T26" fmla="*/ 229 w 336"/>
                  <a:gd name="T27" fmla="*/ 67 h 69"/>
                  <a:gd name="T28" fmla="*/ 221 w 336"/>
                  <a:gd name="T29" fmla="*/ 66 h 69"/>
                  <a:gd name="T30" fmla="*/ 212 w 336"/>
                  <a:gd name="T31" fmla="*/ 64 h 69"/>
                  <a:gd name="T32" fmla="*/ 203 w 336"/>
                  <a:gd name="T33" fmla="*/ 63 h 69"/>
                  <a:gd name="T34" fmla="*/ 191 w 336"/>
                  <a:gd name="T35" fmla="*/ 63 h 69"/>
                  <a:gd name="T36" fmla="*/ 191 w 336"/>
                  <a:gd name="T37" fmla="*/ 63 h 69"/>
                  <a:gd name="T38" fmla="*/ 176 w 336"/>
                  <a:gd name="T39" fmla="*/ 63 h 69"/>
                  <a:gd name="T40" fmla="*/ 159 w 336"/>
                  <a:gd name="T41" fmla="*/ 63 h 69"/>
                  <a:gd name="T42" fmla="*/ 140 w 336"/>
                  <a:gd name="T43" fmla="*/ 64 h 69"/>
                  <a:gd name="T44" fmla="*/ 122 w 336"/>
                  <a:gd name="T45" fmla="*/ 64 h 69"/>
                  <a:gd name="T46" fmla="*/ 104 w 336"/>
                  <a:gd name="T47" fmla="*/ 64 h 69"/>
                  <a:gd name="T48" fmla="*/ 104 w 336"/>
                  <a:gd name="T49" fmla="*/ 64 h 69"/>
                  <a:gd name="T50" fmla="*/ 86 w 336"/>
                  <a:gd name="T51" fmla="*/ 62 h 69"/>
                  <a:gd name="T52" fmla="*/ 66 w 336"/>
                  <a:gd name="T53" fmla="*/ 57 h 69"/>
                  <a:gd name="T54" fmla="*/ 49 w 336"/>
                  <a:gd name="T55" fmla="*/ 51 h 69"/>
                  <a:gd name="T56" fmla="*/ 32 w 336"/>
                  <a:gd name="T57" fmla="*/ 45 h 69"/>
                  <a:gd name="T58" fmla="*/ 22 w 336"/>
                  <a:gd name="T59" fmla="*/ 38 h 69"/>
                  <a:gd name="T60" fmla="*/ 22 w 336"/>
                  <a:gd name="T61" fmla="*/ 38 h 69"/>
                  <a:gd name="T62" fmla="*/ 14 w 336"/>
                  <a:gd name="T63" fmla="*/ 32 h 69"/>
                  <a:gd name="T64" fmla="*/ 7 w 336"/>
                  <a:gd name="T65" fmla="*/ 26 h 69"/>
                  <a:gd name="T66" fmla="*/ 2 w 336"/>
                  <a:gd name="T67" fmla="*/ 19 h 69"/>
                  <a:gd name="T68" fmla="*/ 0 w 336"/>
                  <a:gd name="T69" fmla="*/ 10 h 69"/>
                  <a:gd name="T70" fmla="*/ 0 w 336"/>
                  <a:gd name="T71" fmla="*/ 0 h 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36"/>
                  <a:gd name="T109" fmla="*/ 0 h 69"/>
                  <a:gd name="T110" fmla="*/ 336 w 336"/>
                  <a:gd name="T111" fmla="*/ 69 h 6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36" h="69">
                    <a:moveTo>
                      <a:pt x="336" y="44"/>
                    </a:moveTo>
                    <a:lnTo>
                      <a:pt x="333" y="46"/>
                    </a:lnTo>
                    <a:lnTo>
                      <a:pt x="329" y="51"/>
                    </a:lnTo>
                    <a:lnTo>
                      <a:pt x="320" y="57"/>
                    </a:lnTo>
                    <a:lnTo>
                      <a:pt x="311" y="63"/>
                    </a:lnTo>
                    <a:lnTo>
                      <a:pt x="301" y="66"/>
                    </a:lnTo>
                    <a:lnTo>
                      <a:pt x="289" y="67"/>
                    </a:lnTo>
                    <a:lnTo>
                      <a:pt x="275" y="69"/>
                    </a:lnTo>
                    <a:lnTo>
                      <a:pt x="261" y="69"/>
                    </a:lnTo>
                    <a:lnTo>
                      <a:pt x="248" y="69"/>
                    </a:lnTo>
                    <a:lnTo>
                      <a:pt x="238" y="69"/>
                    </a:lnTo>
                    <a:lnTo>
                      <a:pt x="229" y="67"/>
                    </a:lnTo>
                    <a:lnTo>
                      <a:pt x="221" y="66"/>
                    </a:lnTo>
                    <a:lnTo>
                      <a:pt x="212" y="64"/>
                    </a:lnTo>
                    <a:lnTo>
                      <a:pt x="203" y="63"/>
                    </a:lnTo>
                    <a:lnTo>
                      <a:pt x="191" y="63"/>
                    </a:lnTo>
                    <a:lnTo>
                      <a:pt x="176" y="63"/>
                    </a:lnTo>
                    <a:lnTo>
                      <a:pt x="159" y="63"/>
                    </a:lnTo>
                    <a:lnTo>
                      <a:pt x="140" y="64"/>
                    </a:lnTo>
                    <a:lnTo>
                      <a:pt x="122" y="64"/>
                    </a:lnTo>
                    <a:lnTo>
                      <a:pt x="104" y="64"/>
                    </a:lnTo>
                    <a:lnTo>
                      <a:pt x="86" y="62"/>
                    </a:lnTo>
                    <a:lnTo>
                      <a:pt x="66" y="57"/>
                    </a:lnTo>
                    <a:lnTo>
                      <a:pt x="49" y="51"/>
                    </a:lnTo>
                    <a:lnTo>
                      <a:pt x="32" y="45"/>
                    </a:lnTo>
                    <a:lnTo>
                      <a:pt x="22" y="38"/>
                    </a:lnTo>
                    <a:lnTo>
                      <a:pt x="14" y="32"/>
                    </a:lnTo>
                    <a:lnTo>
                      <a:pt x="7" y="26"/>
                    </a:lnTo>
                    <a:lnTo>
                      <a:pt x="2" y="19"/>
                    </a:lnTo>
                    <a:lnTo>
                      <a:pt x="0" y="10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6F6F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08" name="Freeform 775">
                <a:extLst>
                  <a:ext uri="{FF2B5EF4-FFF2-40B4-BE49-F238E27FC236}">
                    <a16:creationId xmlns:a16="http://schemas.microsoft.com/office/drawing/2014/main" id="{39E50502-DDB3-4189-A2D9-1C1E73EA13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0" y="3759"/>
                <a:ext cx="87" cy="71"/>
              </a:xfrm>
              <a:custGeom>
                <a:avLst/>
                <a:gdLst>
                  <a:gd name="T0" fmla="*/ 87 w 87"/>
                  <a:gd name="T1" fmla="*/ 71 h 71"/>
                  <a:gd name="T2" fmla="*/ 82 w 87"/>
                  <a:gd name="T3" fmla="*/ 64 h 71"/>
                  <a:gd name="T4" fmla="*/ 73 w 87"/>
                  <a:gd name="T5" fmla="*/ 58 h 71"/>
                  <a:gd name="T6" fmla="*/ 64 w 87"/>
                  <a:gd name="T7" fmla="*/ 52 h 71"/>
                  <a:gd name="T8" fmla="*/ 54 w 87"/>
                  <a:gd name="T9" fmla="*/ 48 h 71"/>
                  <a:gd name="T10" fmla="*/ 44 w 87"/>
                  <a:gd name="T11" fmla="*/ 45 h 71"/>
                  <a:gd name="T12" fmla="*/ 44 w 87"/>
                  <a:gd name="T13" fmla="*/ 45 h 71"/>
                  <a:gd name="T14" fmla="*/ 27 w 87"/>
                  <a:gd name="T15" fmla="*/ 42 h 71"/>
                  <a:gd name="T16" fmla="*/ 13 w 87"/>
                  <a:gd name="T17" fmla="*/ 35 h 71"/>
                  <a:gd name="T18" fmla="*/ 4 w 87"/>
                  <a:gd name="T19" fmla="*/ 26 h 71"/>
                  <a:gd name="T20" fmla="*/ 0 w 87"/>
                  <a:gd name="T21" fmla="*/ 14 h 71"/>
                  <a:gd name="T22" fmla="*/ 6 w 87"/>
                  <a:gd name="T23" fmla="*/ 0 h 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7"/>
                  <a:gd name="T37" fmla="*/ 0 h 71"/>
                  <a:gd name="T38" fmla="*/ 87 w 87"/>
                  <a:gd name="T39" fmla="*/ 71 h 7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7" h="71">
                    <a:moveTo>
                      <a:pt x="87" y="71"/>
                    </a:moveTo>
                    <a:lnTo>
                      <a:pt x="82" y="64"/>
                    </a:lnTo>
                    <a:lnTo>
                      <a:pt x="73" y="58"/>
                    </a:lnTo>
                    <a:lnTo>
                      <a:pt x="64" y="52"/>
                    </a:lnTo>
                    <a:lnTo>
                      <a:pt x="54" y="48"/>
                    </a:lnTo>
                    <a:lnTo>
                      <a:pt x="44" y="45"/>
                    </a:lnTo>
                    <a:lnTo>
                      <a:pt x="27" y="42"/>
                    </a:lnTo>
                    <a:lnTo>
                      <a:pt x="13" y="35"/>
                    </a:lnTo>
                    <a:lnTo>
                      <a:pt x="4" y="26"/>
                    </a:lnTo>
                    <a:lnTo>
                      <a:pt x="0" y="14"/>
                    </a:lnTo>
                    <a:lnTo>
                      <a:pt x="6" y="0"/>
                    </a:lnTo>
                  </a:path>
                </a:pathLst>
              </a:custGeom>
              <a:noFill/>
              <a:ln w="11113">
                <a:solidFill>
                  <a:srgbClr val="8A8A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09" name="Freeform 776">
                <a:extLst>
                  <a:ext uri="{FF2B5EF4-FFF2-40B4-BE49-F238E27FC236}">
                    <a16:creationId xmlns:a16="http://schemas.microsoft.com/office/drawing/2014/main" id="{0C7E2F9D-7084-423D-BB3A-401FE0F0B1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5" y="3751"/>
                <a:ext cx="88" cy="82"/>
              </a:xfrm>
              <a:custGeom>
                <a:avLst/>
                <a:gdLst>
                  <a:gd name="T0" fmla="*/ 87 w 88"/>
                  <a:gd name="T1" fmla="*/ 0 h 82"/>
                  <a:gd name="T2" fmla="*/ 87 w 88"/>
                  <a:gd name="T3" fmla="*/ 1 h 82"/>
                  <a:gd name="T4" fmla="*/ 88 w 88"/>
                  <a:gd name="T5" fmla="*/ 3 h 82"/>
                  <a:gd name="T6" fmla="*/ 88 w 88"/>
                  <a:gd name="T7" fmla="*/ 8 h 82"/>
                  <a:gd name="T8" fmla="*/ 87 w 88"/>
                  <a:gd name="T9" fmla="*/ 14 h 82"/>
                  <a:gd name="T10" fmla="*/ 85 w 88"/>
                  <a:gd name="T11" fmla="*/ 18 h 82"/>
                  <a:gd name="T12" fmla="*/ 85 w 88"/>
                  <a:gd name="T13" fmla="*/ 18 h 82"/>
                  <a:gd name="T14" fmla="*/ 78 w 88"/>
                  <a:gd name="T15" fmla="*/ 23 h 82"/>
                  <a:gd name="T16" fmla="*/ 65 w 88"/>
                  <a:gd name="T17" fmla="*/ 28 h 82"/>
                  <a:gd name="T18" fmla="*/ 50 w 88"/>
                  <a:gd name="T19" fmla="*/ 35 h 82"/>
                  <a:gd name="T20" fmla="*/ 32 w 88"/>
                  <a:gd name="T21" fmla="*/ 41 h 82"/>
                  <a:gd name="T22" fmla="*/ 19 w 88"/>
                  <a:gd name="T23" fmla="*/ 48 h 82"/>
                  <a:gd name="T24" fmla="*/ 19 w 88"/>
                  <a:gd name="T25" fmla="*/ 48 h 82"/>
                  <a:gd name="T26" fmla="*/ 12 w 88"/>
                  <a:gd name="T27" fmla="*/ 53 h 82"/>
                  <a:gd name="T28" fmla="*/ 6 w 88"/>
                  <a:gd name="T29" fmla="*/ 60 h 82"/>
                  <a:gd name="T30" fmla="*/ 2 w 88"/>
                  <a:gd name="T31" fmla="*/ 67 h 82"/>
                  <a:gd name="T32" fmla="*/ 0 w 88"/>
                  <a:gd name="T33" fmla="*/ 74 h 82"/>
                  <a:gd name="T34" fmla="*/ 0 w 88"/>
                  <a:gd name="T35" fmla="*/ 82 h 8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8"/>
                  <a:gd name="T55" fmla="*/ 0 h 82"/>
                  <a:gd name="T56" fmla="*/ 88 w 88"/>
                  <a:gd name="T57" fmla="*/ 82 h 8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8" h="82">
                    <a:moveTo>
                      <a:pt x="87" y="0"/>
                    </a:moveTo>
                    <a:lnTo>
                      <a:pt x="87" y="1"/>
                    </a:lnTo>
                    <a:lnTo>
                      <a:pt x="88" y="3"/>
                    </a:lnTo>
                    <a:lnTo>
                      <a:pt x="88" y="8"/>
                    </a:lnTo>
                    <a:lnTo>
                      <a:pt x="87" y="14"/>
                    </a:lnTo>
                    <a:lnTo>
                      <a:pt x="85" y="18"/>
                    </a:lnTo>
                    <a:lnTo>
                      <a:pt x="78" y="23"/>
                    </a:lnTo>
                    <a:lnTo>
                      <a:pt x="65" y="28"/>
                    </a:lnTo>
                    <a:lnTo>
                      <a:pt x="50" y="35"/>
                    </a:lnTo>
                    <a:lnTo>
                      <a:pt x="32" y="41"/>
                    </a:lnTo>
                    <a:lnTo>
                      <a:pt x="19" y="48"/>
                    </a:lnTo>
                    <a:lnTo>
                      <a:pt x="12" y="53"/>
                    </a:lnTo>
                    <a:lnTo>
                      <a:pt x="6" y="60"/>
                    </a:lnTo>
                    <a:lnTo>
                      <a:pt x="2" y="67"/>
                    </a:lnTo>
                    <a:lnTo>
                      <a:pt x="0" y="74"/>
                    </a:lnTo>
                    <a:lnTo>
                      <a:pt x="0" y="82"/>
                    </a:lnTo>
                  </a:path>
                </a:pathLst>
              </a:custGeom>
              <a:noFill/>
              <a:ln w="11113">
                <a:solidFill>
                  <a:srgbClr val="8A8A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10" name="Freeform 777">
                <a:extLst>
                  <a:ext uri="{FF2B5EF4-FFF2-40B4-BE49-F238E27FC236}">
                    <a16:creationId xmlns:a16="http://schemas.microsoft.com/office/drawing/2014/main" id="{5B4F0B32-07D8-4C42-BF80-762CBAAA7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" y="3750"/>
                <a:ext cx="79" cy="14"/>
              </a:xfrm>
              <a:custGeom>
                <a:avLst/>
                <a:gdLst>
                  <a:gd name="T0" fmla="*/ 79 w 79"/>
                  <a:gd name="T1" fmla="*/ 0 h 14"/>
                  <a:gd name="T2" fmla="*/ 76 w 79"/>
                  <a:gd name="T3" fmla="*/ 0 h 14"/>
                  <a:gd name="T4" fmla="*/ 69 w 79"/>
                  <a:gd name="T5" fmla="*/ 0 h 14"/>
                  <a:gd name="T6" fmla="*/ 59 w 79"/>
                  <a:gd name="T7" fmla="*/ 1 h 14"/>
                  <a:gd name="T8" fmla="*/ 50 w 79"/>
                  <a:gd name="T9" fmla="*/ 2 h 14"/>
                  <a:gd name="T10" fmla="*/ 41 w 79"/>
                  <a:gd name="T11" fmla="*/ 6 h 14"/>
                  <a:gd name="T12" fmla="*/ 41 w 79"/>
                  <a:gd name="T13" fmla="*/ 6 h 14"/>
                  <a:gd name="T14" fmla="*/ 31 w 79"/>
                  <a:gd name="T15" fmla="*/ 8 h 14"/>
                  <a:gd name="T16" fmla="*/ 21 w 79"/>
                  <a:gd name="T17" fmla="*/ 10 h 14"/>
                  <a:gd name="T18" fmla="*/ 11 w 79"/>
                  <a:gd name="T19" fmla="*/ 12 h 14"/>
                  <a:gd name="T20" fmla="*/ 2 w 79"/>
                  <a:gd name="T21" fmla="*/ 12 h 14"/>
                  <a:gd name="T22" fmla="*/ 0 w 79"/>
                  <a:gd name="T23" fmla="*/ 14 h 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9"/>
                  <a:gd name="T37" fmla="*/ 0 h 14"/>
                  <a:gd name="T38" fmla="*/ 79 w 79"/>
                  <a:gd name="T39" fmla="*/ 14 h 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9" h="14">
                    <a:moveTo>
                      <a:pt x="79" y="0"/>
                    </a:moveTo>
                    <a:lnTo>
                      <a:pt x="76" y="0"/>
                    </a:lnTo>
                    <a:lnTo>
                      <a:pt x="69" y="0"/>
                    </a:lnTo>
                    <a:lnTo>
                      <a:pt x="59" y="1"/>
                    </a:lnTo>
                    <a:lnTo>
                      <a:pt x="50" y="2"/>
                    </a:lnTo>
                    <a:lnTo>
                      <a:pt x="41" y="6"/>
                    </a:lnTo>
                    <a:lnTo>
                      <a:pt x="31" y="8"/>
                    </a:lnTo>
                    <a:lnTo>
                      <a:pt x="21" y="10"/>
                    </a:lnTo>
                    <a:lnTo>
                      <a:pt x="11" y="12"/>
                    </a:lnTo>
                    <a:lnTo>
                      <a:pt x="2" y="12"/>
                    </a:lnTo>
                    <a:lnTo>
                      <a:pt x="0" y="14"/>
                    </a:lnTo>
                  </a:path>
                </a:pathLst>
              </a:custGeom>
              <a:noFill/>
              <a:ln w="11113">
                <a:solidFill>
                  <a:srgbClr val="8A8A8A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11" name="Freeform 778">
                <a:extLst>
                  <a:ext uri="{FF2B5EF4-FFF2-40B4-BE49-F238E27FC236}">
                    <a16:creationId xmlns:a16="http://schemas.microsoft.com/office/drawing/2014/main" id="{9114A791-A7B3-48FF-B459-C679B110E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" y="2770"/>
                <a:ext cx="498" cy="252"/>
              </a:xfrm>
              <a:custGeom>
                <a:avLst/>
                <a:gdLst>
                  <a:gd name="T0" fmla="*/ 212 w 498"/>
                  <a:gd name="T1" fmla="*/ 73 h 252"/>
                  <a:gd name="T2" fmla="*/ 187 w 498"/>
                  <a:gd name="T3" fmla="*/ 79 h 252"/>
                  <a:gd name="T4" fmla="*/ 163 w 498"/>
                  <a:gd name="T5" fmla="*/ 81 h 252"/>
                  <a:gd name="T6" fmla="*/ 141 w 498"/>
                  <a:gd name="T7" fmla="*/ 81 h 252"/>
                  <a:gd name="T8" fmla="*/ 126 w 498"/>
                  <a:gd name="T9" fmla="*/ 86 h 252"/>
                  <a:gd name="T10" fmla="*/ 99 w 498"/>
                  <a:gd name="T11" fmla="*/ 101 h 252"/>
                  <a:gd name="T12" fmla="*/ 79 w 498"/>
                  <a:gd name="T13" fmla="*/ 111 h 252"/>
                  <a:gd name="T14" fmla="*/ 66 w 498"/>
                  <a:gd name="T15" fmla="*/ 118 h 252"/>
                  <a:gd name="T16" fmla="*/ 56 w 498"/>
                  <a:gd name="T17" fmla="*/ 124 h 252"/>
                  <a:gd name="T18" fmla="*/ 44 w 498"/>
                  <a:gd name="T19" fmla="*/ 132 h 252"/>
                  <a:gd name="T20" fmla="*/ 36 w 498"/>
                  <a:gd name="T21" fmla="*/ 138 h 252"/>
                  <a:gd name="T22" fmla="*/ 19 w 498"/>
                  <a:gd name="T23" fmla="*/ 151 h 252"/>
                  <a:gd name="T24" fmla="*/ 13 w 498"/>
                  <a:gd name="T25" fmla="*/ 157 h 252"/>
                  <a:gd name="T26" fmla="*/ 2 w 498"/>
                  <a:gd name="T27" fmla="*/ 166 h 252"/>
                  <a:gd name="T28" fmla="*/ 1 w 498"/>
                  <a:gd name="T29" fmla="*/ 174 h 252"/>
                  <a:gd name="T30" fmla="*/ 15 w 498"/>
                  <a:gd name="T31" fmla="*/ 180 h 252"/>
                  <a:gd name="T32" fmla="*/ 25 w 498"/>
                  <a:gd name="T33" fmla="*/ 178 h 252"/>
                  <a:gd name="T34" fmla="*/ 40 w 498"/>
                  <a:gd name="T35" fmla="*/ 171 h 252"/>
                  <a:gd name="T36" fmla="*/ 73 w 498"/>
                  <a:gd name="T37" fmla="*/ 160 h 252"/>
                  <a:gd name="T38" fmla="*/ 65 w 498"/>
                  <a:gd name="T39" fmla="*/ 171 h 252"/>
                  <a:gd name="T40" fmla="*/ 43 w 498"/>
                  <a:gd name="T41" fmla="*/ 197 h 252"/>
                  <a:gd name="T42" fmla="*/ 33 w 498"/>
                  <a:gd name="T43" fmla="*/ 206 h 252"/>
                  <a:gd name="T44" fmla="*/ 13 w 498"/>
                  <a:gd name="T45" fmla="*/ 217 h 252"/>
                  <a:gd name="T46" fmla="*/ 16 w 498"/>
                  <a:gd name="T47" fmla="*/ 222 h 252"/>
                  <a:gd name="T48" fmla="*/ 43 w 498"/>
                  <a:gd name="T49" fmla="*/ 232 h 252"/>
                  <a:gd name="T50" fmla="*/ 41 w 498"/>
                  <a:gd name="T51" fmla="*/ 237 h 252"/>
                  <a:gd name="T52" fmla="*/ 51 w 498"/>
                  <a:gd name="T53" fmla="*/ 250 h 252"/>
                  <a:gd name="T54" fmla="*/ 65 w 498"/>
                  <a:gd name="T55" fmla="*/ 250 h 252"/>
                  <a:gd name="T56" fmla="*/ 82 w 498"/>
                  <a:gd name="T57" fmla="*/ 240 h 252"/>
                  <a:gd name="T58" fmla="*/ 87 w 498"/>
                  <a:gd name="T59" fmla="*/ 246 h 252"/>
                  <a:gd name="T60" fmla="*/ 113 w 498"/>
                  <a:gd name="T61" fmla="*/ 245 h 252"/>
                  <a:gd name="T62" fmla="*/ 118 w 498"/>
                  <a:gd name="T63" fmla="*/ 250 h 252"/>
                  <a:gd name="T64" fmla="*/ 145 w 498"/>
                  <a:gd name="T65" fmla="*/ 247 h 252"/>
                  <a:gd name="T66" fmla="*/ 151 w 498"/>
                  <a:gd name="T67" fmla="*/ 240 h 252"/>
                  <a:gd name="T68" fmla="*/ 176 w 498"/>
                  <a:gd name="T69" fmla="*/ 218 h 252"/>
                  <a:gd name="T70" fmla="*/ 192 w 498"/>
                  <a:gd name="T71" fmla="*/ 207 h 252"/>
                  <a:gd name="T72" fmla="*/ 213 w 498"/>
                  <a:gd name="T73" fmla="*/ 192 h 252"/>
                  <a:gd name="T74" fmla="*/ 224 w 498"/>
                  <a:gd name="T75" fmla="*/ 171 h 252"/>
                  <a:gd name="T76" fmla="*/ 246 w 498"/>
                  <a:gd name="T77" fmla="*/ 141 h 252"/>
                  <a:gd name="T78" fmla="*/ 261 w 498"/>
                  <a:gd name="T79" fmla="*/ 135 h 252"/>
                  <a:gd name="T80" fmla="*/ 292 w 498"/>
                  <a:gd name="T81" fmla="*/ 125 h 252"/>
                  <a:gd name="T82" fmla="*/ 331 w 498"/>
                  <a:gd name="T83" fmla="*/ 117 h 252"/>
                  <a:gd name="T84" fmla="*/ 357 w 498"/>
                  <a:gd name="T85" fmla="*/ 111 h 252"/>
                  <a:gd name="T86" fmla="*/ 409 w 498"/>
                  <a:gd name="T87" fmla="*/ 100 h 252"/>
                  <a:gd name="T88" fmla="*/ 462 w 498"/>
                  <a:gd name="T89" fmla="*/ 85 h 252"/>
                  <a:gd name="T90" fmla="*/ 495 w 498"/>
                  <a:gd name="T91" fmla="*/ 75 h 252"/>
                  <a:gd name="T92" fmla="*/ 381 w 498"/>
                  <a:gd name="T93" fmla="*/ 0 h 25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98"/>
                  <a:gd name="T142" fmla="*/ 0 h 252"/>
                  <a:gd name="T143" fmla="*/ 498 w 498"/>
                  <a:gd name="T144" fmla="*/ 252 h 25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98" h="252">
                    <a:moveTo>
                      <a:pt x="381" y="0"/>
                    </a:moveTo>
                    <a:lnTo>
                      <a:pt x="212" y="73"/>
                    </a:lnTo>
                    <a:lnTo>
                      <a:pt x="209" y="74"/>
                    </a:lnTo>
                    <a:lnTo>
                      <a:pt x="199" y="77"/>
                    </a:lnTo>
                    <a:lnTo>
                      <a:pt x="187" y="79"/>
                    </a:lnTo>
                    <a:lnTo>
                      <a:pt x="174" y="81"/>
                    </a:lnTo>
                    <a:lnTo>
                      <a:pt x="163" y="81"/>
                    </a:lnTo>
                    <a:lnTo>
                      <a:pt x="159" y="80"/>
                    </a:lnTo>
                    <a:lnTo>
                      <a:pt x="151" y="80"/>
                    </a:lnTo>
                    <a:lnTo>
                      <a:pt x="141" y="81"/>
                    </a:lnTo>
                    <a:lnTo>
                      <a:pt x="133" y="82"/>
                    </a:lnTo>
                    <a:lnTo>
                      <a:pt x="126" y="86"/>
                    </a:lnTo>
                    <a:lnTo>
                      <a:pt x="119" y="91"/>
                    </a:lnTo>
                    <a:lnTo>
                      <a:pt x="110" y="95"/>
                    </a:lnTo>
                    <a:lnTo>
                      <a:pt x="99" y="101"/>
                    </a:lnTo>
                    <a:lnTo>
                      <a:pt x="89" y="106"/>
                    </a:lnTo>
                    <a:lnTo>
                      <a:pt x="79" y="111"/>
                    </a:lnTo>
                    <a:lnTo>
                      <a:pt x="74" y="115"/>
                    </a:lnTo>
                    <a:lnTo>
                      <a:pt x="69" y="117"/>
                    </a:lnTo>
                    <a:lnTo>
                      <a:pt x="66" y="118"/>
                    </a:lnTo>
                    <a:lnTo>
                      <a:pt x="61" y="121"/>
                    </a:lnTo>
                    <a:lnTo>
                      <a:pt x="56" y="124"/>
                    </a:lnTo>
                    <a:lnTo>
                      <a:pt x="51" y="127"/>
                    </a:lnTo>
                    <a:lnTo>
                      <a:pt x="47" y="130"/>
                    </a:lnTo>
                    <a:lnTo>
                      <a:pt x="44" y="132"/>
                    </a:lnTo>
                    <a:lnTo>
                      <a:pt x="39" y="135"/>
                    </a:lnTo>
                    <a:lnTo>
                      <a:pt x="36" y="138"/>
                    </a:lnTo>
                    <a:lnTo>
                      <a:pt x="30" y="143"/>
                    </a:lnTo>
                    <a:lnTo>
                      <a:pt x="24" y="148"/>
                    </a:lnTo>
                    <a:lnTo>
                      <a:pt x="19" y="151"/>
                    </a:lnTo>
                    <a:lnTo>
                      <a:pt x="15" y="154"/>
                    </a:lnTo>
                    <a:lnTo>
                      <a:pt x="13" y="157"/>
                    </a:lnTo>
                    <a:lnTo>
                      <a:pt x="11" y="160"/>
                    </a:lnTo>
                    <a:lnTo>
                      <a:pt x="6" y="164"/>
                    </a:lnTo>
                    <a:lnTo>
                      <a:pt x="2" y="166"/>
                    </a:lnTo>
                    <a:lnTo>
                      <a:pt x="0" y="170"/>
                    </a:lnTo>
                    <a:lnTo>
                      <a:pt x="1" y="174"/>
                    </a:lnTo>
                    <a:lnTo>
                      <a:pt x="4" y="179"/>
                    </a:lnTo>
                    <a:lnTo>
                      <a:pt x="9" y="180"/>
                    </a:lnTo>
                    <a:lnTo>
                      <a:pt x="15" y="180"/>
                    </a:lnTo>
                    <a:lnTo>
                      <a:pt x="20" y="180"/>
                    </a:lnTo>
                    <a:lnTo>
                      <a:pt x="25" y="178"/>
                    </a:lnTo>
                    <a:lnTo>
                      <a:pt x="29" y="177"/>
                    </a:lnTo>
                    <a:lnTo>
                      <a:pt x="34" y="173"/>
                    </a:lnTo>
                    <a:lnTo>
                      <a:pt x="40" y="171"/>
                    </a:lnTo>
                    <a:lnTo>
                      <a:pt x="44" y="168"/>
                    </a:lnTo>
                    <a:lnTo>
                      <a:pt x="46" y="167"/>
                    </a:lnTo>
                    <a:lnTo>
                      <a:pt x="73" y="160"/>
                    </a:lnTo>
                    <a:lnTo>
                      <a:pt x="70" y="164"/>
                    </a:lnTo>
                    <a:lnTo>
                      <a:pt x="65" y="171"/>
                    </a:lnTo>
                    <a:lnTo>
                      <a:pt x="58" y="181"/>
                    </a:lnTo>
                    <a:lnTo>
                      <a:pt x="49" y="191"/>
                    </a:lnTo>
                    <a:lnTo>
                      <a:pt x="43" y="197"/>
                    </a:lnTo>
                    <a:lnTo>
                      <a:pt x="38" y="202"/>
                    </a:lnTo>
                    <a:lnTo>
                      <a:pt x="33" y="206"/>
                    </a:lnTo>
                    <a:lnTo>
                      <a:pt x="29" y="210"/>
                    </a:lnTo>
                    <a:lnTo>
                      <a:pt x="22" y="214"/>
                    </a:lnTo>
                    <a:lnTo>
                      <a:pt x="13" y="217"/>
                    </a:lnTo>
                    <a:lnTo>
                      <a:pt x="15" y="218"/>
                    </a:lnTo>
                    <a:lnTo>
                      <a:pt x="16" y="222"/>
                    </a:lnTo>
                    <a:lnTo>
                      <a:pt x="20" y="227"/>
                    </a:lnTo>
                    <a:lnTo>
                      <a:pt x="30" y="230"/>
                    </a:lnTo>
                    <a:lnTo>
                      <a:pt x="43" y="232"/>
                    </a:lnTo>
                    <a:lnTo>
                      <a:pt x="43" y="234"/>
                    </a:lnTo>
                    <a:lnTo>
                      <a:pt x="41" y="237"/>
                    </a:lnTo>
                    <a:lnTo>
                      <a:pt x="43" y="242"/>
                    </a:lnTo>
                    <a:lnTo>
                      <a:pt x="45" y="246"/>
                    </a:lnTo>
                    <a:lnTo>
                      <a:pt x="51" y="250"/>
                    </a:lnTo>
                    <a:lnTo>
                      <a:pt x="59" y="251"/>
                    </a:lnTo>
                    <a:lnTo>
                      <a:pt x="65" y="250"/>
                    </a:lnTo>
                    <a:lnTo>
                      <a:pt x="69" y="247"/>
                    </a:lnTo>
                    <a:lnTo>
                      <a:pt x="75" y="244"/>
                    </a:lnTo>
                    <a:lnTo>
                      <a:pt x="82" y="240"/>
                    </a:lnTo>
                    <a:lnTo>
                      <a:pt x="83" y="243"/>
                    </a:lnTo>
                    <a:lnTo>
                      <a:pt x="87" y="246"/>
                    </a:lnTo>
                    <a:lnTo>
                      <a:pt x="92" y="250"/>
                    </a:lnTo>
                    <a:lnTo>
                      <a:pt x="102" y="250"/>
                    </a:lnTo>
                    <a:lnTo>
                      <a:pt x="113" y="245"/>
                    </a:lnTo>
                    <a:lnTo>
                      <a:pt x="115" y="246"/>
                    </a:lnTo>
                    <a:lnTo>
                      <a:pt x="118" y="250"/>
                    </a:lnTo>
                    <a:lnTo>
                      <a:pt x="125" y="252"/>
                    </a:lnTo>
                    <a:lnTo>
                      <a:pt x="133" y="252"/>
                    </a:lnTo>
                    <a:lnTo>
                      <a:pt x="145" y="247"/>
                    </a:lnTo>
                    <a:lnTo>
                      <a:pt x="146" y="245"/>
                    </a:lnTo>
                    <a:lnTo>
                      <a:pt x="151" y="240"/>
                    </a:lnTo>
                    <a:lnTo>
                      <a:pt x="156" y="235"/>
                    </a:lnTo>
                    <a:lnTo>
                      <a:pt x="166" y="227"/>
                    </a:lnTo>
                    <a:lnTo>
                      <a:pt x="176" y="218"/>
                    </a:lnTo>
                    <a:lnTo>
                      <a:pt x="185" y="211"/>
                    </a:lnTo>
                    <a:lnTo>
                      <a:pt x="192" y="207"/>
                    </a:lnTo>
                    <a:lnTo>
                      <a:pt x="199" y="203"/>
                    </a:lnTo>
                    <a:lnTo>
                      <a:pt x="206" y="199"/>
                    </a:lnTo>
                    <a:lnTo>
                      <a:pt x="213" y="192"/>
                    </a:lnTo>
                    <a:lnTo>
                      <a:pt x="219" y="182"/>
                    </a:lnTo>
                    <a:lnTo>
                      <a:pt x="224" y="171"/>
                    </a:lnTo>
                    <a:lnTo>
                      <a:pt x="228" y="159"/>
                    </a:lnTo>
                    <a:lnTo>
                      <a:pt x="235" y="149"/>
                    </a:lnTo>
                    <a:lnTo>
                      <a:pt x="246" y="141"/>
                    </a:lnTo>
                    <a:lnTo>
                      <a:pt x="253" y="137"/>
                    </a:lnTo>
                    <a:lnTo>
                      <a:pt x="261" y="135"/>
                    </a:lnTo>
                    <a:lnTo>
                      <a:pt x="270" y="131"/>
                    </a:lnTo>
                    <a:lnTo>
                      <a:pt x="281" y="128"/>
                    </a:lnTo>
                    <a:lnTo>
                      <a:pt x="292" y="125"/>
                    </a:lnTo>
                    <a:lnTo>
                      <a:pt x="304" y="123"/>
                    </a:lnTo>
                    <a:lnTo>
                      <a:pt x="317" y="120"/>
                    </a:lnTo>
                    <a:lnTo>
                      <a:pt x="331" y="117"/>
                    </a:lnTo>
                    <a:lnTo>
                      <a:pt x="343" y="115"/>
                    </a:lnTo>
                    <a:lnTo>
                      <a:pt x="357" y="111"/>
                    </a:lnTo>
                    <a:lnTo>
                      <a:pt x="372" y="109"/>
                    </a:lnTo>
                    <a:lnTo>
                      <a:pt x="390" y="105"/>
                    </a:lnTo>
                    <a:lnTo>
                      <a:pt x="409" y="100"/>
                    </a:lnTo>
                    <a:lnTo>
                      <a:pt x="427" y="95"/>
                    </a:lnTo>
                    <a:lnTo>
                      <a:pt x="445" y="89"/>
                    </a:lnTo>
                    <a:lnTo>
                      <a:pt x="462" y="85"/>
                    </a:lnTo>
                    <a:lnTo>
                      <a:pt x="476" y="80"/>
                    </a:lnTo>
                    <a:lnTo>
                      <a:pt x="488" y="77"/>
                    </a:lnTo>
                    <a:lnTo>
                      <a:pt x="495" y="75"/>
                    </a:lnTo>
                    <a:lnTo>
                      <a:pt x="498" y="74"/>
                    </a:lnTo>
                    <a:lnTo>
                      <a:pt x="381" y="0"/>
                    </a:lnTo>
                    <a:close/>
                  </a:path>
                </a:pathLst>
              </a:custGeom>
              <a:solidFill>
                <a:srgbClr val="FFD8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12" name="Freeform 779">
                <a:extLst>
                  <a:ext uri="{FF2B5EF4-FFF2-40B4-BE49-F238E27FC236}">
                    <a16:creationId xmlns:a16="http://schemas.microsoft.com/office/drawing/2014/main" id="{A32A5754-A17F-4B42-B5CA-8C06E0C622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" y="2770"/>
                <a:ext cx="498" cy="252"/>
              </a:xfrm>
              <a:custGeom>
                <a:avLst/>
                <a:gdLst>
                  <a:gd name="T0" fmla="*/ 212 w 498"/>
                  <a:gd name="T1" fmla="*/ 73 h 252"/>
                  <a:gd name="T2" fmla="*/ 187 w 498"/>
                  <a:gd name="T3" fmla="*/ 79 h 252"/>
                  <a:gd name="T4" fmla="*/ 163 w 498"/>
                  <a:gd name="T5" fmla="*/ 81 h 252"/>
                  <a:gd name="T6" fmla="*/ 141 w 498"/>
                  <a:gd name="T7" fmla="*/ 81 h 252"/>
                  <a:gd name="T8" fmla="*/ 126 w 498"/>
                  <a:gd name="T9" fmla="*/ 86 h 252"/>
                  <a:gd name="T10" fmla="*/ 99 w 498"/>
                  <a:gd name="T11" fmla="*/ 101 h 252"/>
                  <a:gd name="T12" fmla="*/ 79 w 498"/>
                  <a:gd name="T13" fmla="*/ 111 h 252"/>
                  <a:gd name="T14" fmla="*/ 66 w 498"/>
                  <a:gd name="T15" fmla="*/ 118 h 252"/>
                  <a:gd name="T16" fmla="*/ 56 w 498"/>
                  <a:gd name="T17" fmla="*/ 124 h 252"/>
                  <a:gd name="T18" fmla="*/ 44 w 498"/>
                  <a:gd name="T19" fmla="*/ 132 h 252"/>
                  <a:gd name="T20" fmla="*/ 36 w 498"/>
                  <a:gd name="T21" fmla="*/ 138 h 252"/>
                  <a:gd name="T22" fmla="*/ 19 w 498"/>
                  <a:gd name="T23" fmla="*/ 151 h 252"/>
                  <a:gd name="T24" fmla="*/ 13 w 498"/>
                  <a:gd name="T25" fmla="*/ 157 h 252"/>
                  <a:gd name="T26" fmla="*/ 2 w 498"/>
                  <a:gd name="T27" fmla="*/ 166 h 252"/>
                  <a:gd name="T28" fmla="*/ 1 w 498"/>
                  <a:gd name="T29" fmla="*/ 174 h 252"/>
                  <a:gd name="T30" fmla="*/ 15 w 498"/>
                  <a:gd name="T31" fmla="*/ 180 h 252"/>
                  <a:gd name="T32" fmla="*/ 25 w 498"/>
                  <a:gd name="T33" fmla="*/ 178 h 252"/>
                  <a:gd name="T34" fmla="*/ 40 w 498"/>
                  <a:gd name="T35" fmla="*/ 171 h 252"/>
                  <a:gd name="T36" fmla="*/ 73 w 498"/>
                  <a:gd name="T37" fmla="*/ 160 h 252"/>
                  <a:gd name="T38" fmla="*/ 65 w 498"/>
                  <a:gd name="T39" fmla="*/ 171 h 252"/>
                  <a:gd name="T40" fmla="*/ 43 w 498"/>
                  <a:gd name="T41" fmla="*/ 197 h 252"/>
                  <a:gd name="T42" fmla="*/ 33 w 498"/>
                  <a:gd name="T43" fmla="*/ 206 h 252"/>
                  <a:gd name="T44" fmla="*/ 13 w 498"/>
                  <a:gd name="T45" fmla="*/ 217 h 252"/>
                  <a:gd name="T46" fmla="*/ 16 w 498"/>
                  <a:gd name="T47" fmla="*/ 222 h 252"/>
                  <a:gd name="T48" fmla="*/ 43 w 498"/>
                  <a:gd name="T49" fmla="*/ 232 h 252"/>
                  <a:gd name="T50" fmla="*/ 41 w 498"/>
                  <a:gd name="T51" fmla="*/ 237 h 252"/>
                  <a:gd name="T52" fmla="*/ 51 w 498"/>
                  <a:gd name="T53" fmla="*/ 250 h 252"/>
                  <a:gd name="T54" fmla="*/ 65 w 498"/>
                  <a:gd name="T55" fmla="*/ 250 h 252"/>
                  <a:gd name="T56" fmla="*/ 82 w 498"/>
                  <a:gd name="T57" fmla="*/ 240 h 252"/>
                  <a:gd name="T58" fmla="*/ 87 w 498"/>
                  <a:gd name="T59" fmla="*/ 246 h 252"/>
                  <a:gd name="T60" fmla="*/ 113 w 498"/>
                  <a:gd name="T61" fmla="*/ 245 h 252"/>
                  <a:gd name="T62" fmla="*/ 118 w 498"/>
                  <a:gd name="T63" fmla="*/ 250 h 252"/>
                  <a:gd name="T64" fmla="*/ 145 w 498"/>
                  <a:gd name="T65" fmla="*/ 247 h 252"/>
                  <a:gd name="T66" fmla="*/ 151 w 498"/>
                  <a:gd name="T67" fmla="*/ 240 h 252"/>
                  <a:gd name="T68" fmla="*/ 176 w 498"/>
                  <a:gd name="T69" fmla="*/ 218 h 252"/>
                  <a:gd name="T70" fmla="*/ 192 w 498"/>
                  <a:gd name="T71" fmla="*/ 207 h 252"/>
                  <a:gd name="T72" fmla="*/ 213 w 498"/>
                  <a:gd name="T73" fmla="*/ 192 h 252"/>
                  <a:gd name="T74" fmla="*/ 224 w 498"/>
                  <a:gd name="T75" fmla="*/ 171 h 252"/>
                  <a:gd name="T76" fmla="*/ 246 w 498"/>
                  <a:gd name="T77" fmla="*/ 141 h 252"/>
                  <a:gd name="T78" fmla="*/ 261 w 498"/>
                  <a:gd name="T79" fmla="*/ 135 h 252"/>
                  <a:gd name="T80" fmla="*/ 292 w 498"/>
                  <a:gd name="T81" fmla="*/ 125 h 252"/>
                  <a:gd name="T82" fmla="*/ 331 w 498"/>
                  <a:gd name="T83" fmla="*/ 117 h 252"/>
                  <a:gd name="T84" fmla="*/ 357 w 498"/>
                  <a:gd name="T85" fmla="*/ 111 h 252"/>
                  <a:gd name="T86" fmla="*/ 409 w 498"/>
                  <a:gd name="T87" fmla="*/ 100 h 252"/>
                  <a:gd name="T88" fmla="*/ 462 w 498"/>
                  <a:gd name="T89" fmla="*/ 85 h 252"/>
                  <a:gd name="T90" fmla="*/ 495 w 498"/>
                  <a:gd name="T91" fmla="*/ 75 h 252"/>
                  <a:gd name="T92" fmla="*/ 381 w 498"/>
                  <a:gd name="T93" fmla="*/ 0 h 25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498"/>
                  <a:gd name="T142" fmla="*/ 0 h 252"/>
                  <a:gd name="T143" fmla="*/ 498 w 498"/>
                  <a:gd name="T144" fmla="*/ 252 h 25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498" h="252">
                    <a:moveTo>
                      <a:pt x="381" y="0"/>
                    </a:moveTo>
                    <a:lnTo>
                      <a:pt x="212" y="73"/>
                    </a:lnTo>
                    <a:lnTo>
                      <a:pt x="209" y="74"/>
                    </a:lnTo>
                    <a:lnTo>
                      <a:pt x="199" y="77"/>
                    </a:lnTo>
                    <a:lnTo>
                      <a:pt x="187" y="79"/>
                    </a:lnTo>
                    <a:lnTo>
                      <a:pt x="174" y="81"/>
                    </a:lnTo>
                    <a:lnTo>
                      <a:pt x="163" y="81"/>
                    </a:lnTo>
                    <a:lnTo>
                      <a:pt x="159" y="80"/>
                    </a:lnTo>
                    <a:lnTo>
                      <a:pt x="151" y="80"/>
                    </a:lnTo>
                    <a:lnTo>
                      <a:pt x="141" y="81"/>
                    </a:lnTo>
                    <a:lnTo>
                      <a:pt x="133" y="82"/>
                    </a:lnTo>
                    <a:lnTo>
                      <a:pt x="126" y="86"/>
                    </a:lnTo>
                    <a:lnTo>
                      <a:pt x="119" y="91"/>
                    </a:lnTo>
                    <a:lnTo>
                      <a:pt x="110" y="95"/>
                    </a:lnTo>
                    <a:lnTo>
                      <a:pt x="99" y="101"/>
                    </a:lnTo>
                    <a:lnTo>
                      <a:pt x="89" y="106"/>
                    </a:lnTo>
                    <a:lnTo>
                      <a:pt x="79" y="111"/>
                    </a:lnTo>
                    <a:lnTo>
                      <a:pt x="74" y="115"/>
                    </a:lnTo>
                    <a:lnTo>
                      <a:pt x="69" y="117"/>
                    </a:lnTo>
                    <a:lnTo>
                      <a:pt x="66" y="118"/>
                    </a:lnTo>
                    <a:lnTo>
                      <a:pt x="61" y="121"/>
                    </a:lnTo>
                    <a:lnTo>
                      <a:pt x="56" y="124"/>
                    </a:lnTo>
                    <a:lnTo>
                      <a:pt x="51" y="127"/>
                    </a:lnTo>
                    <a:lnTo>
                      <a:pt x="47" y="130"/>
                    </a:lnTo>
                    <a:lnTo>
                      <a:pt x="44" y="132"/>
                    </a:lnTo>
                    <a:lnTo>
                      <a:pt x="39" y="135"/>
                    </a:lnTo>
                    <a:lnTo>
                      <a:pt x="36" y="138"/>
                    </a:lnTo>
                    <a:lnTo>
                      <a:pt x="30" y="143"/>
                    </a:lnTo>
                    <a:lnTo>
                      <a:pt x="24" y="148"/>
                    </a:lnTo>
                    <a:lnTo>
                      <a:pt x="19" y="151"/>
                    </a:lnTo>
                    <a:lnTo>
                      <a:pt x="15" y="154"/>
                    </a:lnTo>
                    <a:lnTo>
                      <a:pt x="13" y="157"/>
                    </a:lnTo>
                    <a:lnTo>
                      <a:pt x="11" y="160"/>
                    </a:lnTo>
                    <a:lnTo>
                      <a:pt x="6" y="164"/>
                    </a:lnTo>
                    <a:lnTo>
                      <a:pt x="2" y="166"/>
                    </a:lnTo>
                    <a:lnTo>
                      <a:pt x="0" y="170"/>
                    </a:lnTo>
                    <a:lnTo>
                      <a:pt x="1" y="174"/>
                    </a:lnTo>
                    <a:lnTo>
                      <a:pt x="4" y="179"/>
                    </a:lnTo>
                    <a:lnTo>
                      <a:pt x="9" y="180"/>
                    </a:lnTo>
                    <a:lnTo>
                      <a:pt x="15" y="180"/>
                    </a:lnTo>
                    <a:lnTo>
                      <a:pt x="20" y="180"/>
                    </a:lnTo>
                    <a:lnTo>
                      <a:pt x="25" y="178"/>
                    </a:lnTo>
                    <a:lnTo>
                      <a:pt x="29" y="177"/>
                    </a:lnTo>
                    <a:lnTo>
                      <a:pt x="34" y="173"/>
                    </a:lnTo>
                    <a:lnTo>
                      <a:pt x="40" y="171"/>
                    </a:lnTo>
                    <a:lnTo>
                      <a:pt x="44" y="168"/>
                    </a:lnTo>
                    <a:lnTo>
                      <a:pt x="46" y="167"/>
                    </a:lnTo>
                    <a:lnTo>
                      <a:pt x="73" y="160"/>
                    </a:lnTo>
                    <a:lnTo>
                      <a:pt x="70" y="164"/>
                    </a:lnTo>
                    <a:lnTo>
                      <a:pt x="65" y="171"/>
                    </a:lnTo>
                    <a:lnTo>
                      <a:pt x="58" y="181"/>
                    </a:lnTo>
                    <a:lnTo>
                      <a:pt x="49" y="191"/>
                    </a:lnTo>
                    <a:lnTo>
                      <a:pt x="43" y="197"/>
                    </a:lnTo>
                    <a:lnTo>
                      <a:pt x="38" y="202"/>
                    </a:lnTo>
                    <a:lnTo>
                      <a:pt x="33" y="206"/>
                    </a:lnTo>
                    <a:lnTo>
                      <a:pt x="29" y="210"/>
                    </a:lnTo>
                    <a:lnTo>
                      <a:pt x="22" y="214"/>
                    </a:lnTo>
                    <a:lnTo>
                      <a:pt x="13" y="217"/>
                    </a:lnTo>
                    <a:lnTo>
                      <a:pt x="15" y="218"/>
                    </a:lnTo>
                    <a:lnTo>
                      <a:pt x="16" y="222"/>
                    </a:lnTo>
                    <a:lnTo>
                      <a:pt x="20" y="227"/>
                    </a:lnTo>
                    <a:lnTo>
                      <a:pt x="30" y="230"/>
                    </a:lnTo>
                    <a:lnTo>
                      <a:pt x="43" y="232"/>
                    </a:lnTo>
                    <a:lnTo>
                      <a:pt x="43" y="234"/>
                    </a:lnTo>
                    <a:lnTo>
                      <a:pt x="41" y="237"/>
                    </a:lnTo>
                    <a:lnTo>
                      <a:pt x="43" y="242"/>
                    </a:lnTo>
                    <a:lnTo>
                      <a:pt x="45" y="246"/>
                    </a:lnTo>
                    <a:lnTo>
                      <a:pt x="51" y="250"/>
                    </a:lnTo>
                    <a:lnTo>
                      <a:pt x="59" y="251"/>
                    </a:lnTo>
                    <a:lnTo>
                      <a:pt x="65" y="250"/>
                    </a:lnTo>
                    <a:lnTo>
                      <a:pt x="69" y="247"/>
                    </a:lnTo>
                    <a:lnTo>
                      <a:pt x="75" y="244"/>
                    </a:lnTo>
                    <a:lnTo>
                      <a:pt x="82" y="240"/>
                    </a:lnTo>
                    <a:lnTo>
                      <a:pt x="83" y="243"/>
                    </a:lnTo>
                    <a:lnTo>
                      <a:pt x="87" y="246"/>
                    </a:lnTo>
                    <a:lnTo>
                      <a:pt x="92" y="250"/>
                    </a:lnTo>
                    <a:lnTo>
                      <a:pt x="102" y="250"/>
                    </a:lnTo>
                    <a:lnTo>
                      <a:pt x="113" y="245"/>
                    </a:lnTo>
                    <a:lnTo>
                      <a:pt x="115" y="246"/>
                    </a:lnTo>
                    <a:lnTo>
                      <a:pt x="118" y="250"/>
                    </a:lnTo>
                    <a:lnTo>
                      <a:pt x="125" y="252"/>
                    </a:lnTo>
                    <a:lnTo>
                      <a:pt x="133" y="252"/>
                    </a:lnTo>
                    <a:lnTo>
                      <a:pt x="145" y="247"/>
                    </a:lnTo>
                    <a:lnTo>
                      <a:pt x="146" y="245"/>
                    </a:lnTo>
                    <a:lnTo>
                      <a:pt x="151" y="240"/>
                    </a:lnTo>
                    <a:lnTo>
                      <a:pt x="156" y="235"/>
                    </a:lnTo>
                    <a:lnTo>
                      <a:pt x="166" y="227"/>
                    </a:lnTo>
                    <a:lnTo>
                      <a:pt x="176" y="218"/>
                    </a:lnTo>
                    <a:lnTo>
                      <a:pt x="185" y="211"/>
                    </a:lnTo>
                    <a:lnTo>
                      <a:pt x="192" y="207"/>
                    </a:lnTo>
                    <a:lnTo>
                      <a:pt x="199" y="203"/>
                    </a:lnTo>
                    <a:lnTo>
                      <a:pt x="206" y="199"/>
                    </a:lnTo>
                    <a:lnTo>
                      <a:pt x="213" y="192"/>
                    </a:lnTo>
                    <a:lnTo>
                      <a:pt x="219" y="182"/>
                    </a:lnTo>
                    <a:lnTo>
                      <a:pt x="224" y="171"/>
                    </a:lnTo>
                    <a:lnTo>
                      <a:pt x="228" y="159"/>
                    </a:lnTo>
                    <a:lnTo>
                      <a:pt x="235" y="149"/>
                    </a:lnTo>
                    <a:lnTo>
                      <a:pt x="246" y="141"/>
                    </a:lnTo>
                    <a:lnTo>
                      <a:pt x="253" y="137"/>
                    </a:lnTo>
                    <a:lnTo>
                      <a:pt x="261" y="135"/>
                    </a:lnTo>
                    <a:lnTo>
                      <a:pt x="270" y="131"/>
                    </a:lnTo>
                    <a:lnTo>
                      <a:pt x="281" y="128"/>
                    </a:lnTo>
                    <a:lnTo>
                      <a:pt x="292" y="125"/>
                    </a:lnTo>
                    <a:lnTo>
                      <a:pt x="304" y="123"/>
                    </a:lnTo>
                    <a:lnTo>
                      <a:pt x="317" y="120"/>
                    </a:lnTo>
                    <a:lnTo>
                      <a:pt x="331" y="117"/>
                    </a:lnTo>
                    <a:lnTo>
                      <a:pt x="343" y="115"/>
                    </a:lnTo>
                    <a:lnTo>
                      <a:pt x="357" y="111"/>
                    </a:lnTo>
                    <a:lnTo>
                      <a:pt x="372" y="109"/>
                    </a:lnTo>
                    <a:lnTo>
                      <a:pt x="390" y="105"/>
                    </a:lnTo>
                    <a:lnTo>
                      <a:pt x="409" y="100"/>
                    </a:lnTo>
                    <a:lnTo>
                      <a:pt x="427" y="95"/>
                    </a:lnTo>
                    <a:lnTo>
                      <a:pt x="445" y="89"/>
                    </a:lnTo>
                    <a:lnTo>
                      <a:pt x="462" y="85"/>
                    </a:lnTo>
                    <a:lnTo>
                      <a:pt x="476" y="80"/>
                    </a:lnTo>
                    <a:lnTo>
                      <a:pt x="488" y="77"/>
                    </a:lnTo>
                    <a:lnTo>
                      <a:pt x="495" y="75"/>
                    </a:lnTo>
                    <a:lnTo>
                      <a:pt x="498" y="74"/>
                    </a:lnTo>
                    <a:lnTo>
                      <a:pt x="381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13" name="Freeform 780">
                <a:extLst>
                  <a:ext uri="{FF2B5EF4-FFF2-40B4-BE49-F238E27FC236}">
                    <a16:creationId xmlns:a16="http://schemas.microsoft.com/office/drawing/2014/main" id="{CB8288F8-6DA3-4367-8E5F-438D4834C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3" y="2842"/>
                <a:ext cx="755" cy="918"/>
              </a:xfrm>
              <a:custGeom>
                <a:avLst/>
                <a:gdLst>
                  <a:gd name="T0" fmla="*/ 738 w 755"/>
                  <a:gd name="T1" fmla="*/ 21 h 918"/>
                  <a:gd name="T2" fmla="*/ 675 w 755"/>
                  <a:gd name="T3" fmla="*/ 59 h 918"/>
                  <a:gd name="T4" fmla="*/ 589 w 755"/>
                  <a:gd name="T5" fmla="*/ 59 h 918"/>
                  <a:gd name="T6" fmla="*/ 472 w 755"/>
                  <a:gd name="T7" fmla="*/ 41 h 918"/>
                  <a:gd name="T8" fmla="*/ 430 w 755"/>
                  <a:gd name="T9" fmla="*/ 42 h 918"/>
                  <a:gd name="T10" fmla="*/ 360 w 755"/>
                  <a:gd name="T11" fmla="*/ 105 h 918"/>
                  <a:gd name="T12" fmla="*/ 324 w 755"/>
                  <a:gd name="T13" fmla="*/ 142 h 918"/>
                  <a:gd name="T14" fmla="*/ 295 w 755"/>
                  <a:gd name="T15" fmla="*/ 163 h 918"/>
                  <a:gd name="T16" fmla="*/ 251 w 755"/>
                  <a:gd name="T17" fmla="*/ 192 h 918"/>
                  <a:gd name="T18" fmla="*/ 222 w 755"/>
                  <a:gd name="T19" fmla="*/ 211 h 918"/>
                  <a:gd name="T20" fmla="*/ 217 w 755"/>
                  <a:gd name="T21" fmla="*/ 222 h 918"/>
                  <a:gd name="T22" fmla="*/ 169 w 755"/>
                  <a:gd name="T23" fmla="*/ 248 h 918"/>
                  <a:gd name="T24" fmla="*/ 120 w 755"/>
                  <a:gd name="T25" fmla="*/ 277 h 918"/>
                  <a:gd name="T26" fmla="*/ 54 w 755"/>
                  <a:gd name="T27" fmla="*/ 347 h 918"/>
                  <a:gd name="T28" fmla="*/ 48 w 755"/>
                  <a:gd name="T29" fmla="*/ 375 h 918"/>
                  <a:gd name="T30" fmla="*/ 27 w 755"/>
                  <a:gd name="T31" fmla="*/ 395 h 918"/>
                  <a:gd name="T32" fmla="*/ 0 w 755"/>
                  <a:gd name="T33" fmla="*/ 463 h 918"/>
                  <a:gd name="T34" fmla="*/ 6 w 755"/>
                  <a:gd name="T35" fmla="*/ 500 h 918"/>
                  <a:gd name="T36" fmla="*/ 7 w 755"/>
                  <a:gd name="T37" fmla="*/ 536 h 918"/>
                  <a:gd name="T38" fmla="*/ 36 w 755"/>
                  <a:gd name="T39" fmla="*/ 618 h 918"/>
                  <a:gd name="T40" fmla="*/ 43 w 755"/>
                  <a:gd name="T41" fmla="*/ 679 h 918"/>
                  <a:gd name="T42" fmla="*/ 58 w 755"/>
                  <a:gd name="T43" fmla="*/ 724 h 918"/>
                  <a:gd name="T44" fmla="*/ 75 w 755"/>
                  <a:gd name="T45" fmla="*/ 778 h 918"/>
                  <a:gd name="T46" fmla="*/ 90 w 755"/>
                  <a:gd name="T47" fmla="*/ 836 h 918"/>
                  <a:gd name="T48" fmla="*/ 97 w 755"/>
                  <a:gd name="T49" fmla="*/ 886 h 918"/>
                  <a:gd name="T50" fmla="*/ 162 w 755"/>
                  <a:gd name="T51" fmla="*/ 917 h 918"/>
                  <a:gd name="T52" fmla="*/ 223 w 755"/>
                  <a:gd name="T53" fmla="*/ 896 h 918"/>
                  <a:gd name="T54" fmla="*/ 260 w 755"/>
                  <a:gd name="T55" fmla="*/ 874 h 918"/>
                  <a:gd name="T56" fmla="*/ 253 w 755"/>
                  <a:gd name="T57" fmla="*/ 825 h 918"/>
                  <a:gd name="T58" fmla="*/ 238 w 755"/>
                  <a:gd name="T59" fmla="*/ 758 h 918"/>
                  <a:gd name="T60" fmla="*/ 227 w 755"/>
                  <a:gd name="T61" fmla="*/ 715 h 918"/>
                  <a:gd name="T62" fmla="*/ 221 w 755"/>
                  <a:gd name="T63" fmla="*/ 675 h 918"/>
                  <a:gd name="T64" fmla="*/ 217 w 755"/>
                  <a:gd name="T65" fmla="*/ 625 h 918"/>
                  <a:gd name="T66" fmla="*/ 186 w 755"/>
                  <a:gd name="T67" fmla="*/ 549 h 918"/>
                  <a:gd name="T68" fmla="*/ 183 w 755"/>
                  <a:gd name="T69" fmla="*/ 536 h 918"/>
                  <a:gd name="T70" fmla="*/ 247 w 755"/>
                  <a:gd name="T71" fmla="*/ 514 h 918"/>
                  <a:gd name="T72" fmla="*/ 302 w 755"/>
                  <a:gd name="T73" fmla="*/ 474 h 918"/>
                  <a:gd name="T74" fmla="*/ 350 w 755"/>
                  <a:gd name="T75" fmla="*/ 446 h 918"/>
                  <a:gd name="T76" fmla="*/ 396 w 755"/>
                  <a:gd name="T77" fmla="*/ 430 h 918"/>
                  <a:gd name="T78" fmla="*/ 429 w 755"/>
                  <a:gd name="T79" fmla="*/ 413 h 918"/>
                  <a:gd name="T80" fmla="*/ 443 w 755"/>
                  <a:gd name="T81" fmla="*/ 460 h 918"/>
                  <a:gd name="T82" fmla="*/ 458 w 755"/>
                  <a:gd name="T83" fmla="*/ 503 h 918"/>
                  <a:gd name="T84" fmla="*/ 453 w 755"/>
                  <a:gd name="T85" fmla="*/ 550 h 918"/>
                  <a:gd name="T86" fmla="*/ 450 w 755"/>
                  <a:gd name="T87" fmla="*/ 588 h 918"/>
                  <a:gd name="T88" fmla="*/ 457 w 755"/>
                  <a:gd name="T89" fmla="*/ 624 h 918"/>
                  <a:gd name="T90" fmla="*/ 504 w 755"/>
                  <a:gd name="T91" fmla="*/ 655 h 918"/>
                  <a:gd name="T92" fmla="*/ 570 w 755"/>
                  <a:gd name="T93" fmla="*/ 649 h 918"/>
                  <a:gd name="T94" fmla="*/ 611 w 755"/>
                  <a:gd name="T95" fmla="*/ 623 h 918"/>
                  <a:gd name="T96" fmla="*/ 594 w 755"/>
                  <a:gd name="T97" fmla="*/ 550 h 918"/>
                  <a:gd name="T98" fmla="*/ 589 w 755"/>
                  <a:gd name="T99" fmla="*/ 508 h 918"/>
                  <a:gd name="T100" fmla="*/ 582 w 755"/>
                  <a:gd name="T101" fmla="*/ 446 h 918"/>
                  <a:gd name="T102" fmla="*/ 580 w 755"/>
                  <a:gd name="T103" fmla="*/ 388 h 918"/>
                  <a:gd name="T104" fmla="*/ 581 w 755"/>
                  <a:gd name="T105" fmla="*/ 350 h 918"/>
                  <a:gd name="T106" fmla="*/ 658 w 755"/>
                  <a:gd name="T107" fmla="*/ 300 h 918"/>
                  <a:gd name="T108" fmla="*/ 704 w 755"/>
                  <a:gd name="T109" fmla="*/ 257 h 918"/>
                  <a:gd name="T110" fmla="*/ 740 w 755"/>
                  <a:gd name="T111" fmla="*/ 193 h 918"/>
                  <a:gd name="T112" fmla="*/ 753 w 755"/>
                  <a:gd name="T113" fmla="*/ 103 h 918"/>
                  <a:gd name="T114" fmla="*/ 754 w 755"/>
                  <a:gd name="T115" fmla="*/ 9 h 91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55"/>
                  <a:gd name="T175" fmla="*/ 0 h 918"/>
                  <a:gd name="T176" fmla="*/ 755 w 755"/>
                  <a:gd name="T177" fmla="*/ 918 h 91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55" h="918">
                    <a:moveTo>
                      <a:pt x="755" y="0"/>
                    </a:moveTo>
                    <a:lnTo>
                      <a:pt x="754" y="1"/>
                    </a:lnTo>
                    <a:lnTo>
                      <a:pt x="751" y="6"/>
                    </a:lnTo>
                    <a:lnTo>
                      <a:pt x="746" y="13"/>
                    </a:lnTo>
                    <a:lnTo>
                      <a:pt x="738" y="21"/>
                    </a:lnTo>
                    <a:lnTo>
                      <a:pt x="729" y="30"/>
                    </a:lnTo>
                    <a:lnTo>
                      <a:pt x="718" y="39"/>
                    </a:lnTo>
                    <a:lnTo>
                      <a:pt x="705" y="48"/>
                    </a:lnTo>
                    <a:lnTo>
                      <a:pt x="692" y="55"/>
                    </a:lnTo>
                    <a:lnTo>
                      <a:pt x="675" y="59"/>
                    </a:lnTo>
                    <a:lnTo>
                      <a:pt x="658" y="62"/>
                    </a:lnTo>
                    <a:lnTo>
                      <a:pt x="638" y="62"/>
                    </a:lnTo>
                    <a:lnTo>
                      <a:pt x="615" y="60"/>
                    </a:lnTo>
                    <a:lnTo>
                      <a:pt x="589" y="59"/>
                    </a:lnTo>
                    <a:lnTo>
                      <a:pt x="564" y="56"/>
                    </a:lnTo>
                    <a:lnTo>
                      <a:pt x="538" y="52"/>
                    </a:lnTo>
                    <a:lnTo>
                      <a:pt x="513" y="49"/>
                    </a:lnTo>
                    <a:lnTo>
                      <a:pt x="491" y="45"/>
                    </a:lnTo>
                    <a:lnTo>
                      <a:pt x="472" y="41"/>
                    </a:lnTo>
                    <a:lnTo>
                      <a:pt x="458" y="37"/>
                    </a:lnTo>
                    <a:lnTo>
                      <a:pt x="449" y="34"/>
                    </a:lnTo>
                    <a:lnTo>
                      <a:pt x="444" y="36"/>
                    </a:lnTo>
                    <a:lnTo>
                      <a:pt x="430" y="42"/>
                    </a:lnTo>
                    <a:lnTo>
                      <a:pt x="410" y="53"/>
                    </a:lnTo>
                    <a:lnTo>
                      <a:pt x="391" y="69"/>
                    </a:lnTo>
                    <a:lnTo>
                      <a:pt x="373" y="86"/>
                    </a:lnTo>
                    <a:lnTo>
                      <a:pt x="360" y="105"/>
                    </a:lnTo>
                    <a:lnTo>
                      <a:pt x="349" y="117"/>
                    </a:lnTo>
                    <a:lnTo>
                      <a:pt x="339" y="128"/>
                    </a:lnTo>
                    <a:lnTo>
                      <a:pt x="331" y="136"/>
                    </a:lnTo>
                    <a:lnTo>
                      <a:pt x="324" y="142"/>
                    </a:lnTo>
                    <a:lnTo>
                      <a:pt x="319" y="146"/>
                    </a:lnTo>
                    <a:lnTo>
                      <a:pt x="312" y="148"/>
                    </a:lnTo>
                    <a:lnTo>
                      <a:pt x="306" y="150"/>
                    </a:lnTo>
                    <a:lnTo>
                      <a:pt x="300" y="155"/>
                    </a:lnTo>
                    <a:lnTo>
                      <a:pt x="295" y="163"/>
                    </a:lnTo>
                    <a:lnTo>
                      <a:pt x="264" y="192"/>
                    </a:lnTo>
                    <a:lnTo>
                      <a:pt x="263" y="192"/>
                    </a:lnTo>
                    <a:lnTo>
                      <a:pt x="258" y="191"/>
                    </a:lnTo>
                    <a:lnTo>
                      <a:pt x="251" y="192"/>
                    </a:lnTo>
                    <a:lnTo>
                      <a:pt x="243" y="194"/>
                    </a:lnTo>
                    <a:lnTo>
                      <a:pt x="234" y="199"/>
                    </a:lnTo>
                    <a:lnTo>
                      <a:pt x="227" y="206"/>
                    </a:lnTo>
                    <a:lnTo>
                      <a:pt x="222" y="211"/>
                    </a:lnTo>
                    <a:lnTo>
                      <a:pt x="221" y="216"/>
                    </a:lnTo>
                    <a:lnTo>
                      <a:pt x="220" y="220"/>
                    </a:lnTo>
                    <a:lnTo>
                      <a:pt x="220" y="221"/>
                    </a:lnTo>
                    <a:lnTo>
                      <a:pt x="217" y="222"/>
                    </a:lnTo>
                    <a:lnTo>
                      <a:pt x="213" y="224"/>
                    </a:lnTo>
                    <a:lnTo>
                      <a:pt x="205" y="229"/>
                    </a:lnTo>
                    <a:lnTo>
                      <a:pt x="193" y="235"/>
                    </a:lnTo>
                    <a:lnTo>
                      <a:pt x="181" y="241"/>
                    </a:lnTo>
                    <a:lnTo>
                      <a:pt x="169" y="248"/>
                    </a:lnTo>
                    <a:lnTo>
                      <a:pt x="155" y="256"/>
                    </a:lnTo>
                    <a:lnTo>
                      <a:pt x="142" y="263"/>
                    </a:lnTo>
                    <a:lnTo>
                      <a:pt x="130" y="270"/>
                    </a:lnTo>
                    <a:lnTo>
                      <a:pt x="120" y="277"/>
                    </a:lnTo>
                    <a:lnTo>
                      <a:pt x="102" y="289"/>
                    </a:lnTo>
                    <a:lnTo>
                      <a:pt x="86" y="303"/>
                    </a:lnTo>
                    <a:lnTo>
                      <a:pt x="71" y="318"/>
                    </a:lnTo>
                    <a:lnTo>
                      <a:pt x="61" y="334"/>
                    </a:lnTo>
                    <a:lnTo>
                      <a:pt x="54" y="347"/>
                    </a:lnTo>
                    <a:lnTo>
                      <a:pt x="49" y="359"/>
                    </a:lnTo>
                    <a:lnTo>
                      <a:pt x="48" y="366"/>
                    </a:lnTo>
                    <a:lnTo>
                      <a:pt x="48" y="372"/>
                    </a:lnTo>
                    <a:lnTo>
                      <a:pt x="48" y="375"/>
                    </a:lnTo>
                    <a:lnTo>
                      <a:pt x="47" y="379"/>
                    </a:lnTo>
                    <a:lnTo>
                      <a:pt x="43" y="381"/>
                    </a:lnTo>
                    <a:lnTo>
                      <a:pt x="36" y="387"/>
                    </a:lnTo>
                    <a:lnTo>
                      <a:pt x="27" y="395"/>
                    </a:lnTo>
                    <a:lnTo>
                      <a:pt x="18" y="408"/>
                    </a:lnTo>
                    <a:lnTo>
                      <a:pt x="8" y="428"/>
                    </a:lnTo>
                    <a:lnTo>
                      <a:pt x="3" y="447"/>
                    </a:lnTo>
                    <a:lnTo>
                      <a:pt x="0" y="463"/>
                    </a:lnTo>
                    <a:lnTo>
                      <a:pt x="0" y="474"/>
                    </a:lnTo>
                    <a:lnTo>
                      <a:pt x="3" y="486"/>
                    </a:lnTo>
                    <a:lnTo>
                      <a:pt x="7" y="499"/>
                    </a:lnTo>
                    <a:lnTo>
                      <a:pt x="6" y="500"/>
                    </a:lnTo>
                    <a:lnTo>
                      <a:pt x="4" y="503"/>
                    </a:lnTo>
                    <a:lnTo>
                      <a:pt x="3" y="510"/>
                    </a:lnTo>
                    <a:lnTo>
                      <a:pt x="4" y="521"/>
                    </a:lnTo>
                    <a:lnTo>
                      <a:pt x="7" y="536"/>
                    </a:lnTo>
                    <a:lnTo>
                      <a:pt x="13" y="556"/>
                    </a:lnTo>
                    <a:lnTo>
                      <a:pt x="21" y="578"/>
                    </a:lnTo>
                    <a:lnTo>
                      <a:pt x="28" y="597"/>
                    </a:lnTo>
                    <a:lnTo>
                      <a:pt x="34" y="612"/>
                    </a:lnTo>
                    <a:lnTo>
                      <a:pt x="36" y="618"/>
                    </a:lnTo>
                    <a:lnTo>
                      <a:pt x="36" y="624"/>
                    </a:lnTo>
                    <a:lnTo>
                      <a:pt x="37" y="638"/>
                    </a:lnTo>
                    <a:lnTo>
                      <a:pt x="40" y="657"/>
                    </a:lnTo>
                    <a:lnTo>
                      <a:pt x="43" y="679"/>
                    </a:lnTo>
                    <a:lnTo>
                      <a:pt x="49" y="700"/>
                    </a:lnTo>
                    <a:lnTo>
                      <a:pt x="50" y="703"/>
                    </a:lnTo>
                    <a:lnTo>
                      <a:pt x="54" y="711"/>
                    </a:lnTo>
                    <a:lnTo>
                      <a:pt x="58" y="724"/>
                    </a:lnTo>
                    <a:lnTo>
                      <a:pt x="63" y="738"/>
                    </a:lnTo>
                    <a:lnTo>
                      <a:pt x="65" y="754"/>
                    </a:lnTo>
                    <a:lnTo>
                      <a:pt x="69" y="767"/>
                    </a:lnTo>
                    <a:lnTo>
                      <a:pt x="75" y="778"/>
                    </a:lnTo>
                    <a:lnTo>
                      <a:pt x="80" y="787"/>
                    </a:lnTo>
                    <a:lnTo>
                      <a:pt x="86" y="800"/>
                    </a:lnTo>
                    <a:lnTo>
                      <a:pt x="89" y="817"/>
                    </a:lnTo>
                    <a:lnTo>
                      <a:pt x="90" y="836"/>
                    </a:lnTo>
                    <a:lnTo>
                      <a:pt x="90" y="847"/>
                    </a:lnTo>
                    <a:lnTo>
                      <a:pt x="90" y="858"/>
                    </a:lnTo>
                    <a:lnTo>
                      <a:pt x="91" y="869"/>
                    </a:lnTo>
                    <a:lnTo>
                      <a:pt x="97" y="886"/>
                    </a:lnTo>
                    <a:lnTo>
                      <a:pt x="102" y="902"/>
                    </a:lnTo>
                    <a:lnTo>
                      <a:pt x="109" y="912"/>
                    </a:lnTo>
                    <a:lnTo>
                      <a:pt x="120" y="917"/>
                    </a:lnTo>
                    <a:lnTo>
                      <a:pt x="136" y="918"/>
                    </a:lnTo>
                    <a:lnTo>
                      <a:pt x="162" y="917"/>
                    </a:lnTo>
                    <a:lnTo>
                      <a:pt x="187" y="912"/>
                    </a:lnTo>
                    <a:lnTo>
                      <a:pt x="202" y="907"/>
                    </a:lnTo>
                    <a:lnTo>
                      <a:pt x="213" y="901"/>
                    </a:lnTo>
                    <a:lnTo>
                      <a:pt x="223" y="896"/>
                    </a:lnTo>
                    <a:lnTo>
                      <a:pt x="237" y="893"/>
                    </a:lnTo>
                    <a:lnTo>
                      <a:pt x="251" y="890"/>
                    </a:lnTo>
                    <a:lnTo>
                      <a:pt x="259" y="883"/>
                    </a:lnTo>
                    <a:lnTo>
                      <a:pt x="260" y="874"/>
                    </a:lnTo>
                    <a:lnTo>
                      <a:pt x="259" y="864"/>
                    </a:lnTo>
                    <a:lnTo>
                      <a:pt x="256" y="853"/>
                    </a:lnTo>
                    <a:lnTo>
                      <a:pt x="255" y="840"/>
                    </a:lnTo>
                    <a:lnTo>
                      <a:pt x="253" y="825"/>
                    </a:lnTo>
                    <a:lnTo>
                      <a:pt x="252" y="808"/>
                    </a:lnTo>
                    <a:lnTo>
                      <a:pt x="249" y="790"/>
                    </a:lnTo>
                    <a:lnTo>
                      <a:pt x="244" y="773"/>
                    </a:lnTo>
                    <a:lnTo>
                      <a:pt x="238" y="758"/>
                    </a:lnTo>
                    <a:lnTo>
                      <a:pt x="235" y="746"/>
                    </a:lnTo>
                    <a:lnTo>
                      <a:pt x="233" y="737"/>
                    </a:lnTo>
                    <a:lnTo>
                      <a:pt x="230" y="726"/>
                    </a:lnTo>
                    <a:lnTo>
                      <a:pt x="227" y="715"/>
                    </a:lnTo>
                    <a:lnTo>
                      <a:pt x="226" y="708"/>
                    </a:lnTo>
                    <a:lnTo>
                      <a:pt x="223" y="700"/>
                    </a:lnTo>
                    <a:lnTo>
                      <a:pt x="222" y="692"/>
                    </a:lnTo>
                    <a:lnTo>
                      <a:pt x="222" y="683"/>
                    </a:lnTo>
                    <a:lnTo>
                      <a:pt x="221" y="675"/>
                    </a:lnTo>
                    <a:lnTo>
                      <a:pt x="221" y="666"/>
                    </a:lnTo>
                    <a:lnTo>
                      <a:pt x="220" y="657"/>
                    </a:lnTo>
                    <a:lnTo>
                      <a:pt x="220" y="647"/>
                    </a:lnTo>
                    <a:lnTo>
                      <a:pt x="219" y="637"/>
                    </a:lnTo>
                    <a:lnTo>
                      <a:pt x="217" y="625"/>
                    </a:lnTo>
                    <a:lnTo>
                      <a:pt x="214" y="602"/>
                    </a:lnTo>
                    <a:lnTo>
                      <a:pt x="206" y="580"/>
                    </a:lnTo>
                    <a:lnTo>
                      <a:pt x="197" y="562"/>
                    </a:lnTo>
                    <a:lnTo>
                      <a:pt x="186" y="549"/>
                    </a:lnTo>
                    <a:lnTo>
                      <a:pt x="176" y="540"/>
                    </a:lnTo>
                    <a:lnTo>
                      <a:pt x="171" y="538"/>
                    </a:lnTo>
                    <a:lnTo>
                      <a:pt x="173" y="537"/>
                    </a:lnTo>
                    <a:lnTo>
                      <a:pt x="183" y="536"/>
                    </a:lnTo>
                    <a:lnTo>
                      <a:pt x="199" y="532"/>
                    </a:lnTo>
                    <a:lnTo>
                      <a:pt x="222" y="525"/>
                    </a:lnTo>
                    <a:lnTo>
                      <a:pt x="235" y="519"/>
                    </a:lnTo>
                    <a:lnTo>
                      <a:pt x="247" y="514"/>
                    </a:lnTo>
                    <a:lnTo>
                      <a:pt x="258" y="507"/>
                    </a:lnTo>
                    <a:lnTo>
                      <a:pt x="270" y="499"/>
                    </a:lnTo>
                    <a:lnTo>
                      <a:pt x="280" y="490"/>
                    </a:lnTo>
                    <a:lnTo>
                      <a:pt x="292" y="482"/>
                    </a:lnTo>
                    <a:lnTo>
                      <a:pt x="302" y="474"/>
                    </a:lnTo>
                    <a:lnTo>
                      <a:pt x="314" y="466"/>
                    </a:lnTo>
                    <a:lnTo>
                      <a:pt x="326" y="459"/>
                    </a:lnTo>
                    <a:lnTo>
                      <a:pt x="337" y="452"/>
                    </a:lnTo>
                    <a:lnTo>
                      <a:pt x="350" y="446"/>
                    </a:lnTo>
                    <a:lnTo>
                      <a:pt x="360" y="442"/>
                    </a:lnTo>
                    <a:lnTo>
                      <a:pt x="371" y="438"/>
                    </a:lnTo>
                    <a:lnTo>
                      <a:pt x="380" y="435"/>
                    </a:lnTo>
                    <a:lnTo>
                      <a:pt x="388" y="432"/>
                    </a:lnTo>
                    <a:lnTo>
                      <a:pt x="396" y="430"/>
                    </a:lnTo>
                    <a:lnTo>
                      <a:pt x="405" y="427"/>
                    </a:lnTo>
                    <a:lnTo>
                      <a:pt x="413" y="423"/>
                    </a:lnTo>
                    <a:lnTo>
                      <a:pt x="421" y="418"/>
                    </a:lnTo>
                    <a:lnTo>
                      <a:pt x="429" y="413"/>
                    </a:lnTo>
                    <a:lnTo>
                      <a:pt x="430" y="416"/>
                    </a:lnTo>
                    <a:lnTo>
                      <a:pt x="434" y="423"/>
                    </a:lnTo>
                    <a:lnTo>
                      <a:pt x="438" y="433"/>
                    </a:lnTo>
                    <a:lnTo>
                      <a:pt x="441" y="446"/>
                    </a:lnTo>
                    <a:lnTo>
                      <a:pt x="443" y="460"/>
                    </a:lnTo>
                    <a:lnTo>
                      <a:pt x="444" y="473"/>
                    </a:lnTo>
                    <a:lnTo>
                      <a:pt x="449" y="485"/>
                    </a:lnTo>
                    <a:lnTo>
                      <a:pt x="455" y="495"/>
                    </a:lnTo>
                    <a:lnTo>
                      <a:pt x="458" y="503"/>
                    </a:lnTo>
                    <a:lnTo>
                      <a:pt x="460" y="509"/>
                    </a:lnTo>
                    <a:lnTo>
                      <a:pt x="459" y="517"/>
                    </a:lnTo>
                    <a:lnTo>
                      <a:pt x="456" y="532"/>
                    </a:lnTo>
                    <a:lnTo>
                      <a:pt x="453" y="550"/>
                    </a:lnTo>
                    <a:lnTo>
                      <a:pt x="452" y="568"/>
                    </a:lnTo>
                    <a:lnTo>
                      <a:pt x="453" y="582"/>
                    </a:lnTo>
                    <a:lnTo>
                      <a:pt x="452" y="583"/>
                    </a:lnTo>
                    <a:lnTo>
                      <a:pt x="450" y="588"/>
                    </a:lnTo>
                    <a:lnTo>
                      <a:pt x="449" y="594"/>
                    </a:lnTo>
                    <a:lnTo>
                      <a:pt x="449" y="603"/>
                    </a:lnTo>
                    <a:lnTo>
                      <a:pt x="451" y="612"/>
                    </a:lnTo>
                    <a:lnTo>
                      <a:pt x="457" y="624"/>
                    </a:lnTo>
                    <a:lnTo>
                      <a:pt x="463" y="636"/>
                    </a:lnTo>
                    <a:lnTo>
                      <a:pt x="471" y="645"/>
                    </a:lnTo>
                    <a:lnTo>
                      <a:pt x="485" y="652"/>
                    </a:lnTo>
                    <a:lnTo>
                      <a:pt x="504" y="655"/>
                    </a:lnTo>
                    <a:lnTo>
                      <a:pt x="517" y="655"/>
                    </a:lnTo>
                    <a:lnTo>
                      <a:pt x="530" y="654"/>
                    </a:lnTo>
                    <a:lnTo>
                      <a:pt x="544" y="653"/>
                    </a:lnTo>
                    <a:lnTo>
                      <a:pt x="557" y="652"/>
                    </a:lnTo>
                    <a:lnTo>
                      <a:pt x="570" y="649"/>
                    </a:lnTo>
                    <a:lnTo>
                      <a:pt x="581" y="646"/>
                    </a:lnTo>
                    <a:lnTo>
                      <a:pt x="592" y="642"/>
                    </a:lnTo>
                    <a:lnTo>
                      <a:pt x="601" y="637"/>
                    </a:lnTo>
                    <a:lnTo>
                      <a:pt x="607" y="630"/>
                    </a:lnTo>
                    <a:lnTo>
                      <a:pt x="611" y="623"/>
                    </a:lnTo>
                    <a:lnTo>
                      <a:pt x="613" y="606"/>
                    </a:lnTo>
                    <a:lnTo>
                      <a:pt x="608" y="587"/>
                    </a:lnTo>
                    <a:lnTo>
                      <a:pt x="601" y="568"/>
                    </a:lnTo>
                    <a:lnTo>
                      <a:pt x="594" y="550"/>
                    </a:lnTo>
                    <a:lnTo>
                      <a:pt x="592" y="536"/>
                    </a:lnTo>
                    <a:lnTo>
                      <a:pt x="590" y="528"/>
                    </a:lnTo>
                    <a:lnTo>
                      <a:pt x="590" y="518"/>
                    </a:lnTo>
                    <a:lnTo>
                      <a:pt x="589" y="508"/>
                    </a:lnTo>
                    <a:lnTo>
                      <a:pt x="588" y="496"/>
                    </a:lnTo>
                    <a:lnTo>
                      <a:pt x="587" y="483"/>
                    </a:lnTo>
                    <a:lnTo>
                      <a:pt x="585" y="471"/>
                    </a:lnTo>
                    <a:lnTo>
                      <a:pt x="583" y="459"/>
                    </a:lnTo>
                    <a:lnTo>
                      <a:pt x="582" y="446"/>
                    </a:lnTo>
                    <a:lnTo>
                      <a:pt x="581" y="435"/>
                    </a:lnTo>
                    <a:lnTo>
                      <a:pt x="580" y="424"/>
                    </a:lnTo>
                    <a:lnTo>
                      <a:pt x="580" y="406"/>
                    </a:lnTo>
                    <a:lnTo>
                      <a:pt x="580" y="388"/>
                    </a:lnTo>
                    <a:lnTo>
                      <a:pt x="580" y="374"/>
                    </a:lnTo>
                    <a:lnTo>
                      <a:pt x="579" y="363"/>
                    </a:lnTo>
                    <a:lnTo>
                      <a:pt x="575" y="353"/>
                    </a:lnTo>
                    <a:lnTo>
                      <a:pt x="581" y="350"/>
                    </a:lnTo>
                    <a:lnTo>
                      <a:pt x="596" y="341"/>
                    </a:lnTo>
                    <a:lnTo>
                      <a:pt x="617" y="328"/>
                    </a:lnTo>
                    <a:lnTo>
                      <a:pt x="639" y="314"/>
                    </a:lnTo>
                    <a:lnTo>
                      <a:pt x="658" y="300"/>
                    </a:lnTo>
                    <a:lnTo>
                      <a:pt x="667" y="293"/>
                    </a:lnTo>
                    <a:lnTo>
                      <a:pt x="676" y="285"/>
                    </a:lnTo>
                    <a:lnTo>
                      <a:pt x="686" y="277"/>
                    </a:lnTo>
                    <a:lnTo>
                      <a:pt x="695" y="267"/>
                    </a:lnTo>
                    <a:lnTo>
                      <a:pt x="704" y="257"/>
                    </a:lnTo>
                    <a:lnTo>
                      <a:pt x="712" y="246"/>
                    </a:lnTo>
                    <a:lnTo>
                      <a:pt x="721" y="235"/>
                    </a:lnTo>
                    <a:lnTo>
                      <a:pt x="729" y="222"/>
                    </a:lnTo>
                    <a:lnTo>
                      <a:pt x="735" y="208"/>
                    </a:lnTo>
                    <a:lnTo>
                      <a:pt x="740" y="193"/>
                    </a:lnTo>
                    <a:lnTo>
                      <a:pt x="745" y="172"/>
                    </a:lnTo>
                    <a:lnTo>
                      <a:pt x="748" y="150"/>
                    </a:lnTo>
                    <a:lnTo>
                      <a:pt x="751" y="127"/>
                    </a:lnTo>
                    <a:lnTo>
                      <a:pt x="753" y="103"/>
                    </a:lnTo>
                    <a:lnTo>
                      <a:pt x="753" y="81"/>
                    </a:lnTo>
                    <a:lnTo>
                      <a:pt x="753" y="59"/>
                    </a:lnTo>
                    <a:lnTo>
                      <a:pt x="753" y="39"/>
                    </a:lnTo>
                    <a:lnTo>
                      <a:pt x="754" y="23"/>
                    </a:lnTo>
                    <a:lnTo>
                      <a:pt x="754" y="9"/>
                    </a:lnTo>
                    <a:lnTo>
                      <a:pt x="755" y="0"/>
                    </a:lnTo>
                    <a:close/>
                  </a:path>
                </a:pathLst>
              </a:custGeom>
              <a:solidFill>
                <a:srgbClr val="0098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14" name="Freeform 781">
                <a:extLst>
                  <a:ext uri="{FF2B5EF4-FFF2-40B4-BE49-F238E27FC236}">
                    <a16:creationId xmlns:a16="http://schemas.microsoft.com/office/drawing/2014/main" id="{FFB1ECD3-8431-46C5-B9E0-F23203356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3" y="2842"/>
                <a:ext cx="755" cy="918"/>
              </a:xfrm>
              <a:custGeom>
                <a:avLst/>
                <a:gdLst>
                  <a:gd name="T0" fmla="*/ 738 w 755"/>
                  <a:gd name="T1" fmla="*/ 21 h 918"/>
                  <a:gd name="T2" fmla="*/ 675 w 755"/>
                  <a:gd name="T3" fmla="*/ 59 h 918"/>
                  <a:gd name="T4" fmla="*/ 589 w 755"/>
                  <a:gd name="T5" fmla="*/ 59 h 918"/>
                  <a:gd name="T6" fmla="*/ 472 w 755"/>
                  <a:gd name="T7" fmla="*/ 41 h 918"/>
                  <a:gd name="T8" fmla="*/ 430 w 755"/>
                  <a:gd name="T9" fmla="*/ 42 h 918"/>
                  <a:gd name="T10" fmla="*/ 360 w 755"/>
                  <a:gd name="T11" fmla="*/ 105 h 918"/>
                  <a:gd name="T12" fmla="*/ 324 w 755"/>
                  <a:gd name="T13" fmla="*/ 142 h 918"/>
                  <a:gd name="T14" fmla="*/ 295 w 755"/>
                  <a:gd name="T15" fmla="*/ 163 h 918"/>
                  <a:gd name="T16" fmla="*/ 251 w 755"/>
                  <a:gd name="T17" fmla="*/ 192 h 918"/>
                  <a:gd name="T18" fmla="*/ 222 w 755"/>
                  <a:gd name="T19" fmla="*/ 211 h 918"/>
                  <a:gd name="T20" fmla="*/ 217 w 755"/>
                  <a:gd name="T21" fmla="*/ 222 h 918"/>
                  <a:gd name="T22" fmla="*/ 169 w 755"/>
                  <a:gd name="T23" fmla="*/ 248 h 918"/>
                  <a:gd name="T24" fmla="*/ 120 w 755"/>
                  <a:gd name="T25" fmla="*/ 277 h 918"/>
                  <a:gd name="T26" fmla="*/ 54 w 755"/>
                  <a:gd name="T27" fmla="*/ 347 h 918"/>
                  <a:gd name="T28" fmla="*/ 48 w 755"/>
                  <a:gd name="T29" fmla="*/ 375 h 918"/>
                  <a:gd name="T30" fmla="*/ 27 w 755"/>
                  <a:gd name="T31" fmla="*/ 395 h 918"/>
                  <a:gd name="T32" fmla="*/ 0 w 755"/>
                  <a:gd name="T33" fmla="*/ 463 h 918"/>
                  <a:gd name="T34" fmla="*/ 6 w 755"/>
                  <a:gd name="T35" fmla="*/ 500 h 918"/>
                  <a:gd name="T36" fmla="*/ 7 w 755"/>
                  <a:gd name="T37" fmla="*/ 536 h 918"/>
                  <a:gd name="T38" fmla="*/ 36 w 755"/>
                  <a:gd name="T39" fmla="*/ 618 h 918"/>
                  <a:gd name="T40" fmla="*/ 43 w 755"/>
                  <a:gd name="T41" fmla="*/ 679 h 918"/>
                  <a:gd name="T42" fmla="*/ 58 w 755"/>
                  <a:gd name="T43" fmla="*/ 724 h 918"/>
                  <a:gd name="T44" fmla="*/ 75 w 755"/>
                  <a:gd name="T45" fmla="*/ 778 h 918"/>
                  <a:gd name="T46" fmla="*/ 90 w 755"/>
                  <a:gd name="T47" fmla="*/ 836 h 918"/>
                  <a:gd name="T48" fmla="*/ 97 w 755"/>
                  <a:gd name="T49" fmla="*/ 886 h 918"/>
                  <a:gd name="T50" fmla="*/ 162 w 755"/>
                  <a:gd name="T51" fmla="*/ 917 h 918"/>
                  <a:gd name="T52" fmla="*/ 223 w 755"/>
                  <a:gd name="T53" fmla="*/ 896 h 918"/>
                  <a:gd name="T54" fmla="*/ 260 w 755"/>
                  <a:gd name="T55" fmla="*/ 874 h 918"/>
                  <a:gd name="T56" fmla="*/ 253 w 755"/>
                  <a:gd name="T57" fmla="*/ 825 h 918"/>
                  <a:gd name="T58" fmla="*/ 238 w 755"/>
                  <a:gd name="T59" fmla="*/ 758 h 918"/>
                  <a:gd name="T60" fmla="*/ 227 w 755"/>
                  <a:gd name="T61" fmla="*/ 715 h 918"/>
                  <a:gd name="T62" fmla="*/ 221 w 755"/>
                  <a:gd name="T63" fmla="*/ 675 h 918"/>
                  <a:gd name="T64" fmla="*/ 217 w 755"/>
                  <a:gd name="T65" fmla="*/ 625 h 918"/>
                  <a:gd name="T66" fmla="*/ 186 w 755"/>
                  <a:gd name="T67" fmla="*/ 549 h 918"/>
                  <a:gd name="T68" fmla="*/ 183 w 755"/>
                  <a:gd name="T69" fmla="*/ 536 h 918"/>
                  <a:gd name="T70" fmla="*/ 247 w 755"/>
                  <a:gd name="T71" fmla="*/ 514 h 918"/>
                  <a:gd name="T72" fmla="*/ 302 w 755"/>
                  <a:gd name="T73" fmla="*/ 474 h 918"/>
                  <a:gd name="T74" fmla="*/ 350 w 755"/>
                  <a:gd name="T75" fmla="*/ 446 h 918"/>
                  <a:gd name="T76" fmla="*/ 396 w 755"/>
                  <a:gd name="T77" fmla="*/ 430 h 918"/>
                  <a:gd name="T78" fmla="*/ 429 w 755"/>
                  <a:gd name="T79" fmla="*/ 413 h 918"/>
                  <a:gd name="T80" fmla="*/ 443 w 755"/>
                  <a:gd name="T81" fmla="*/ 460 h 918"/>
                  <a:gd name="T82" fmla="*/ 458 w 755"/>
                  <a:gd name="T83" fmla="*/ 503 h 918"/>
                  <a:gd name="T84" fmla="*/ 453 w 755"/>
                  <a:gd name="T85" fmla="*/ 550 h 918"/>
                  <a:gd name="T86" fmla="*/ 450 w 755"/>
                  <a:gd name="T87" fmla="*/ 588 h 918"/>
                  <a:gd name="T88" fmla="*/ 457 w 755"/>
                  <a:gd name="T89" fmla="*/ 624 h 918"/>
                  <a:gd name="T90" fmla="*/ 504 w 755"/>
                  <a:gd name="T91" fmla="*/ 655 h 918"/>
                  <a:gd name="T92" fmla="*/ 570 w 755"/>
                  <a:gd name="T93" fmla="*/ 649 h 918"/>
                  <a:gd name="T94" fmla="*/ 611 w 755"/>
                  <a:gd name="T95" fmla="*/ 623 h 918"/>
                  <a:gd name="T96" fmla="*/ 594 w 755"/>
                  <a:gd name="T97" fmla="*/ 550 h 918"/>
                  <a:gd name="T98" fmla="*/ 589 w 755"/>
                  <a:gd name="T99" fmla="*/ 508 h 918"/>
                  <a:gd name="T100" fmla="*/ 582 w 755"/>
                  <a:gd name="T101" fmla="*/ 446 h 918"/>
                  <a:gd name="T102" fmla="*/ 580 w 755"/>
                  <a:gd name="T103" fmla="*/ 388 h 918"/>
                  <a:gd name="T104" fmla="*/ 581 w 755"/>
                  <a:gd name="T105" fmla="*/ 350 h 918"/>
                  <a:gd name="T106" fmla="*/ 658 w 755"/>
                  <a:gd name="T107" fmla="*/ 300 h 918"/>
                  <a:gd name="T108" fmla="*/ 704 w 755"/>
                  <a:gd name="T109" fmla="*/ 257 h 918"/>
                  <a:gd name="T110" fmla="*/ 740 w 755"/>
                  <a:gd name="T111" fmla="*/ 193 h 918"/>
                  <a:gd name="T112" fmla="*/ 753 w 755"/>
                  <a:gd name="T113" fmla="*/ 103 h 918"/>
                  <a:gd name="T114" fmla="*/ 754 w 755"/>
                  <a:gd name="T115" fmla="*/ 9 h 91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55"/>
                  <a:gd name="T175" fmla="*/ 0 h 918"/>
                  <a:gd name="T176" fmla="*/ 755 w 755"/>
                  <a:gd name="T177" fmla="*/ 918 h 91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55" h="918">
                    <a:moveTo>
                      <a:pt x="755" y="0"/>
                    </a:moveTo>
                    <a:lnTo>
                      <a:pt x="754" y="1"/>
                    </a:lnTo>
                    <a:lnTo>
                      <a:pt x="751" y="6"/>
                    </a:lnTo>
                    <a:lnTo>
                      <a:pt x="746" y="13"/>
                    </a:lnTo>
                    <a:lnTo>
                      <a:pt x="738" y="21"/>
                    </a:lnTo>
                    <a:lnTo>
                      <a:pt x="729" y="30"/>
                    </a:lnTo>
                    <a:lnTo>
                      <a:pt x="718" y="39"/>
                    </a:lnTo>
                    <a:lnTo>
                      <a:pt x="705" y="48"/>
                    </a:lnTo>
                    <a:lnTo>
                      <a:pt x="692" y="55"/>
                    </a:lnTo>
                    <a:lnTo>
                      <a:pt x="675" y="59"/>
                    </a:lnTo>
                    <a:lnTo>
                      <a:pt x="658" y="62"/>
                    </a:lnTo>
                    <a:lnTo>
                      <a:pt x="638" y="62"/>
                    </a:lnTo>
                    <a:lnTo>
                      <a:pt x="615" y="60"/>
                    </a:lnTo>
                    <a:lnTo>
                      <a:pt x="589" y="59"/>
                    </a:lnTo>
                    <a:lnTo>
                      <a:pt x="564" y="56"/>
                    </a:lnTo>
                    <a:lnTo>
                      <a:pt x="538" y="52"/>
                    </a:lnTo>
                    <a:lnTo>
                      <a:pt x="513" y="49"/>
                    </a:lnTo>
                    <a:lnTo>
                      <a:pt x="491" y="45"/>
                    </a:lnTo>
                    <a:lnTo>
                      <a:pt x="472" y="41"/>
                    </a:lnTo>
                    <a:lnTo>
                      <a:pt x="458" y="37"/>
                    </a:lnTo>
                    <a:lnTo>
                      <a:pt x="449" y="34"/>
                    </a:lnTo>
                    <a:lnTo>
                      <a:pt x="444" y="36"/>
                    </a:lnTo>
                    <a:lnTo>
                      <a:pt x="430" y="42"/>
                    </a:lnTo>
                    <a:lnTo>
                      <a:pt x="410" y="53"/>
                    </a:lnTo>
                    <a:lnTo>
                      <a:pt x="391" y="69"/>
                    </a:lnTo>
                    <a:lnTo>
                      <a:pt x="373" y="86"/>
                    </a:lnTo>
                    <a:lnTo>
                      <a:pt x="360" y="105"/>
                    </a:lnTo>
                    <a:lnTo>
                      <a:pt x="349" y="117"/>
                    </a:lnTo>
                    <a:lnTo>
                      <a:pt x="339" y="128"/>
                    </a:lnTo>
                    <a:lnTo>
                      <a:pt x="331" y="136"/>
                    </a:lnTo>
                    <a:lnTo>
                      <a:pt x="324" y="142"/>
                    </a:lnTo>
                    <a:lnTo>
                      <a:pt x="319" y="146"/>
                    </a:lnTo>
                    <a:lnTo>
                      <a:pt x="312" y="148"/>
                    </a:lnTo>
                    <a:lnTo>
                      <a:pt x="306" y="150"/>
                    </a:lnTo>
                    <a:lnTo>
                      <a:pt x="300" y="155"/>
                    </a:lnTo>
                    <a:lnTo>
                      <a:pt x="295" y="163"/>
                    </a:lnTo>
                    <a:lnTo>
                      <a:pt x="264" y="192"/>
                    </a:lnTo>
                    <a:lnTo>
                      <a:pt x="263" y="192"/>
                    </a:lnTo>
                    <a:lnTo>
                      <a:pt x="258" y="191"/>
                    </a:lnTo>
                    <a:lnTo>
                      <a:pt x="251" y="192"/>
                    </a:lnTo>
                    <a:lnTo>
                      <a:pt x="243" y="194"/>
                    </a:lnTo>
                    <a:lnTo>
                      <a:pt x="234" y="199"/>
                    </a:lnTo>
                    <a:lnTo>
                      <a:pt x="227" y="206"/>
                    </a:lnTo>
                    <a:lnTo>
                      <a:pt x="222" y="211"/>
                    </a:lnTo>
                    <a:lnTo>
                      <a:pt x="221" y="216"/>
                    </a:lnTo>
                    <a:lnTo>
                      <a:pt x="220" y="220"/>
                    </a:lnTo>
                    <a:lnTo>
                      <a:pt x="220" y="221"/>
                    </a:lnTo>
                    <a:lnTo>
                      <a:pt x="217" y="222"/>
                    </a:lnTo>
                    <a:lnTo>
                      <a:pt x="213" y="224"/>
                    </a:lnTo>
                    <a:lnTo>
                      <a:pt x="205" y="229"/>
                    </a:lnTo>
                    <a:lnTo>
                      <a:pt x="193" y="235"/>
                    </a:lnTo>
                    <a:lnTo>
                      <a:pt x="181" y="241"/>
                    </a:lnTo>
                    <a:lnTo>
                      <a:pt x="169" y="248"/>
                    </a:lnTo>
                    <a:lnTo>
                      <a:pt x="155" y="256"/>
                    </a:lnTo>
                    <a:lnTo>
                      <a:pt x="142" y="263"/>
                    </a:lnTo>
                    <a:lnTo>
                      <a:pt x="130" y="270"/>
                    </a:lnTo>
                    <a:lnTo>
                      <a:pt x="120" y="277"/>
                    </a:lnTo>
                    <a:lnTo>
                      <a:pt x="102" y="289"/>
                    </a:lnTo>
                    <a:lnTo>
                      <a:pt x="86" y="303"/>
                    </a:lnTo>
                    <a:lnTo>
                      <a:pt x="71" y="318"/>
                    </a:lnTo>
                    <a:lnTo>
                      <a:pt x="61" y="334"/>
                    </a:lnTo>
                    <a:lnTo>
                      <a:pt x="54" y="347"/>
                    </a:lnTo>
                    <a:lnTo>
                      <a:pt x="49" y="359"/>
                    </a:lnTo>
                    <a:lnTo>
                      <a:pt x="48" y="366"/>
                    </a:lnTo>
                    <a:lnTo>
                      <a:pt x="48" y="372"/>
                    </a:lnTo>
                    <a:lnTo>
                      <a:pt x="48" y="375"/>
                    </a:lnTo>
                    <a:lnTo>
                      <a:pt x="47" y="379"/>
                    </a:lnTo>
                    <a:lnTo>
                      <a:pt x="43" y="381"/>
                    </a:lnTo>
                    <a:lnTo>
                      <a:pt x="36" y="387"/>
                    </a:lnTo>
                    <a:lnTo>
                      <a:pt x="27" y="395"/>
                    </a:lnTo>
                    <a:lnTo>
                      <a:pt x="18" y="408"/>
                    </a:lnTo>
                    <a:lnTo>
                      <a:pt x="8" y="428"/>
                    </a:lnTo>
                    <a:lnTo>
                      <a:pt x="3" y="447"/>
                    </a:lnTo>
                    <a:lnTo>
                      <a:pt x="0" y="463"/>
                    </a:lnTo>
                    <a:lnTo>
                      <a:pt x="0" y="474"/>
                    </a:lnTo>
                    <a:lnTo>
                      <a:pt x="3" y="486"/>
                    </a:lnTo>
                    <a:lnTo>
                      <a:pt x="7" y="499"/>
                    </a:lnTo>
                    <a:lnTo>
                      <a:pt x="6" y="500"/>
                    </a:lnTo>
                    <a:lnTo>
                      <a:pt x="4" y="503"/>
                    </a:lnTo>
                    <a:lnTo>
                      <a:pt x="3" y="510"/>
                    </a:lnTo>
                    <a:lnTo>
                      <a:pt x="4" y="521"/>
                    </a:lnTo>
                    <a:lnTo>
                      <a:pt x="7" y="536"/>
                    </a:lnTo>
                    <a:lnTo>
                      <a:pt x="13" y="556"/>
                    </a:lnTo>
                    <a:lnTo>
                      <a:pt x="21" y="578"/>
                    </a:lnTo>
                    <a:lnTo>
                      <a:pt x="28" y="597"/>
                    </a:lnTo>
                    <a:lnTo>
                      <a:pt x="34" y="612"/>
                    </a:lnTo>
                    <a:lnTo>
                      <a:pt x="36" y="618"/>
                    </a:lnTo>
                    <a:lnTo>
                      <a:pt x="36" y="624"/>
                    </a:lnTo>
                    <a:lnTo>
                      <a:pt x="37" y="638"/>
                    </a:lnTo>
                    <a:lnTo>
                      <a:pt x="40" y="657"/>
                    </a:lnTo>
                    <a:lnTo>
                      <a:pt x="43" y="679"/>
                    </a:lnTo>
                    <a:lnTo>
                      <a:pt x="49" y="700"/>
                    </a:lnTo>
                    <a:lnTo>
                      <a:pt x="50" y="703"/>
                    </a:lnTo>
                    <a:lnTo>
                      <a:pt x="54" y="711"/>
                    </a:lnTo>
                    <a:lnTo>
                      <a:pt x="58" y="724"/>
                    </a:lnTo>
                    <a:lnTo>
                      <a:pt x="63" y="738"/>
                    </a:lnTo>
                    <a:lnTo>
                      <a:pt x="65" y="754"/>
                    </a:lnTo>
                    <a:lnTo>
                      <a:pt x="69" y="767"/>
                    </a:lnTo>
                    <a:lnTo>
                      <a:pt x="75" y="778"/>
                    </a:lnTo>
                    <a:lnTo>
                      <a:pt x="80" y="787"/>
                    </a:lnTo>
                    <a:lnTo>
                      <a:pt x="86" y="800"/>
                    </a:lnTo>
                    <a:lnTo>
                      <a:pt x="89" y="817"/>
                    </a:lnTo>
                    <a:lnTo>
                      <a:pt x="90" y="836"/>
                    </a:lnTo>
                    <a:lnTo>
                      <a:pt x="90" y="847"/>
                    </a:lnTo>
                    <a:lnTo>
                      <a:pt x="90" y="858"/>
                    </a:lnTo>
                    <a:lnTo>
                      <a:pt x="91" y="869"/>
                    </a:lnTo>
                    <a:lnTo>
                      <a:pt x="97" y="886"/>
                    </a:lnTo>
                    <a:lnTo>
                      <a:pt x="102" y="902"/>
                    </a:lnTo>
                    <a:lnTo>
                      <a:pt x="109" y="912"/>
                    </a:lnTo>
                    <a:lnTo>
                      <a:pt x="120" y="917"/>
                    </a:lnTo>
                    <a:lnTo>
                      <a:pt x="136" y="918"/>
                    </a:lnTo>
                    <a:lnTo>
                      <a:pt x="162" y="917"/>
                    </a:lnTo>
                    <a:lnTo>
                      <a:pt x="187" y="912"/>
                    </a:lnTo>
                    <a:lnTo>
                      <a:pt x="202" y="907"/>
                    </a:lnTo>
                    <a:lnTo>
                      <a:pt x="213" y="901"/>
                    </a:lnTo>
                    <a:lnTo>
                      <a:pt x="223" y="896"/>
                    </a:lnTo>
                    <a:lnTo>
                      <a:pt x="237" y="893"/>
                    </a:lnTo>
                    <a:lnTo>
                      <a:pt x="251" y="890"/>
                    </a:lnTo>
                    <a:lnTo>
                      <a:pt x="259" y="883"/>
                    </a:lnTo>
                    <a:lnTo>
                      <a:pt x="260" y="874"/>
                    </a:lnTo>
                    <a:lnTo>
                      <a:pt x="259" y="864"/>
                    </a:lnTo>
                    <a:lnTo>
                      <a:pt x="256" y="853"/>
                    </a:lnTo>
                    <a:lnTo>
                      <a:pt x="255" y="840"/>
                    </a:lnTo>
                    <a:lnTo>
                      <a:pt x="253" y="825"/>
                    </a:lnTo>
                    <a:lnTo>
                      <a:pt x="252" y="808"/>
                    </a:lnTo>
                    <a:lnTo>
                      <a:pt x="249" y="790"/>
                    </a:lnTo>
                    <a:lnTo>
                      <a:pt x="244" y="773"/>
                    </a:lnTo>
                    <a:lnTo>
                      <a:pt x="238" y="758"/>
                    </a:lnTo>
                    <a:lnTo>
                      <a:pt x="235" y="746"/>
                    </a:lnTo>
                    <a:lnTo>
                      <a:pt x="233" y="737"/>
                    </a:lnTo>
                    <a:lnTo>
                      <a:pt x="230" y="726"/>
                    </a:lnTo>
                    <a:lnTo>
                      <a:pt x="227" y="715"/>
                    </a:lnTo>
                    <a:lnTo>
                      <a:pt x="226" y="708"/>
                    </a:lnTo>
                    <a:lnTo>
                      <a:pt x="223" y="700"/>
                    </a:lnTo>
                    <a:lnTo>
                      <a:pt x="222" y="692"/>
                    </a:lnTo>
                    <a:lnTo>
                      <a:pt x="222" y="683"/>
                    </a:lnTo>
                    <a:lnTo>
                      <a:pt x="221" y="675"/>
                    </a:lnTo>
                    <a:lnTo>
                      <a:pt x="221" y="666"/>
                    </a:lnTo>
                    <a:lnTo>
                      <a:pt x="220" y="657"/>
                    </a:lnTo>
                    <a:lnTo>
                      <a:pt x="220" y="647"/>
                    </a:lnTo>
                    <a:lnTo>
                      <a:pt x="219" y="637"/>
                    </a:lnTo>
                    <a:lnTo>
                      <a:pt x="217" y="625"/>
                    </a:lnTo>
                    <a:lnTo>
                      <a:pt x="214" y="602"/>
                    </a:lnTo>
                    <a:lnTo>
                      <a:pt x="206" y="580"/>
                    </a:lnTo>
                    <a:lnTo>
                      <a:pt x="197" y="562"/>
                    </a:lnTo>
                    <a:lnTo>
                      <a:pt x="186" y="549"/>
                    </a:lnTo>
                    <a:lnTo>
                      <a:pt x="176" y="540"/>
                    </a:lnTo>
                    <a:lnTo>
                      <a:pt x="171" y="538"/>
                    </a:lnTo>
                    <a:lnTo>
                      <a:pt x="173" y="537"/>
                    </a:lnTo>
                    <a:lnTo>
                      <a:pt x="183" y="536"/>
                    </a:lnTo>
                    <a:lnTo>
                      <a:pt x="199" y="532"/>
                    </a:lnTo>
                    <a:lnTo>
                      <a:pt x="222" y="525"/>
                    </a:lnTo>
                    <a:lnTo>
                      <a:pt x="235" y="519"/>
                    </a:lnTo>
                    <a:lnTo>
                      <a:pt x="247" y="514"/>
                    </a:lnTo>
                    <a:lnTo>
                      <a:pt x="258" y="507"/>
                    </a:lnTo>
                    <a:lnTo>
                      <a:pt x="270" y="499"/>
                    </a:lnTo>
                    <a:lnTo>
                      <a:pt x="280" y="490"/>
                    </a:lnTo>
                    <a:lnTo>
                      <a:pt x="292" y="482"/>
                    </a:lnTo>
                    <a:lnTo>
                      <a:pt x="302" y="474"/>
                    </a:lnTo>
                    <a:lnTo>
                      <a:pt x="314" y="466"/>
                    </a:lnTo>
                    <a:lnTo>
                      <a:pt x="326" y="459"/>
                    </a:lnTo>
                    <a:lnTo>
                      <a:pt x="337" y="452"/>
                    </a:lnTo>
                    <a:lnTo>
                      <a:pt x="350" y="446"/>
                    </a:lnTo>
                    <a:lnTo>
                      <a:pt x="360" y="442"/>
                    </a:lnTo>
                    <a:lnTo>
                      <a:pt x="371" y="438"/>
                    </a:lnTo>
                    <a:lnTo>
                      <a:pt x="380" y="435"/>
                    </a:lnTo>
                    <a:lnTo>
                      <a:pt x="388" y="432"/>
                    </a:lnTo>
                    <a:lnTo>
                      <a:pt x="396" y="430"/>
                    </a:lnTo>
                    <a:lnTo>
                      <a:pt x="405" y="427"/>
                    </a:lnTo>
                    <a:lnTo>
                      <a:pt x="413" y="423"/>
                    </a:lnTo>
                    <a:lnTo>
                      <a:pt x="421" y="418"/>
                    </a:lnTo>
                    <a:lnTo>
                      <a:pt x="429" y="413"/>
                    </a:lnTo>
                    <a:lnTo>
                      <a:pt x="430" y="416"/>
                    </a:lnTo>
                    <a:lnTo>
                      <a:pt x="434" y="423"/>
                    </a:lnTo>
                    <a:lnTo>
                      <a:pt x="438" y="433"/>
                    </a:lnTo>
                    <a:lnTo>
                      <a:pt x="441" y="446"/>
                    </a:lnTo>
                    <a:lnTo>
                      <a:pt x="443" y="460"/>
                    </a:lnTo>
                    <a:lnTo>
                      <a:pt x="444" y="473"/>
                    </a:lnTo>
                    <a:lnTo>
                      <a:pt x="449" y="485"/>
                    </a:lnTo>
                    <a:lnTo>
                      <a:pt x="455" y="495"/>
                    </a:lnTo>
                    <a:lnTo>
                      <a:pt x="458" y="503"/>
                    </a:lnTo>
                    <a:lnTo>
                      <a:pt x="460" y="509"/>
                    </a:lnTo>
                    <a:lnTo>
                      <a:pt x="459" y="517"/>
                    </a:lnTo>
                    <a:lnTo>
                      <a:pt x="456" y="532"/>
                    </a:lnTo>
                    <a:lnTo>
                      <a:pt x="453" y="550"/>
                    </a:lnTo>
                    <a:lnTo>
                      <a:pt x="452" y="568"/>
                    </a:lnTo>
                    <a:lnTo>
                      <a:pt x="453" y="582"/>
                    </a:lnTo>
                    <a:lnTo>
                      <a:pt x="452" y="583"/>
                    </a:lnTo>
                    <a:lnTo>
                      <a:pt x="450" y="588"/>
                    </a:lnTo>
                    <a:lnTo>
                      <a:pt x="449" y="594"/>
                    </a:lnTo>
                    <a:lnTo>
                      <a:pt x="449" y="603"/>
                    </a:lnTo>
                    <a:lnTo>
                      <a:pt x="451" y="612"/>
                    </a:lnTo>
                    <a:lnTo>
                      <a:pt x="457" y="624"/>
                    </a:lnTo>
                    <a:lnTo>
                      <a:pt x="463" y="636"/>
                    </a:lnTo>
                    <a:lnTo>
                      <a:pt x="471" y="645"/>
                    </a:lnTo>
                    <a:lnTo>
                      <a:pt x="485" y="652"/>
                    </a:lnTo>
                    <a:lnTo>
                      <a:pt x="504" y="655"/>
                    </a:lnTo>
                    <a:lnTo>
                      <a:pt x="517" y="655"/>
                    </a:lnTo>
                    <a:lnTo>
                      <a:pt x="530" y="654"/>
                    </a:lnTo>
                    <a:lnTo>
                      <a:pt x="544" y="653"/>
                    </a:lnTo>
                    <a:lnTo>
                      <a:pt x="557" y="652"/>
                    </a:lnTo>
                    <a:lnTo>
                      <a:pt x="570" y="649"/>
                    </a:lnTo>
                    <a:lnTo>
                      <a:pt x="581" y="646"/>
                    </a:lnTo>
                    <a:lnTo>
                      <a:pt x="592" y="642"/>
                    </a:lnTo>
                    <a:lnTo>
                      <a:pt x="601" y="637"/>
                    </a:lnTo>
                    <a:lnTo>
                      <a:pt x="607" y="630"/>
                    </a:lnTo>
                    <a:lnTo>
                      <a:pt x="611" y="623"/>
                    </a:lnTo>
                    <a:lnTo>
                      <a:pt x="613" y="606"/>
                    </a:lnTo>
                    <a:lnTo>
                      <a:pt x="608" y="587"/>
                    </a:lnTo>
                    <a:lnTo>
                      <a:pt x="601" y="568"/>
                    </a:lnTo>
                    <a:lnTo>
                      <a:pt x="594" y="550"/>
                    </a:lnTo>
                    <a:lnTo>
                      <a:pt x="592" y="536"/>
                    </a:lnTo>
                    <a:lnTo>
                      <a:pt x="590" y="528"/>
                    </a:lnTo>
                    <a:lnTo>
                      <a:pt x="590" y="518"/>
                    </a:lnTo>
                    <a:lnTo>
                      <a:pt x="589" y="508"/>
                    </a:lnTo>
                    <a:lnTo>
                      <a:pt x="588" y="496"/>
                    </a:lnTo>
                    <a:lnTo>
                      <a:pt x="587" y="483"/>
                    </a:lnTo>
                    <a:lnTo>
                      <a:pt x="585" y="471"/>
                    </a:lnTo>
                    <a:lnTo>
                      <a:pt x="583" y="459"/>
                    </a:lnTo>
                    <a:lnTo>
                      <a:pt x="582" y="446"/>
                    </a:lnTo>
                    <a:lnTo>
                      <a:pt x="581" y="435"/>
                    </a:lnTo>
                    <a:lnTo>
                      <a:pt x="580" y="424"/>
                    </a:lnTo>
                    <a:lnTo>
                      <a:pt x="580" y="406"/>
                    </a:lnTo>
                    <a:lnTo>
                      <a:pt x="580" y="388"/>
                    </a:lnTo>
                    <a:lnTo>
                      <a:pt x="580" y="374"/>
                    </a:lnTo>
                    <a:lnTo>
                      <a:pt x="579" y="363"/>
                    </a:lnTo>
                    <a:lnTo>
                      <a:pt x="575" y="353"/>
                    </a:lnTo>
                    <a:lnTo>
                      <a:pt x="581" y="350"/>
                    </a:lnTo>
                    <a:lnTo>
                      <a:pt x="596" y="341"/>
                    </a:lnTo>
                    <a:lnTo>
                      <a:pt x="617" y="328"/>
                    </a:lnTo>
                    <a:lnTo>
                      <a:pt x="639" y="314"/>
                    </a:lnTo>
                    <a:lnTo>
                      <a:pt x="658" y="300"/>
                    </a:lnTo>
                    <a:lnTo>
                      <a:pt x="667" y="293"/>
                    </a:lnTo>
                    <a:lnTo>
                      <a:pt x="676" y="285"/>
                    </a:lnTo>
                    <a:lnTo>
                      <a:pt x="686" y="277"/>
                    </a:lnTo>
                    <a:lnTo>
                      <a:pt x="695" y="267"/>
                    </a:lnTo>
                    <a:lnTo>
                      <a:pt x="704" y="257"/>
                    </a:lnTo>
                    <a:lnTo>
                      <a:pt x="712" y="246"/>
                    </a:lnTo>
                    <a:lnTo>
                      <a:pt x="721" y="235"/>
                    </a:lnTo>
                    <a:lnTo>
                      <a:pt x="729" y="222"/>
                    </a:lnTo>
                    <a:lnTo>
                      <a:pt x="735" y="208"/>
                    </a:lnTo>
                    <a:lnTo>
                      <a:pt x="740" y="193"/>
                    </a:lnTo>
                    <a:lnTo>
                      <a:pt x="745" y="172"/>
                    </a:lnTo>
                    <a:lnTo>
                      <a:pt x="748" y="150"/>
                    </a:lnTo>
                    <a:lnTo>
                      <a:pt x="751" y="127"/>
                    </a:lnTo>
                    <a:lnTo>
                      <a:pt x="753" y="103"/>
                    </a:lnTo>
                    <a:lnTo>
                      <a:pt x="753" y="81"/>
                    </a:lnTo>
                    <a:lnTo>
                      <a:pt x="753" y="59"/>
                    </a:lnTo>
                    <a:lnTo>
                      <a:pt x="753" y="39"/>
                    </a:lnTo>
                    <a:lnTo>
                      <a:pt x="754" y="23"/>
                    </a:lnTo>
                    <a:lnTo>
                      <a:pt x="754" y="9"/>
                    </a:lnTo>
                    <a:lnTo>
                      <a:pt x="755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15" name="Freeform 782">
                <a:extLst>
                  <a:ext uri="{FF2B5EF4-FFF2-40B4-BE49-F238E27FC236}">
                    <a16:creationId xmlns:a16="http://schemas.microsoft.com/office/drawing/2014/main" id="{E3C5DE49-DF93-4FD8-B67D-14918315F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4" y="3070"/>
                <a:ext cx="187" cy="173"/>
              </a:xfrm>
              <a:custGeom>
                <a:avLst/>
                <a:gdLst>
                  <a:gd name="T0" fmla="*/ 1 w 187"/>
                  <a:gd name="T1" fmla="*/ 0 h 173"/>
                  <a:gd name="T2" fmla="*/ 1 w 187"/>
                  <a:gd name="T3" fmla="*/ 2 h 173"/>
                  <a:gd name="T4" fmla="*/ 0 w 187"/>
                  <a:gd name="T5" fmla="*/ 11 h 173"/>
                  <a:gd name="T6" fmla="*/ 0 w 187"/>
                  <a:gd name="T7" fmla="*/ 24 h 173"/>
                  <a:gd name="T8" fmla="*/ 2 w 187"/>
                  <a:gd name="T9" fmla="*/ 40 h 173"/>
                  <a:gd name="T10" fmla="*/ 8 w 187"/>
                  <a:gd name="T11" fmla="*/ 57 h 173"/>
                  <a:gd name="T12" fmla="*/ 8 w 187"/>
                  <a:gd name="T13" fmla="*/ 57 h 173"/>
                  <a:gd name="T14" fmla="*/ 12 w 187"/>
                  <a:gd name="T15" fmla="*/ 66 h 173"/>
                  <a:gd name="T16" fmla="*/ 16 w 187"/>
                  <a:gd name="T17" fmla="*/ 75 h 173"/>
                  <a:gd name="T18" fmla="*/ 22 w 187"/>
                  <a:gd name="T19" fmla="*/ 83 h 173"/>
                  <a:gd name="T20" fmla="*/ 29 w 187"/>
                  <a:gd name="T21" fmla="*/ 93 h 173"/>
                  <a:gd name="T22" fmla="*/ 37 w 187"/>
                  <a:gd name="T23" fmla="*/ 102 h 173"/>
                  <a:gd name="T24" fmla="*/ 48 w 187"/>
                  <a:gd name="T25" fmla="*/ 111 h 173"/>
                  <a:gd name="T26" fmla="*/ 60 w 187"/>
                  <a:gd name="T27" fmla="*/ 122 h 173"/>
                  <a:gd name="T28" fmla="*/ 75 w 187"/>
                  <a:gd name="T29" fmla="*/ 133 h 173"/>
                  <a:gd name="T30" fmla="*/ 94 w 187"/>
                  <a:gd name="T31" fmla="*/ 147 h 173"/>
                  <a:gd name="T32" fmla="*/ 116 w 187"/>
                  <a:gd name="T33" fmla="*/ 161 h 173"/>
                  <a:gd name="T34" fmla="*/ 141 w 187"/>
                  <a:gd name="T35" fmla="*/ 173 h 173"/>
                  <a:gd name="T36" fmla="*/ 187 w 187"/>
                  <a:gd name="T37" fmla="*/ 151 h 1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87"/>
                  <a:gd name="T58" fmla="*/ 0 h 173"/>
                  <a:gd name="T59" fmla="*/ 187 w 187"/>
                  <a:gd name="T60" fmla="*/ 173 h 17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87" h="173">
                    <a:moveTo>
                      <a:pt x="1" y="0"/>
                    </a:moveTo>
                    <a:lnTo>
                      <a:pt x="1" y="2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2" y="40"/>
                    </a:lnTo>
                    <a:lnTo>
                      <a:pt x="8" y="57"/>
                    </a:lnTo>
                    <a:lnTo>
                      <a:pt x="12" y="66"/>
                    </a:lnTo>
                    <a:lnTo>
                      <a:pt x="16" y="75"/>
                    </a:lnTo>
                    <a:lnTo>
                      <a:pt x="22" y="83"/>
                    </a:lnTo>
                    <a:lnTo>
                      <a:pt x="29" y="93"/>
                    </a:lnTo>
                    <a:lnTo>
                      <a:pt x="37" y="102"/>
                    </a:lnTo>
                    <a:lnTo>
                      <a:pt x="48" y="111"/>
                    </a:lnTo>
                    <a:lnTo>
                      <a:pt x="60" y="122"/>
                    </a:lnTo>
                    <a:lnTo>
                      <a:pt x="75" y="133"/>
                    </a:lnTo>
                    <a:lnTo>
                      <a:pt x="94" y="147"/>
                    </a:lnTo>
                    <a:lnTo>
                      <a:pt x="116" y="161"/>
                    </a:lnTo>
                    <a:lnTo>
                      <a:pt x="141" y="173"/>
                    </a:lnTo>
                    <a:lnTo>
                      <a:pt x="187" y="151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16" name="Freeform 783">
                <a:extLst>
                  <a:ext uri="{FF2B5EF4-FFF2-40B4-BE49-F238E27FC236}">
                    <a16:creationId xmlns:a16="http://schemas.microsoft.com/office/drawing/2014/main" id="{B8C09BC7-0479-4DBF-A588-FE74AF4C4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7" y="3096"/>
                <a:ext cx="137" cy="112"/>
              </a:xfrm>
              <a:custGeom>
                <a:avLst/>
                <a:gdLst>
                  <a:gd name="T0" fmla="*/ 41 w 137"/>
                  <a:gd name="T1" fmla="*/ 93 h 112"/>
                  <a:gd name="T2" fmla="*/ 48 w 137"/>
                  <a:gd name="T3" fmla="*/ 96 h 112"/>
                  <a:gd name="T4" fmla="*/ 56 w 137"/>
                  <a:gd name="T5" fmla="*/ 100 h 112"/>
                  <a:gd name="T6" fmla="*/ 45 w 137"/>
                  <a:gd name="T7" fmla="*/ 97 h 112"/>
                  <a:gd name="T8" fmla="*/ 31 w 137"/>
                  <a:gd name="T9" fmla="*/ 84 h 112"/>
                  <a:gd name="T10" fmla="*/ 30 w 137"/>
                  <a:gd name="T11" fmla="*/ 66 h 112"/>
                  <a:gd name="T12" fmla="*/ 31 w 137"/>
                  <a:gd name="T13" fmla="*/ 63 h 112"/>
                  <a:gd name="T14" fmla="*/ 36 w 137"/>
                  <a:gd name="T15" fmla="*/ 61 h 112"/>
                  <a:gd name="T16" fmla="*/ 45 w 137"/>
                  <a:gd name="T17" fmla="*/ 60 h 112"/>
                  <a:gd name="T18" fmla="*/ 50 w 137"/>
                  <a:gd name="T19" fmla="*/ 61 h 112"/>
                  <a:gd name="T20" fmla="*/ 54 w 137"/>
                  <a:gd name="T21" fmla="*/ 67 h 112"/>
                  <a:gd name="T22" fmla="*/ 56 w 137"/>
                  <a:gd name="T23" fmla="*/ 74 h 112"/>
                  <a:gd name="T24" fmla="*/ 61 w 137"/>
                  <a:gd name="T25" fmla="*/ 68 h 112"/>
                  <a:gd name="T26" fmla="*/ 71 w 137"/>
                  <a:gd name="T27" fmla="*/ 67 h 112"/>
                  <a:gd name="T28" fmla="*/ 83 w 137"/>
                  <a:gd name="T29" fmla="*/ 74 h 112"/>
                  <a:gd name="T30" fmla="*/ 80 w 137"/>
                  <a:gd name="T31" fmla="*/ 70 h 112"/>
                  <a:gd name="T32" fmla="*/ 77 w 137"/>
                  <a:gd name="T33" fmla="*/ 63 h 112"/>
                  <a:gd name="T34" fmla="*/ 73 w 137"/>
                  <a:gd name="T35" fmla="*/ 56 h 112"/>
                  <a:gd name="T36" fmla="*/ 93 w 137"/>
                  <a:gd name="T37" fmla="*/ 50 h 112"/>
                  <a:gd name="T38" fmla="*/ 120 w 137"/>
                  <a:gd name="T39" fmla="*/ 16 h 112"/>
                  <a:gd name="T40" fmla="*/ 137 w 137"/>
                  <a:gd name="T41" fmla="*/ 2 h 112"/>
                  <a:gd name="T42" fmla="*/ 136 w 137"/>
                  <a:gd name="T43" fmla="*/ 2 h 112"/>
                  <a:gd name="T44" fmla="*/ 123 w 137"/>
                  <a:gd name="T45" fmla="*/ 3 h 112"/>
                  <a:gd name="T46" fmla="*/ 88 w 137"/>
                  <a:gd name="T47" fmla="*/ 30 h 112"/>
                  <a:gd name="T48" fmla="*/ 87 w 137"/>
                  <a:gd name="T49" fmla="*/ 31 h 112"/>
                  <a:gd name="T50" fmla="*/ 76 w 137"/>
                  <a:gd name="T51" fmla="*/ 39 h 112"/>
                  <a:gd name="T52" fmla="*/ 58 w 137"/>
                  <a:gd name="T53" fmla="*/ 45 h 112"/>
                  <a:gd name="T54" fmla="*/ 48 w 137"/>
                  <a:gd name="T55" fmla="*/ 47 h 112"/>
                  <a:gd name="T56" fmla="*/ 29 w 137"/>
                  <a:gd name="T57" fmla="*/ 56 h 112"/>
                  <a:gd name="T58" fmla="*/ 20 w 137"/>
                  <a:gd name="T59" fmla="*/ 69 h 112"/>
                  <a:gd name="T60" fmla="*/ 19 w 137"/>
                  <a:gd name="T61" fmla="*/ 78 h 112"/>
                  <a:gd name="T62" fmla="*/ 11 w 137"/>
                  <a:gd name="T63" fmla="*/ 98 h 112"/>
                  <a:gd name="T64" fmla="*/ 0 w 137"/>
                  <a:gd name="T65" fmla="*/ 112 h 112"/>
                  <a:gd name="T66" fmla="*/ 1 w 137"/>
                  <a:gd name="T67" fmla="*/ 110 h 112"/>
                  <a:gd name="T68" fmla="*/ 19 w 137"/>
                  <a:gd name="T69" fmla="*/ 102 h 112"/>
                  <a:gd name="T70" fmla="*/ 54 w 137"/>
                  <a:gd name="T71" fmla="*/ 100 h 1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7"/>
                  <a:gd name="T109" fmla="*/ 0 h 112"/>
                  <a:gd name="T110" fmla="*/ 137 w 137"/>
                  <a:gd name="T111" fmla="*/ 112 h 11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7" h="112">
                    <a:moveTo>
                      <a:pt x="38" y="93"/>
                    </a:moveTo>
                    <a:lnTo>
                      <a:pt x="41" y="93"/>
                    </a:lnTo>
                    <a:lnTo>
                      <a:pt x="44" y="95"/>
                    </a:lnTo>
                    <a:lnTo>
                      <a:pt x="48" y="96"/>
                    </a:lnTo>
                    <a:lnTo>
                      <a:pt x="51" y="98"/>
                    </a:lnTo>
                    <a:lnTo>
                      <a:pt x="56" y="100"/>
                    </a:lnTo>
                    <a:lnTo>
                      <a:pt x="45" y="97"/>
                    </a:lnTo>
                    <a:lnTo>
                      <a:pt x="37" y="91"/>
                    </a:lnTo>
                    <a:lnTo>
                      <a:pt x="31" y="84"/>
                    </a:lnTo>
                    <a:lnTo>
                      <a:pt x="29" y="76"/>
                    </a:lnTo>
                    <a:lnTo>
                      <a:pt x="30" y="66"/>
                    </a:lnTo>
                    <a:lnTo>
                      <a:pt x="31" y="63"/>
                    </a:lnTo>
                    <a:lnTo>
                      <a:pt x="33" y="62"/>
                    </a:lnTo>
                    <a:lnTo>
                      <a:pt x="36" y="61"/>
                    </a:lnTo>
                    <a:lnTo>
                      <a:pt x="40" y="61"/>
                    </a:lnTo>
                    <a:lnTo>
                      <a:pt x="45" y="60"/>
                    </a:lnTo>
                    <a:lnTo>
                      <a:pt x="50" y="61"/>
                    </a:lnTo>
                    <a:lnTo>
                      <a:pt x="52" y="63"/>
                    </a:lnTo>
                    <a:lnTo>
                      <a:pt x="54" y="67"/>
                    </a:lnTo>
                    <a:lnTo>
                      <a:pt x="55" y="70"/>
                    </a:lnTo>
                    <a:lnTo>
                      <a:pt x="56" y="74"/>
                    </a:lnTo>
                    <a:lnTo>
                      <a:pt x="61" y="68"/>
                    </a:lnTo>
                    <a:lnTo>
                      <a:pt x="66" y="66"/>
                    </a:lnTo>
                    <a:lnTo>
                      <a:pt x="71" y="67"/>
                    </a:lnTo>
                    <a:lnTo>
                      <a:pt x="77" y="70"/>
                    </a:lnTo>
                    <a:lnTo>
                      <a:pt x="83" y="74"/>
                    </a:lnTo>
                    <a:lnTo>
                      <a:pt x="80" y="70"/>
                    </a:lnTo>
                    <a:lnTo>
                      <a:pt x="78" y="67"/>
                    </a:lnTo>
                    <a:lnTo>
                      <a:pt x="77" y="63"/>
                    </a:lnTo>
                    <a:lnTo>
                      <a:pt x="74" y="60"/>
                    </a:lnTo>
                    <a:lnTo>
                      <a:pt x="73" y="56"/>
                    </a:lnTo>
                    <a:lnTo>
                      <a:pt x="93" y="50"/>
                    </a:lnTo>
                    <a:lnTo>
                      <a:pt x="108" y="34"/>
                    </a:lnTo>
                    <a:lnTo>
                      <a:pt x="120" y="16"/>
                    </a:lnTo>
                    <a:lnTo>
                      <a:pt x="129" y="2"/>
                    </a:lnTo>
                    <a:lnTo>
                      <a:pt x="137" y="2"/>
                    </a:lnTo>
                    <a:lnTo>
                      <a:pt x="136" y="2"/>
                    </a:lnTo>
                    <a:lnTo>
                      <a:pt x="131" y="0"/>
                    </a:lnTo>
                    <a:lnTo>
                      <a:pt x="123" y="3"/>
                    </a:lnTo>
                    <a:lnTo>
                      <a:pt x="109" y="11"/>
                    </a:lnTo>
                    <a:lnTo>
                      <a:pt x="88" y="30"/>
                    </a:lnTo>
                    <a:lnTo>
                      <a:pt x="87" y="31"/>
                    </a:lnTo>
                    <a:lnTo>
                      <a:pt x="83" y="34"/>
                    </a:lnTo>
                    <a:lnTo>
                      <a:pt x="76" y="39"/>
                    </a:lnTo>
                    <a:lnTo>
                      <a:pt x="66" y="42"/>
                    </a:lnTo>
                    <a:lnTo>
                      <a:pt x="58" y="45"/>
                    </a:lnTo>
                    <a:lnTo>
                      <a:pt x="48" y="47"/>
                    </a:lnTo>
                    <a:lnTo>
                      <a:pt x="37" y="50"/>
                    </a:lnTo>
                    <a:lnTo>
                      <a:pt x="29" y="56"/>
                    </a:lnTo>
                    <a:lnTo>
                      <a:pt x="22" y="62"/>
                    </a:lnTo>
                    <a:lnTo>
                      <a:pt x="20" y="69"/>
                    </a:lnTo>
                    <a:lnTo>
                      <a:pt x="19" y="78"/>
                    </a:lnTo>
                    <a:lnTo>
                      <a:pt x="15" y="88"/>
                    </a:lnTo>
                    <a:lnTo>
                      <a:pt x="11" y="98"/>
                    </a:lnTo>
                    <a:lnTo>
                      <a:pt x="6" y="106"/>
                    </a:lnTo>
                    <a:lnTo>
                      <a:pt x="0" y="112"/>
                    </a:lnTo>
                    <a:lnTo>
                      <a:pt x="1" y="110"/>
                    </a:lnTo>
                    <a:lnTo>
                      <a:pt x="8" y="106"/>
                    </a:lnTo>
                    <a:lnTo>
                      <a:pt x="19" y="102"/>
                    </a:lnTo>
                    <a:lnTo>
                      <a:pt x="33" y="99"/>
                    </a:lnTo>
                    <a:lnTo>
                      <a:pt x="54" y="100"/>
                    </a:lnTo>
                    <a:lnTo>
                      <a:pt x="38" y="93"/>
                    </a:lnTo>
                    <a:close/>
                  </a:path>
                </a:pathLst>
              </a:custGeom>
              <a:solidFill>
                <a:srgbClr val="0065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17" name="Freeform 784">
                <a:extLst>
                  <a:ext uri="{FF2B5EF4-FFF2-40B4-BE49-F238E27FC236}">
                    <a16:creationId xmlns:a16="http://schemas.microsoft.com/office/drawing/2014/main" id="{DBDCC1EA-8B76-4548-9209-EC643CBB17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7" y="3096"/>
                <a:ext cx="137" cy="112"/>
              </a:xfrm>
              <a:custGeom>
                <a:avLst/>
                <a:gdLst>
                  <a:gd name="T0" fmla="*/ 41 w 137"/>
                  <a:gd name="T1" fmla="*/ 93 h 112"/>
                  <a:gd name="T2" fmla="*/ 48 w 137"/>
                  <a:gd name="T3" fmla="*/ 96 h 112"/>
                  <a:gd name="T4" fmla="*/ 56 w 137"/>
                  <a:gd name="T5" fmla="*/ 100 h 112"/>
                  <a:gd name="T6" fmla="*/ 45 w 137"/>
                  <a:gd name="T7" fmla="*/ 97 h 112"/>
                  <a:gd name="T8" fmla="*/ 31 w 137"/>
                  <a:gd name="T9" fmla="*/ 84 h 112"/>
                  <a:gd name="T10" fmla="*/ 30 w 137"/>
                  <a:gd name="T11" fmla="*/ 66 h 112"/>
                  <a:gd name="T12" fmla="*/ 31 w 137"/>
                  <a:gd name="T13" fmla="*/ 63 h 112"/>
                  <a:gd name="T14" fmla="*/ 36 w 137"/>
                  <a:gd name="T15" fmla="*/ 61 h 112"/>
                  <a:gd name="T16" fmla="*/ 45 w 137"/>
                  <a:gd name="T17" fmla="*/ 60 h 112"/>
                  <a:gd name="T18" fmla="*/ 50 w 137"/>
                  <a:gd name="T19" fmla="*/ 61 h 112"/>
                  <a:gd name="T20" fmla="*/ 54 w 137"/>
                  <a:gd name="T21" fmla="*/ 67 h 112"/>
                  <a:gd name="T22" fmla="*/ 56 w 137"/>
                  <a:gd name="T23" fmla="*/ 74 h 112"/>
                  <a:gd name="T24" fmla="*/ 61 w 137"/>
                  <a:gd name="T25" fmla="*/ 68 h 112"/>
                  <a:gd name="T26" fmla="*/ 71 w 137"/>
                  <a:gd name="T27" fmla="*/ 67 h 112"/>
                  <a:gd name="T28" fmla="*/ 83 w 137"/>
                  <a:gd name="T29" fmla="*/ 74 h 112"/>
                  <a:gd name="T30" fmla="*/ 80 w 137"/>
                  <a:gd name="T31" fmla="*/ 70 h 112"/>
                  <a:gd name="T32" fmla="*/ 77 w 137"/>
                  <a:gd name="T33" fmla="*/ 63 h 112"/>
                  <a:gd name="T34" fmla="*/ 73 w 137"/>
                  <a:gd name="T35" fmla="*/ 56 h 112"/>
                  <a:gd name="T36" fmla="*/ 93 w 137"/>
                  <a:gd name="T37" fmla="*/ 50 h 112"/>
                  <a:gd name="T38" fmla="*/ 120 w 137"/>
                  <a:gd name="T39" fmla="*/ 16 h 112"/>
                  <a:gd name="T40" fmla="*/ 137 w 137"/>
                  <a:gd name="T41" fmla="*/ 2 h 112"/>
                  <a:gd name="T42" fmla="*/ 136 w 137"/>
                  <a:gd name="T43" fmla="*/ 2 h 112"/>
                  <a:gd name="T44" fmla="*/ 123 w 137"/>
                  <a:gd name="T45" fmla="*/ 3 h 112"/>
                  <a:gd name="T46" fmla="*/ 88 w 137"/>
                  <a:gd name="T47" fmla="*/ 30 h 112"/>
                  <a:gd name="T48" fmla="*/ 87 w 137"/>
                  <a:gd name="T49" fmla="*/ 31 h 112"/>
                  <a:gd name="T50" fmla="*/ 76 w 137"/>
                  <a:gd name="T51" fmla="*/ 39 h 112"/>
                  <a:gd name="T52" fmla="*/ 58 w 137"/>
                  <a:gd name="T53" fmla="*/ 45 h 112"/>
                  <a:gd name="T54" fmla="*/ 48 w 137"/>
                  <a:gd name="T55" fmla="*/ 47 h 112"/>
                  <a:gd name="T56" fmla="*/ 29 w 137"/>
                  <a:gd name="T57" fmla="*/ 56 h 112"/>
                  <a:gd name="T58" fmla="*/ 20 w 137"/>
                  <a:gd name="T59" fmla="*/ 69 h 112"/>
                  <a:gd name="T60" fmla="*/ 19 w 137"/>
                  <a:gd name="T61" fmla="*/ 78 h 112"/>
                  <a:gd name="T62" fmla="*/ 11 w 137"/>
                  <a:gd name="T63" fmla="*/ 98 h 112"/>
                  <a:gd name="T64" fmla="*/ 0 w 137"/>
                  <a:gd name="T65" fmla="*/ 112 h 112"/>
                  <a:gd name="T66" fmla="*/ 1 w 137"/>
                  <a:gd name="T67" fmla="*/ 110 h 112"/>
                  <a:gd name="T68" fmla="*/ 19 w 137"/>
                  <a:gd name="T69" fmla="*/ 102 h 112"/>
                  <a:gd name="T70" fmla="*/ 54 w 137"/>
                  <a:gd name="T71" fmla="*/ 100 h 11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37"/>
                  <a:gd name="T109" fmla="*/ 0 h 112"/>
                  <a:gd name="T110" fmla="*/ 137 w 137"/>
                  <a:gd name="T111" fmla="*/ 112 h 11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37" h="112">
                    <a:moveTo>
                      <a:pt x="38" y="93"/>
                    </a:moveTo>
                    <a:lnTo>
                      <a:pt x="41" y="93"/>
                    </a:lnTo>
                    <a:lnTo>
                      <a:pt x="44" y="95"/>
                    </a:lnTo>
                    <a:lnTo>
                      <a:pt x="48" y="96"/>
                    </a:lnTo>
                    <a:lnTo>
                      <a:pt x="51" y="98"/>
                    </a:lnTo>
                    <a:lnTo>
                      <a:pt x="56" y="100"/>
                    </a:lnTo>
                    <a:lnTo>
                      <a:pt x="45" y="97"/>
                    </a:lnTo>
                    <a:lnTo>
                      <a:pt x="37" y="91"/>
                    </a:lnTo>
                    <a:lnTo>
                      <a:pt x="31" y="84"/>
                    </a:lnTo>
                    <a:lnTo>
                      <a:pt x="29" y="76"/>
                    </a:lnTo>
                    <a:lnTo>
                      <a:pt x="30" y="66"/>
                    </a:lnTo>
                    <a:lnTo>
                      <a:pt x="31" y="63"/>
                    </a:lnTo>
                    <a:lnTo>
                      <a:pt x="33" y="62"/>
                    </a:lnTo>
                    <a:lnTo>
                      <a:pt x="36" y="61"/>
                    </a:lnTo>
                    <a:lnTo>
                      <a:pt x="40" y="61"/>
                    </a:lnTo>
                    <a:lnTo>
                      <a:pt x="45" y="60"/>
                    </a:lnTo>
                    <a:lnTo>
                      <a:pt x="50" y="61"/>
                    </a:lnTo>
                    <a:lnTo>
                      <a:pt x="52" y="63"/>
                    </a:lnTo>
                    <a:lnTo>
                      <a:pt x="54" y="67"/>
                    </a:lnTo>
                    <a:lnTo>
                      <a:pt x="55" y="70"/>
                    </a:lnTo>
                    <a:lnTo>
                      <a:pt x="56" y="74"/>
                    </a:lnTo>
                    <a:lnTo>
                      <a:pt x="61" y="68"/>
                    </a:lnTo>
                    <a:lnTo>
                      <a:pt x="66" y="66"/>
                    </a:lnTo>
                    <a:lnTo>
                      <a:pt x="71" y="67"/>
                    </a:lnTo>
                    <a:lnTo>
                      <a:pt x="77" y="70"/>
                    </a:lnTo>
                    <a:lnTo>
                      <a:pt x="83" y="74"/>
                    </a:lnTo>
                    <a:lnTo>
                      <a:pt x="80" y="70"/>
                    </a:lnTo>
                    <a:lnTo>
                      <a:pt x="78" y="67"/>
                    </a:lnTo>
                    <a:lnTo>
                      <a:pt x="77" y="63"/>
                    </a:lnTo>
                    <a:lnTo>
                      <a:pt x="74" y="60"/>
                    </a:lnTo>
                    <a:lnTo>
                      <a:pt x="73" y="56"/>
                    </a:lnTo>
                    <a:lnTo>
                      <a:pt x="93" y="50"/>
                    </a:lnTo>
                    <a:lnTo>
                      <a:pt x="108" y="34"/>
                    </a:lnTo>
                    <a:lnTo>
                      <a:pt x="120" y="16"/>
                    </a:lnTo>
                    <a:lnTo>
                      <a:pt x="129" y="2"/>
                    </a:lnTo>
                    <a:lnTo>
                      <a:pt x="137" y="2"/>
                    </a:lnTo>
                    <a:lnTo>
                      <a:pt x="136" y="2"/>
                    </a:lnTo>
                    <a:lnTo>
                      <a:pt x="131" y="0"/>
                    </a:lnTo>
                    <a:lnTo>
                      <a:pt x="123" y="3"/>
                    </a:lnTo>
                    <a:lnTo>
                      <a:pt x="109" y="11"/>
                    </a:lnTo>
                    <a:lnTo>
                      <a:pt x="88" y="30"/>
                    </a:lnTo>
                    <a:lnTo>
                      <a:pt x="87" y="31"/>
                    </a:lnTo>
                    <a:lnTo>
                      <a:pt x="83" y="34"/>
                    </a:lnTo>
                    <a:lnTo>
                      <a:pt x="76" y="39"/>
                    </a:lnTo>
                    <a:lnTo>
                      <a:pt x="66" y="42"/>
                    </a:lnTo>
                    <a:lnTo>
                      <a:pt x="58" y="45"/>
                    </a:lnTo>
                    <a:lnTo>
                      <a:pt x="48" y="47"/>
                    </a:lnTo>
                    <a:lnTo>
                      <a:pt x="37" y="50"/>
                    </a:lnTo>
                    <a:lnTo>
                      <a:pt x="29" y="56"/>
                    </a:lnTo>
                    <a:lnTo>
                      <a:pt x="22" y="62"/>
                    </a:lnTo>
                    <a:lnTo>
                      <a:pt x="20" y="69"/>
                    </a:lnTo>
                    <a:lnTo>
                      <a:pt x="19" y="78"/>
                    </a:lnTo>
                    <a:lnTo>
                      <a:pt x="15" y="88"/>
                    </a:lnTo>
                    <a:lnTo>
                      <a:pt x="11" y="98"/>
                    </a:lnTo>
                    <a:lnTo>
                      <a:pt x="6" y="106"/>
                    </a:lnTo>
                    <a:lnTo>
                      <a:pt x="0" y="112"/>
                    </a:lnTo>
                    <a:lnTo>
                      <a:pt x="1" y="110"/>
                    </a:lnTo>
                    <a:lnTo>
                      <a:pt x="8" y="106"/>
                    </a:lnTo>
                    <a:lnTo>
                      <a:pt x="19" y="102"/>
                    </a:lnTo>
                    <a:lnTo>
                      <a:pt x="33" y="99"/>
                    </a:lnTo>
                    <a:lnTo>
                      <a:pt x="54" y="100"/>
                    </a:lnTo>
                  </a:path>
                </a:pathLst>
              </a:custGeom>
              <a:noFill/>
              <a:ln w="3175">
                <a:solidFill>
                  <a:srgbClr val="0065B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18" name="Freeform 785">
                <a:extLst>
                  <a:ext uri="{FF2B5EF4-FFF2-40B4-BE49-F238E27FC236}">
                    <a16:creationId xmlns:a16="http://schemas.microsoft.com/office/drawing/2014/main" id="{C222D72B-F4B3-4EC4-A40A-8A286C0904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6" y="3234"/>
                <a:ext cx="275" cy="88"/>
              </a:xfrm>
              <a:custGeom>
                <a:avLst/>
                <a:gdLst>
                  <a:gd name="T0" fmla="*/ 223 w 275"/>
                  <a:gd name="T1" fmla="*/ 31 h 88"/>
                  <a:gd name="T2" fmla="*/ 213 w 275"/>
                  <a:gd name="T3" fmla="*/ 30 h 88"/>
                  <a:gd name="T4" fmla="*/ 187 w 275"/>
                  <a:gd name="T5" fmla="*/ 23 h 88"/>
                  <a:gd name="T6" fmla="*/ 175 w 275"/>
                  <a:gd name="T7" fmla="*/ 22 h 88"/>
                  <a:gd name="T8" fmla="*/ 151 w 275"/>
                  <a:gd name="T9" fmla="*/ 17 h 88"/>
                  <a:gd name="T10" fmla="*/ 124 w 275"/>
                  <a:gd name="T11" fmla="*/ 11 h 88"/>
                  <a:gd name="T12" fmla="*/ 114 w 275"/>
                  <a:gd name="T13" fmla="*/ 5 h 88"/>
                  <a:gd name="T14" fmla="*/ 93 w 275"/>
                  <a:gd name="T15" fmla="*/ 0 h 88"/>
                  <a:gd name="T16" fmla="*/ 71 w 275"/>
                  <a:gd name="T17" fmla="*/ 1 h 88"/>
                  <a:gd name="T18" fmla="*/ 50 w 275"/>
                  <a:gd name="T19" fmla="*/ 8 h 88"/>
                  <a:gd name="T20" fmla="*/ 32 w 275"/>
                  <a:gd name="T21" fmla="*/ 19 h 88"/>
                  <a:gd name="T22" fmla="*/ 25 w 275"/>
                  <a:gd name="T23" fmla="*/ 26 h 88"/>
                  <a:gd name="T24" fmla="*/ 36 w 275"/>
                  <a:gd name="T25" fmla="*/ 21 h 88"/>
                  <a:gd name="T26" fmla="*/ 46 w 275"/>
                  <a:gd name="T27" fmla="*/ 17 h 88"/>
                  <a:gd name="T28" fmla="*/ 52 w 275"/>
                  <a:gd name="T29" fmla="*/ 18 h 88"/>
                  <a:gd name="T30" fmla="*/ 53 w 275"/>
                  <a:gd name="T31" fmla="*/ 28 h 88"/>
                  <a:gd name="T32" fmla="*/ 47 w 275"/>
                  <a:gd name="T33" fmla="*/ 40 h 88"/>
                  <a:gd name="T34" fmla="*/ 44 w 275"/>
                  <a:gd name="T35" fmla="*/ 44 h 88"/>
                  <a:gd name="T36" fmla="*/ 58 w 275"/>
                  <a:gd name="T37" fmla="*/ 46 h 88"/>
                  <a:gd name="T38" fmla="*/ 69 w 275"/>
                  <a:gd name="T39" fmla="*/ 54 h 88"/>
                  <a:gd name="T40" fmla="*/ 72 w 275"/>
                  <a:gd name="T41" fmla="*/ 59 h 88"/>
                  <a:gd name="T42" fmla="*/ 53 w 275"/>
                  <a:gd name="T43" fmla="*/ 66 h 88"/>
                  <a:gd name="T44" fmla="*/ 15 w 275"/>
                  <a:gd name="T45" fmla="*/ 74 h 88"/>
                  <a:gd name="T46" fmla="*/ 0 w 275"/>
                  <a:gd name="T47" fmla="*/ 88 h 88"/>
                  <a:gd name="T48" fmla="*/ 30 w 275"/>
                  <a:gd name="T49" fmla="*/ 81 h 88"/>
                  <a:gd name="T50" fmla="*/ 61 w 275"/>
                  <a:gd name="T51" fmla="*/ 79 h 88"/>
                  <a:gd name="T52" fmla="*/ 91 w 275"/>
                  <a:gd name="T53" fmla="*/ 75 h 88"/>
                  <a:gd name="T54" fmla="*/ 121 w 275"/>
                  <a:gd name="T55" fmla="*/ 69 h 88"/>
                  <a:gd name="T56" fmla="*/ 146 w 275"/>
                  <a:gd name="T57" fmla="*/ 57 h 88"/>
                  <a:gd name="T58" fmla="*/ 139 w 275"/>
                  <a:gd name="T59" fmla="*/ 57 h 88"/>
                  <a:gd name="T60" fmla="*/ 100 w 275"/>
                  <a:gd name="T61" fmla="*/ 51 h 88"/>
                  <a:gd name="T62" fmla="*/ 71 w 275"/>
                  <a:gd name="T63" fmla="*/ 29 h 88"/>
                  <a:gd name="T64" fmla="*/ 72 w 275"/>
                  <a:gd name="T65" fmla="*/ 24 h 88"/>
                  <a:gd name="T66" fmla="*/ 88 w 275"/>
                  <a:gd name="T67" fmla="*/ 23 h 88"/>
                  <a:gd name="T68" fmla="*/ 116 w 275"/>
                  <a:gd name="T69" fmla="*/ 28 h 88"/>
                  <a:gd name="T70" fmla="*/ 148 w 275"/>
                  <a:gd name="T71" fmla="*/ 35 h 88"/>
                  <a:gd name="T72" fmla="*/ 177 w 275"/>
                  <a:gd name="T73" fmla="*/ 40 h 88"/>
                  <a:gd name="T74" fmla="*/ 188 w 275"/>
                  <a:gd name="T75" fmla="*/ 41 h 88"/>
                  <a:gd name="T76" fmla="*/ 236 w 275"/>
                  <a:gd name="T77" fmla="*/ 38 h 88"/>
                  <a:gd name="T78" fmla="*/ 268 w 275"/>
                  <a:gd name="T79" fmla="*/ 28 h 88"/>
                  <a:gd name="T80" fmla="*/ 275 w 275"/>
                  <a:gd name="T81" fmla="*/ 22 h 88"/>
                  <a:gd name="T82" fmla="*/ 255 w 275"/>
                  <a:gd name="T83" fmla="*/ 18 h 88"/>
                  <a:gd name="T84" fmla="*/ 225 w 275"/>
                  <a:gd name="T85" fmla="*/ 22 h 88"/>
                  <a:gd name="T86" fmla="*/ 218 w 275"/>
                  <a:gd name="T87" fmla="*/ 23 h 8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75"/>
                  <a:gd name="T133" fmla="*/ 0 h 88"/>
                  <a:gd name="T134" fmla="*/ 275 w 275"/>
                  <a:gd name="T135" fmla="*/ 88 h 8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75" h="88">
                    <a:moveTo>
                      <a:pt x="218" y="23"/>
                    </a:moveTo>
                    <a:lnTo>
                      <a:pt x="223" y="31"/>
                    </a:lnTo>
                    <a:lnTo>
                      <a:pt x="222" y="32"/>
                    </a:lnTo>
                    <a:lnTo>
                      <a:pt x="213" y="30"/>
                    </a:lnTo>
                    <a:lnTo>
                      <a:pt x="202" y="25"/>
                    </a:lnTo>
                    <a:lnTo>
                      <a:pt x="187" y="23"/>
                    </a:lnTo>
                    <a:lnTo>
                      <a:pt x="175" y="22"/>
                    </a:lnTo>
                    <a:lnTo>
                      <a:pt x="164" y="19"/>
                    </a:lnTo>
                    <a:lnTo>
                      <a:pt x="151" y="17"/>
                    </a:lnTo>
                    <a:lnTo>
                      <a:pt x="138" y="14"/>
                    </a:lnTo>
                    <a:lnTo>
                      <a:pt x="124" y="11"/>
                    </a:lnTo>
                    <a:lnTo>
                      <a:pt x="114" y="5"/>
                    </a:lnTo>
                    <a:lnTo>
                      <a:pt x="103" y="1"/>
                    </a:lnTo>
                    <a:lnTo>
                      <a:pt x="93" y="0"/>
                    </a:lnTo>
                    <a:lnTo>
                      <a:pt x="82" y="0"/>
                    </a:lnTo>
                    <a:lnTo>
                      <a:pt x="71" y="1"/>
                    </a:lnTo>
                    <a:lnTo>
                      <a:pt x="60" y="4"/>
                    </a:lnTo>
                    <a:lnTo>
                      <a:pt x="50" y="8"/>
                    </a:lnTo>
                    <a:lnTo>
                      <a:pt x="40" y="14"/>
                    </a:lnTo>
                    <a:lnTo>
                      <a:pt x="32" y="19"/>
                    </a:lnTo>
                    <a:lnTo>
                      <a:pt x="25" y="26"/>
                    </a:lnTo>
                    <a:lnTo>
                      <a:pt x="31" y="23"/>
                    </a:lnTo>
                    <a:lnTo>
                      <a:pt x="36" y="21"/>
                    </a:lnTo>
                    <a:lnTo>
                      <a:pt x="42" y="18"/>
                    </a:lnTo>
                    <a:lnTo>
                      <a:pt x="46" y="17"/>
                    </a:lnTo>
                    <a:lnTo>
                      <a:pt x="52" y="18"/>
                    </a:lnTo>
                    <a:lnTo>
                      <a:pt x="53" y="22"/>
                    </a:lnTo>
                    <a:lnTo>
                      <a:pt x="53" y="28"/>
                    </a:lnTo>
                    <a:lnTo>
                      <a:pt x="51" y="35"/>
                    </a:lnTo>
                    <a:lnTo>
                      <a:pt x="47" y="40"/>
                    </a:lnTo>
                    <a:lnTo>
                      <a:pt x="44" y="44"/>
                    </a:lnTo>
                    <a:lnTo>
                      <a:pt x="51" y="44"/>
                    </a:lnTo>
                    <a:lnTo>
                      <a:pt x="58" y="46"/>
                    </a:lnTo>
                    <a:lnTo>
                      <a:pt x="65" y="50"/>
                    </a:lnTo>
                    <a:lnTo>
                      <a:pt x="69" y="54"/>
                    </a:lnTo>
                    <a:lnTo>
                      <a:pt x="72" y="59"/>
                    </a:lnTo>
                    <a:lnTo>
                      <a:pt x="67" y="64"/>
                    </a:lnTo>
                    <a:lnTo>
                      <a:pt x="53" y="66"/>
                    </a:lnTo>
                    <a:lnTo>
                      <a:pt x="35" y="68"/>
                    </a:lnTo>
                    <a:lnTo>
                      <a:pt x="15" y="74"/>
                    </a:lnTo>
                    <a:lnTo>
                      <a:pt x="0" y="88"/>
                    </a:lnTo>
                    <a:lnTo>
                      <a:pt x="14" y="84"/>
                    </a:lnTo>
                    <a:lnTo>
                      <a:pt x="30" y="81"/>
                    </a:lnTo>
                    <a:lnTo>
                      <a:pt x="45" y="80"/>
                    </a:lnTo>
                    <a:lnTo>
                      <a:pt x="61" y="79"/>
                    </a:lnTo>
                    <a:lnTo>
                      <a:pt x="76" y="78"/>
                    </a:lnTo>
                    <a:lnTo>
                      <a:pt x="91" y="75"/>
                    </a:lnTo>
                    <a:lnTo>
                      <a:pt x="107" y="73"/>
                    </a:lnTo>
                    <a:lnTo>
                      <a:pt x="121" y="69"/>
                    </a:lnTo>
                    <a:lnTo>
                      <a:pt x="133" y="64"/>
                    </a:lnTo>
                    <a:lnTo>
                      <a:pt x="146" y="57"/>
                    </a:lnTo>
                    <a:lnTo>
                      <a:pt x="139" y="57"/>
                    </a:lnTo>
                    <a:lnTo>
                      <a:pt x="122" y="54"/>
                    </a:lnTo>
                    <a:lnTo>
                      <a:pt x="100" y="51"/>
                    </a:lnTo>
                    <a:lnTo>
                      <a:pt x="81" y="43"/>
                    </a:lnTo>
                    <a:lnTo>
                      <a:pt x="71" y="29"/>
                    </a:lnTo>
                    <a:lnTo>
                      <a:pt x="72" y="24"/>
                    </a:lnTo>
                    <a:lnTo>
                      <a:pt x="78" y="23"/>
                    </a:lnTo>
                    <a:lnTo>
                      <a:pt x="88" y="23"/>
                    </a:lnTo>
                    <a:lnTo>
                      <a:pt x="101" y="25"/>
                    </a:lnTo>
                    <a:lnTo>
                      <a:pt x="116" y="28"/>
                    </a:lnTo>
                    <a:lnTo>
                      <a:pt x="132" y="31"/>
                    </a:lnTo>
                    <a:lnTo>
                      <a:pt x="148" y="35"/>
                    </a:lnTo>
                    <a:lnTo>
                      <a:pt x="165" y="38"/>
                    </a:lnTo>
                    <a:lnTo>
                      <a:pt x="177" y="40"/>
                    </a:lnTo>
                    <a:lnTo>
                      <a:pt x="188" y="41"/>
                    </a:lnTo>
                    <a:lnTo>
                      <a:pt x="212" y="41"/>
                    </a:lnTo>
                    <a:lnTo>
                      <a:pt x="236" y="38"/>
                    </a:lnTo>
                    <a:lnTo>
                      <a:pt x="255" y="33"/>
                    </a:lnTo>
                    <a:lnTo>
                      <a:pt x="268" y="28"/>
                    </a:lnTo>
                    <a:lnTo>
                      <a:pt x="275" y="22"/>
                    </a:lnTo>
                    <a:lnTo>
                      <a:pt x="269" y="18"/>
                    </a:lnTo>
                    <a:lnTo>
                      <a:pt x="255" y="18"/>
                    </a:lnTo>
                    <a:lnTo>
                      <a:pt x="239" y="19"/>
                    </a:lnTo>
                    <a:lnTo>
                      <a:pt x="225" y="22"/>
                    </a:lnTo>
                    <a:lnTo>
                      <a:pt x="218" y="23"/>
                    </a:lnTo>
                    <a:close/>
                  </a:path>
                </a:pathLst>
              </a:custGeom>
              <a:solidFill>
                <a:srgbClr val="0065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19" name="Freeform 786">
                <a:extLst>
                  <a:ext uri="{FF2B5EF4-FFF2-40B4-BE49-F238E27FC236}">
                    <a16:creationId xmlns:a16="http://schemas.microsoft.com/office/drawing/2014/main" id="{1EDAF4DC-DAA6-44D7-A885-1F82EBB137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6" y="3234"/>
                <a:ext cx="275" cy="88"/>
              </a:xfrm>
              <a:custGeom>
                <a:avLst/>
                <a:gdLst>
                  <a:gd name="T0" fmla="*/ 223 w 275"/>
                  <a:gd name="T1" fmla="*/ 31 h 88"/>
                  <a:gd name="T2" fmla="*/ 213 w 275"/>
                  <a:gd name="T3" fmla="*/ 30 h 88"/>
                  <a:gd name="T4" fmla="*/ 187 w 275"/>
                  <a:gd name="T5" fmla="*/ 23 h 88"/>
                  <a:gd name="T6" fmla="*/ 175 w 275"/>
                  <a:gd name="T7" fmla="*/ 22 h 88"/>
                  <a:gd name="T8" fmla="*/ 151 w 275"/>
                  <a:gd name="T9" fmla="*/ 17 h 88"/>
                  <a:gd name="T10" fmla="*/ 124 w 275"/>
                  <a:gd name="T11" fmla="*/ 11 h 88"/>
                  <a:gd name="T12" fmla="*/ 114 w 275"/>
                  <a:gd name="T13" fmla="*/ 5 h 88"/>
                  <a:gd name="T14" fmla="*/ 93 w 275"/>
                  <a:gd name="T15" fmla="*/ 0 h 88"/>
                  <a:gd name="T16" fmla="*/ 71 w 275"/>
                  <a:gd name="T17" fmla="*/ 1 h 88"/>
                  <a:gd name="T18" fmla="*/ 50 w 275"/>
                  <a:gd name="T19" fmla="*/ 8 h 88"/>
                  <a:gd name="T20" fmla="*/ 32 w 275"/>
                  <a:gd name="T21" fmla="*/ 19 h 88"/>
                  <a:gd name="T22" fmla="*/ 25 w 275"/>
                  <a:gd name="T23" fmla="*/ 26 h 88"/>
                  <a:gd name="T24" fmla="*/ 36 w 275"/>
                  <a:gd name="T25" fmla="*/ 21 h 88"/>
                  <a:gd name="T26" fmla="*/ 46 w 275"/>
                  <a:gd name="T27" fmla="*/ 17 h 88"/>
                  <a:gd name="T28" fmla="*/ 52 w 275"/>
                  <a:gd name="T29" fmla="*/ 18 h 88"/>
                  <a:gd name="T30" fmla="*/ 53 w 275"/>
                  <a:gd name="T31" fmla="*/ 28 h 88"/>
                  <a:gd name="T32" fmla="*/ 47 w 275"/>
                  <a:gd name="T33" fmla="*/ 40 h 88"/>
                  <a:gd name="T34" fmla="*/ 44 w 275"/>
                  <a:gd name="T35" fmla="*/ 44 h 88"/>
                  <a:gd name="T36" fmla="*/ 58 w 275"/>
                  <a:gd name="T37" fmla="*/ 46 h 88"/>
                  <a:gd name="T38" fmla="*/ 69 w 275"/>
                  <a:gd name="T39" fmla="*/ 54 h 88"/>
                  <a:gd name="T40" fmla="*/ 72 w 275"/>
                  <a:gd name="T41" fmla="*/ 59 h 88"/>
                  <a:gd name="T42" fmla="*/ 53 w 275"/>
                  <a:gd name="T43" fmla="*/ 66 h 88"/>
                  <a:gd name="T44" fmla="*/ 15 w 275"/>
                  <a:gd name="T45" fmla="*/ 74 h 88"/>
                  <a:gd name="T46" fmla="*/ 0 w 275"/>
                  <a:gd name="T47" fmla="*/ 88 h 88"/>
                  <a:gd name="T48" fmla="*/ 30 w 275"/>
                  <a:gd name="T49" fmla="*/ 81 h 88"/>
                  <a:gd name="T50" fmla="*/ 61 w 275"/>
                  <a:gd name="T51" fmla="*/ 79 h 88"/>
                  <a:gd name="T52" fmla="*/ 91 w 275"/>
                  <a:gd name="T53" fmla="*/ 75 h 88"/>
                  <a:gd name="T54" fmla="*/ 121 w 275"/>
                  <a:gd name="T55" fmla="*/ 69 h 88"/>
                  <a:gd name="T56" fmla="*/ 146 w 275"/>
                  <a:gd name="T57" fmla="*/ 57 h 88"/>
                  <a:gd name="T58" fmla="*/ 139 w 275"/>
                  <a:gd name="T59" fmla="*/ 57 h 88"/>
                  <a:gd name="T60" fmla="*/ 100 w 275"/>
                  <a:gd name="T61" fmla="*/ 51 h 88"/>
                  <a:gd name="T62" fmla="*/ 71 w 275"/>
                  <a:gd name="T63" fmla="*/ 29 h 88"/>
                  <a:gd name="T64" fmla="*/ 72 w 275"/>
                  <a:gd name="T65" fmla="*/ 24 h 88"/>
                  <a:gd name="T66" fmla="*/ 88 w 275"/>
                  <a:gd name="T67" fmla="*/ 23 h 88"/>
                  <a:gd name="T68" fmla="*/ 116 w 275"/>
                  <a:gd name="T69" fmla="*/ 28 h 88"/>
                  <a:gd name="T70" fmla="*/ 148 w 275"/>
                  <a:gd name="T71" fmla="*/ 35 h 88"/>
                  <a:gd name="T72" fmla="*/ 177 w 275"/>
                  <a:gd name="T73" fmla="*/ 40 h 88"/>
                  <a:gd name="T74" fmla="*/ 188 w 275"/>
                  <a:gd name="T75" fmla="*/ 41 h 88"/>
                  <a:gd name="T76" fmla="*/ 236 w 275"/>
                  <a:gd name="T77" fmla="*/ 38 h 88"/>
                  <a:gd name="T78" fmla="*/ 268 w 275"/>
                  <a:gd name="T79" fmla="*/ 28 h 88"/>
                  <a:gd name="T80" fmla="*/ 275 w 275"/>
                  <a:gd name="T81" fmla="*/ 22 h 88"/>
                  <a:gd name="T82" fmla="*/ 255 w 275"/>
                  <a:gd name="T83" fmla="*/ 18 h 88"/>
                  <a:gd name="T84" fmla="*/ 225 w 275"/>
                  <a:gd name="T85" fmla="*/ 22 h 88"/>
                  <a:gd name="T86" fmla="*/ 218 w 275"/>
                  <a:gd name="T87" fmla="*/ 23 h 8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75"/>
                  <a:gd name="T133" fmla="*/ 0 h 88"/>
                  <a:gd name="T134" fmla="*/ 275 w 275"/>
                  <a:gd name="T135" fmla="*/ 88 h 8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75" h="88">
                    <a:moveTo>
                      <a:pt x="218" y="23"/>
                    </a:moveTo>
                    <a:lnTo>
                      <a:pt x="223" y="31"/>
                    </a:lnTo>
                    <a:lnTo>
                      <a:pt x="222" y="32"/>
                    </a:lnTo>
                    <a:lnTo>
                      <a:pt x="213" y="30"/>
                    </a:lnTo>
                    <a:lnTo>
                      <a:pt x="202" y="25"/>
                    </a:lnTo>
                    <a:lnTo>
                      <a:pt x="187" y="23"/>
                    </a:lnTo>
                    <a:lnTo>
                      <a:pt x="175" y="22"/>
                    </a:lnTo>
                    <a:lnTo>
                      <a:pt x="164" y="19"/>
                    </a:lnTo>
                    <a:lnTo>
                      <a:pt x="151" y="17"/>
                    </a:lnTo>
                    <a:lnTo>
                      <a:pt x="138" y="14"/>
                    </a:lnTo>
                    <a:lnTo>
                      <a:pt x="124" y="11"/>
                    </a:lnTo>
                    <a:lnTo>
                      <a:pt x="114" y="5"/>
                    </a:lnTo>
                    <a:lnTo>
                      <a:pt x="103" y="1"/>
                    </a:lnTo>
                    <a:lnTo>
                      <a:pt x="93" y="0"/>
                    </a:lnTo>
                    <a:lnTo>
                      <a:pt x="82" y="0"/>
                    </a:lnTo>
                    <a:lnTo>
                      <a:pt x="71" y="1"/>
                    </a:lnTo>
                    <a:lnTo>
                      <a:pt x="60" y="4"/>
                    </a:lnTo>
                    <a:lnTo>
                      <a:pt x="50" y="8"/>
                    </a:lnTo>
                    <a:lnTo>
                      <a:pt x="40" y="14"/>
                    </a:lnTo>
                    <a:lnTo>
                      <a:pt x="32" y="19"/>
                    </a:lnTo>
                    <a:lnTo>
                      <a:pt x="25" y="26"/>
                    </a:lnTo>
                    <a:lnTo>
                      <a:pt x="31" y="23"/>
                    </a:lnTo>
                    <a:lnTo>
                      <a:pt x="36" y="21"/>
                    </a:lnTo>
                    <a:lnTo>
                      <a:pt x="42" y="18"/>
                    </a:lnTo>
                    <a:lnTo>
                      <a:pt x="46" y="17"/>
                    </a:lnTo>
                    <a:lnTo>
                      <a:pt x="52" y="18"/>
                    </a:lnTo>
                    <a:lnTo>
                      <a:pt x="53" y="22"/>
                    </a:lnTo>
                    <a:lnTo>
                      <a:pt x="53" y="28"/>
                    </a:lnTo>
                    <a:lnTo>
                      <a:pt x="51" y="35"/>
                    </a:lnTo>
                    <a:lnTo>
                      <a:pt x="47" y="40"/>
                    </a:lnTo>
                    <a:lnTo>
                      <a:pt x="44" y="44"/>
                    </a:lnTo>
                    <a:lnTo>
                      <a:pt x="51" y="44"/>
                    </a:lnTo>
                    <a:lnTo>
                      <a:pt x="58" y="46"/>
                    </a:lnTo>
                    <a:lnTo>
                      <a:pt x="65" y="50"/>
                    </a:lnTo>
                    <a:lnTo>
                      <a:pt x="69" y="54"/>
                    </a:lnTo>
                    <a:lnTo>
                      <a:pt x="72" y="59"/>
                    </a:lnTo>
                    <a:lnTo>
                      <a:pt x="67" y="64"/>
                    </a:lnTo>
                    <a:lnTo>
                      <a:pt x="53" y="66"/>
                    </a:lnTo>
                    <a:lnTo>
                      <a:pt x="35" y="68"/>
                    </a:lnTo>
                    <a:lnTo>
                      <a:pt x="15" y="74"/>
                    </a:lnTo>
                    <a:lnTo>
                      <a:pt x="0" y="88"/>
                    </a:lnTo>
                    <a:lnTo>
                      <a:pt x="14" y="84"/>
                    </a:lnTo>
                    <a:lnTo>
                      <a:pt x="30" y="81"/>
                    </a:lnTo>
                    <a:lnTo>
                      <a:pt x="45" y="80"/>
                    </a:lnTo>
                    <a:lnTo>
                      <a:pt x="61" y="79"/>
                    </a:lnTo>
                    <a:lnTo>
                      <a:pt x="76" y="78"/>
                    </a:lnTo>
                    <a:lnTo>
                      <a:pt x="91" y="75"/>
                    </a:lnTo>
                    <a:lnTo>
                      <a:pt x="107" y="73"/>
                    </a:lnTo>
                    <a:lnTo>
                      <a:pt x="121" y="69"/>
                    </a:lnTo>
                    <a:lnTo>
                      <a:pt x="133" y="64"/>
                    </a:lnTo>
                    <a:lnTo>
                      <a:pt x="146" y="57"/>
                    </a:lnTo>
                    <a:lnTo>
                      <a:pt x="139" y="57"/>
                    </a:lnTo>
                    <a:lnTo>
                      <a:pt x="122" y="54"/>
                    </a:lnTo>
                    <a:lnTo>
                      <a:pt x="100" y="51"/>
                    </a:lnTo>
                    <a:lnTo>
                      <a:pt x="81" y="43"/>
                    </a:lnTo>
                    <a:lnTo>
                      <a:pt x="71" y="29"/>
                    </a:lnTo>
                    <a:lnTo>
                      <a:pt x="72" y="24"/>
                    </a:lnTo>
                    <a:lnTo>
                      <a:pt x="78" y="23"/>
                    </a:lnTo>
                    <a:lnTo>
                      <a:pt x="88" y="23"/>
                    </a:lnTo>
                    <a:lnTo>
                      <a:pt x="101" y="25"/>
                    </a:lnTo>
                    <a:lnTo>
                      <a:pt x="116" y="28"/>
                    </a:lnTo>
                    <a:lnTo>
                      <a:pt x="132" y="31"/>
                    </a:lnTo>
                    <a:lnTo>
                      <a:pt x="148" y="35"/>
                    </a:lnTo>
                    <a:lnTo>
                      <a:pt x="165" y="38"/>
                    </a:lnTo>
                    <a:lnTo>
                      <a:pt x="177" y="40"/>
                    </a:lnTo>
                    <a:lnTo>
                      <a:pt x="188" y="41"/>
                    </a:lnTo>
                    <a:lnTo>
                      <a:pt x="212" y="41"/>
                    </a:lnTo>
                    <a:lnTo>
                      <a:pt x="236" y="38"/>
                    </a:lnTo>
                    <a:lnTo>
                      <a:pt x="255" y="33"/>
                    </a:lnTo>
                    <a:lnTo>
                      <a:pt x="268" y="28"/>
                    </a:lnTo>
                    <a:lnTo>
                      <a:pt x="275" y="22"/>
                    </a:lnTo>
                    <a:lnTo>
                      <a:pt x="269" y="18"/>
                    </a:lnTo>
                    <a:lnTo>
                      <a:pt x="255" y="18"/>
                    </a:lnTo>
                    <a:lnTo>
                      <a:pt x="239" y="19"/>
                    </a:lnTo>
                    <a:lnTo>
                      <a:pt x="225" y="22"/>
                    </a:lnTo>
                    <a:lnTo>
                      <a:pt x="218" y="23"/>
                    </a:lnTo>
                  </a:path>
                </a:pathLst>
              </a:custGeom>
              <a:noFill/>
              <a:ln w="3175">
                <a:solidFill>
                  <a:srgbClr val="0065B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20" name="Freeform 787">
                <a:extLst>
                  <a:ext uri="{FF2B5EF4-FFF2-40B4-BE49-F238E27FC236}">
                    <a16:creationId xmlns:a16="http://schemas.microsoft.com/office/drawing/2014/main" id="{790F4D91-8AEE-4972-876D-8F4F56E46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6" y="2922"/>
                <a:ext cx="147" cy="73"/>
              </a:xfrm>
              <a:custGeom>
                <a:avLst/>
                <a:gdLst>
                  <a:gd name="T0" fmla="*/ 0 w 147"/>
                  <a:gd name="T1" fmla="*/ 0 h 73"/>
                  <a:gd name="T2" fmla="*/ 0 w 147"/>
                  <a:gd name="T3" fmla="*/ 6 h 73"/>
                  <a:gd name="T4" fmla="*/ 2 w 147"/>
                  <a:gd name="T5" fmla="*/ 21 h 73"/>
                  <a:gd name="T6" fmla="*/ 3 w 147"/>
                  <a:gd name="T7" fmla="*/ 40 h 73"/>
                  <a:gd name="T8" fmla="*/ 3 w 147"/>
                  <a:gd name="T9" fmla="*/ 58 h 73"/>
                  <a:gd name="T10" fmla="*/ 0 w 147"/>
                  <a:gd name="T11" fmla="*/ 73 h 73"/>
                  <a:gd name="T12" fmla="*/ 0 w 147"/>
                  <a:gd name="T13" fmla="*/ 73 h 73"/>
                  <a:gd name="T14" fmla="*/ 3 w 147"/>
                  <a:gd name="T15" fmla="*/ 73 h 73"/>
                  <a:gd name="T16" fmla="*/ 13 w 147"/>
                  <a:gd name="T17" fmla="*/ 72 h 73"/>
                  <a:gd name="T18" fmla="*/ 27 w 147"/>
                  <a:gd name="T19" fmla="*/ 71 h 73"/>
                  <a:gd name="T20" fmla="*/ 44 w 147"/>
                  <a:gd name="T21" fmla="*/ 70 h 73"/>
                  <a:gd name="T22" fmla="*/ 63 w 147"/>
                  <a:gd name="T23" fmla="*/ 68 h 73"/>
                  <a:gd name="T24" fmla="*/ 82 w 147"/>
                  <a:gd name="T25" fmla="*/ 65 h 73"/>
                  <a:gd name="T26" fmla="*/ 102 w 147"/>
                  <a:gd name="T27" fmla="*/ 63 h 73"/>
                  <a:gd name="T28" fmla="*/ 120 w 147"/>
                  <a:gd name="T29" fmla="*/ 59 h 73"/>
                  <a:gd name="T30" fmla="*/ 132 w 147"/>
                  <a:gd name="T31" fmla="*/ 55 h 73"/>
                  <a:gd name="T32" fmla="*/ 142 w 147"/>
                  <a:gd name="T33" fmla="*/ 51 h 73"/>
                  <a:gd name="T34" fmla="*/ 142 w 147"/>
                  <a:gd name="T35" fmla="*/ 51 h 73"/>
                  <a:gd name="T36" fmla="*/ 143 w 147"/>
                  <a:gd name="T37" fmla="*/ 48 h 73"/>
                  <a:gd name="T38" fmla="*/ 144 w 147"/>
                  <a:gd name="T39" fmla="*/ 41 h 73"/>
                  <a:gd name="T40" fmla="*/ 146 w 147"/>
                  <a:gd name="T41" fmla="*/ 30 h 73"/>
                  <a:gd name="T42" fmla="*/ 147 w 147"/>
                  <a:gd name="T43" fmla="*/ 18 h 73"/>
                  <a:gd name="T44" fmla="*/ 146 w 147"/>
                  <a:gd name="T45" fmla="*/ 6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47"/>
                  <a:gd name="T70" fmla="*/ 0 h 73"/>
                  <a:gd name="T71" fmla="*/ 147 w 147"/>
                  <a:gd name="T72" fmla="*/ 73 h 7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47" h="73">
                    <a:moveTo>
                      <a:pt x="0" y="0"/>
                    </a:moveTo>
                    <a:lnTo>
                      <a:pt x="0" y="6"/>
                    </a:lnTo>
                    <a:lnTo>
                      <a:pt x="2" y="21"/>
                    </a:lnTo>
                    <a:lnTo>
                      <a:pt x="3" y="40"/>
                    </a:lnTo>
                    <a:lnTo>
                      <a:pt x="3" y="58"/>
                    </a:lnTo>
                    <a:lnTo>
                      <a:pt x="0" y="73"/>
                    </a:lnTo>
                    <a:lnTo>
                      <a:pt x="3" y="73"/>
                    </a:lnTo>
                    <a:lnTo>
                      <a:pt x="13" y="72"/>
                    </a:lnTo>
                    <a:lnTo>
                      <a:pt x="27" y="71"/>
                    </a:lnTo>
                    <a:lnTo>
                      <a:pt x="44" y="70"/>
                    </a:lnTo>
                    <a:lnTo>
                      <a:pt x="63" y="68"/>
                    </a:lnTo>
                    <a:lnTo>
                      <a:pt x="82" y="65"/>
                    </a:lnTo>
                    <a:lnTo>
                      <a:pt x="102" y="63"/>
                    </a:lnTo>
                    <a:lnTo>
                      <a:pt x="120" y="59"/>
                    </a:lnTo>
                    <a:lnTo>
                      <a:pt x="132" y="55"/>
                    </a:lnTo>
                    <a:lnTo>
                      <a:pt x="142" y="51"/>
                    </a:lnTo>
                    <a:lnTo>
                      <a:pt x="143" y="48"/>
                    </a:lnTo>
                    <a:lnTo>
                      <a:pt x="144" y="41"/>
                    </a:lnTo>
                    <a:lnTo>
                      <a:pt x="146" y="30"/>
                    </a:lnTo>
                    <a:lnTo>
                      <a:pt x="147" y="18"/>
                    </a:lnTo>
                    <a:lnTo>
                      <a:pt x="146" y="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21" name="Freeform 788">
                <a:extLst>
                  <a:ext uri="{FF2B5EF4-FFF2-40B4-BE49-F238E27FC236}">
                    <a16:creationId xmlns:a16="http://schemas.microsoft.com/office/drawing/2014/main" id="{C9BF9FAD-B076-488A-B343-448D967674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3" y="3002"/>
                <a:ext cx="191" cy="125"/>
              </a:xfrm>
              <a:custGeom>
                <a:avLst/>
                <a:gdLst>
                  <a:gd name="T0" fmla="*/ 49 w 191"/>
                  <a:gd name="T1" fmla="*/ 22 h 125"/>
                  <a:gd name="T2" fmla="*/ 48 w 191"/>
                  <a:gd name="T3" fmla="*/ 24 h 125"/>
                  <a:gd name="T4" fmla="*/ 47 w 191"/>
                  <a:gd name="T5" fmla="*/ 31 h 125"/>
                  <a:gd name="T6" fmla="*/ 43 w 191"/>
                  <a:gd name="T7" fmla="*/ 39 h 125"/>
                  <a:gd name="T8" fmla="*/ 38 w 191"/>
                  <a:gd name="T9" fmla="*/ 49 h 125"/>
                  <a:gd name="T10" fmla="*/ 34 w 191"/>
                  <a:gd name="T11" fmla="*/ 62 h 125"/>
                  <a:gd name="T12" fmla="*/ 28 w 191"/>
                  <a:gd name="T13" fmla="*/ 75 h 125"/>
                  <a:gd name="T14" fmla="*/ 21 w 191"/>
                  <a:gd name="T15" fmla="*/ 88 h 125"/>
                  <a:gd name="T16" fmla="*/ 15 w 191"/>
                  <a:gd name="T17" fmla="*/ 99 h 125"/>
                  <a:gd name="T18" fmla="*/ 8 w 191"/>
                  <a:gd name="T19" fmla="*/ 108 h 125"/>
                  <a:gd name="T20" fmla="*/ 2 w 191"/>
                  <a:gd name="T21" fmla="*/ 115 h 125"/>
                  <a:gd name="T22" fmla="*/ 2 w 191"/>
                  <a:gd name="T23" fmla="*/ 115 h 125"/>
                  <a:gd name="T24" fmla="*/ 1 w 191"/>
                  <a:gd name="T25" fmla="*/ 117 h 125"/>
                  <a:gd name="T26" fmla="*/ 0 w 191"/>
                  <a:gd name="T27" fmla="*/ 118 h 125"/>
                  <a:gd name="T28" fmla="*/ 1 w 191"/>
                  <a:gd name="T29" fmla="*/ 120 h 125"/>
                  <a:gd name="T30" fmla="*/ 5 w 191"/>
                  <a:gd name="T31" fmla="*/ 122 h 125"/>
                  <a:gd name="T32" fmla="*/ 14 w 191"/>
                  <a:gd name="T33" fmla="*/ 125 h 125"/>
                  <a:gd name="T34" fmla="*/ 14 w 191"/>
                  <a:gd name="T35" fmla="*/ 125 h 125"/>
                  <a:gd name="T36" fmla="*/ 15 w 191"/>
                  <a:gd name="T37" fmla="*/ 124 h 125"/>
                  <a:gd name="T38" fmla="*/ 22 w 191"/>
                  <a:gd name="T39" fmla="*/ 124 h 125"/>
                  <a:gd name="T40" fmla="*/ 31 w 191"/>
                  <a:gd name="T41" fmla="*/ 124 h 125"/>
                  <a:gd name="T42" fmla="*/ 43 w 191"/>
                  <a:gd name="T43" fmla="*/ 122 h 125"/>
                  <a:gd name="T44" fmla="*/ 56 w 191"/>
                  <a:gd name="T45" fmla="*/ 121 h 125"/>
                  <a:gd name="T46" fmla="*/ 70 w 191"/>
                  <a:gd name="T47" fmla="*/ 119 h 125"/>
                  <a:gd name="T48" fmla="*/ 83 w 191"/>
                  <a:gd name="T49" fmla="*/ 117 h 125"/>
                  <a:gd name="T50" fmla="*/ 95 w 191"/>
                  <a:gd name="T51" fmla="*/ 114 h 125"/>
                  <a:gd name="T52" fmla="*/ 106 w 191"/>
                  <a:gd name="T53" fmla="*/ 111 h 125"/>
                  <a:gd name="T54" fmla="*/ 114 w 191"/>
                  <a:gd name="T55" fmla="*/ 106 h 125"/>
                  <a:gd name="T56" fmla="*/ 114 w 191"/>
                  <a:gd name="T57" fmla="*/ 106 h 125"/>
                  <a:gd name="T58" fmla="*/ 120 w 191"/>
                  <a:gd name="T59" fmla="*/ 101 h 125"/>
                  <a:gd name="T60" fmla="*/ 128 w 191"/>
                  <a:gd name="T61" fmla="*/ 96 h 125"/>
                  <a:gd name="T62" fmla="*/ 136 w 191"/>
                  <a:gd name="T63" fmla="*/ 89 h 125"/>
                  <a:gd name="T64" fmla="*/ 145 w 191"/>
                  <a:gd name="T65" fmla="*/ 82 h 125"/>
                  <a:gd name="T66" fmla="*/ 155 w 191"/>
                  <a:gd name="T67" fmla="*/ 72 h 125"/>
                  <a:gd name="T68" fmla="*/ 164 w 191"/>
                  <a:gd name="T69" fmla="*/ 62 h 125"/>
                  <a:gd name="T70" fmla="*/ 172 w 191"/>
                  <a:gd name="T71" fmla="*/ 49 h 125"/>
                  <a:gd name="T72" fmla="*/ 180 w 191"/>
                  <a:gd name="T73" fmla="*/ 35 h 125"/>
                  <a:gd name="T74" fmla="*/ 186 w 191"/>
                  <a:gd name="T75" fmla="*/ 19 h 125"/>
                  <a:gd name="T76" fmla="*/ 191 w 191"/>
                  <a:gd name="T77" fmla="*/ 0 h 12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91"/>
                  <a:gd name="T118" fmla="*/ 0 h 125"/>
                  <a:gd name="T119" fmla="*/ 191 w 191"/>
                  <a:gd name="T120" fmla="*/ 125 h 12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91" h="125">
                    <a:moveTo>
                      <a:pt x="49" y="22"/>
                    </a:moveTo>
                    <a:lnTo>
                      <a:pt x="48" y="24"/>
                    </a:lnTo>
                    <a:lnTo>
                      <a:pt x="47" y="31"/>
                    </a:lnTo>
                    <a:lnTo>
                      <a:pt x="43" y="39"/>
                    </a:lnTo>
                    <a:lnTo>
                      <a:pt x="38" y="49"/>
                    </a:lnTo>
                    <a:lnTo>
                      <a:pt x="34" y="62"/>
                    </a:lnTo>
                    <a:lnTo>
                      <a:pt x="28" y="75"/>
                    </a:lnTo>
                    <a:lnTo>
                      <a:pt x="21" y="88"/>
                    </a:lnTo>
                    <a:lnTo>
                      <a:pt x="15" y="99"/>
                    </a:lnTo>
                    <a:lnTo>
                      <a:pt x="8" y="108"/>
                    </a:lnTo>
                    <a:lnTo>
                      <a:pt x="2" y="115"/>
                    </a:lnTo>
                    <a:lnTo>
                      <a:pt x="1" y="117"/>
                    </a:lnTo>
                    <a:lnTo>
                      <a:pt x="0" y="118"/>
                    </a:lnTo>
                    <a:lnTo>
                      <a:pt x="1" y="120"/>
                    </a:lnTo>
                    <a:lnTo>
                      <a:pt x="5" y="122"/>
                    </a:lnTo>
                    <a:lnTo>
                      <a:pt x="14" y="125"/>
                    </a:lnTo>
                    <a:lnTo>
                      <a:pt x="15" y="124"/>
                    </a:lnTo>
                    <a:lnTo>
                      <a:pt x="22" y="124"/>
                    </a:lnTo>
                    <a:lnTo>
                      <a:pt x="31" y="124"/>
                    </a:lnTo>
                    <a:lnTo>
                      <a:pt x="43" y="122"/>
                    </a:lnTo>
                    <a:lnTo>
                      <a:pt x="56" y="121"/>
                    </a:lnTo>
                    <a:lnTo>
                      <a:pt x="70" y="119"/>
                    </a:lnTo>
                    <a:lnTo>
                      <a:pt x="83" y="117"/>
                    </a:lnTo>
                    <a:lnTo>
                      <a:pt x="95" y="114"/>
                    </a:lnTo>
                    <a:lnTo>
                      <a:pt x="106" y="111"/>
                    </a:lnTo>
                    <a:lnTo>
                      <a:pt x="114" y="106"/>
                    </a:lnTo>
                    <a:lnTo>
                      <a:pt x="120" y="101"/>
                    </a:lnTo>
                    <a:lnTo>
                      <a:pt x="128" y="96"/>
                    </a:lnTo>
                    <a:lnTo>
                      <a:pt x="136" y="89"/>
                    </a:lnTo>
                    <a:lnTo>
                      <a:pt x="145" y="82"/>
                    </a:lnTo>
                    <a:lnTo>
                      <a:pt x="155" y="72"/>
                    </a:lnTo>
                    <a:lnTo>
                      <a:pt x="164" y="62"/>
                    </a:lnTo>
                    <a:lnTo>
                      <a:pt x="172" y="49"/>
                    </a:lnTo>
                    <a:lnTo>
                      <a:pt x="180" y="35"/>
                    </a:lnTo>
                    <a:lnTo>
                      <a:pt x="186" y="19"/>
                    </a:lnTo>
                    <a:lnTo>
                      <a:pt x="191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22" name="Freeform 789">
                <a:extLst>
                  <a:ext uri="{FF2B5EF4-FFF2-40B4-BE49-F238E27FC236}">
                    <a16:creationId xmlns:a16="http://schemas.microsoft.com/office/drawing/2014/main" id="{AE6121CA-5F36-49AC-83DE-86618A708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2" y="3044"/>
                <a:ext cx="114" cy="139"/>
              </a:xfrm>
              <a:custGeom>
                <a:avLst/>
                <a:gdLst>
                  <a:gd name="T0" fmla="*/ 0 w 114"/>
                  <a:gd name="T1" fmla="*/ 0 h 139"/>
                  <a:gd name="T2" fmla="*/ 0 w 114"/>
                  <a:gd name="T3" fmla="*/ 4 h 139"/>
                  <a:gd name="T4" fmla="*/ 0 w 114"/>
                  <a:gd name="T5" fmla="*/ 9 h 139"/>
                  <a:gd name="T6" fmla="*/ 1 w 114"/>
                  <a:gd name="T7" fmla="*/ 19 h 139"/>
                  <a:gd name="T8" fmla="*/ 5 w 114"/>
                  <a:gd name="T9" fmla="*/ 29 h 139"/>
                  <a:gd name="T10" fmla="*/ 10 w 114"/>
                  <a:gd name="T11" fmla="*/ 41 h 139"/>
                  <a:gd name="T12" fmla="*/ 10 w 114"/>
                  <a:gd name="T13" fmla="*/ 41 h 139"/>
                  <a:gd name="T14" fmla="*/ 14 w 114"/>
                  <a:gd name="T15" fmla="*/ 47 h 139"/>
                  <a:gd name="T16" fmla="*/ 20 w 114"/>
                  <a:gd name="T17" fmla="*/ 55 h 139"/>
                  <a:gd name="T18" fmla="*/ 27 w 114"/>
                  <a:gd name="T19" fmla="*/ 63 h 139"/>
                  <a:gd name="T20" fmla="*/ 35 w 114"/>
                  <a:gd name="T21" fmla="*/ 73 h 139"/>
                  <a:gd name="T22" fmla="*/ 46 w 114"/>
                  <a:gd name="T23" fmla="*/ 84 h 139"/>
                  <a:gd name="T24" fmla="*/ 56 w 114"/>
                  <a:gd name="T25" fmla="*/ 94 h 139"/>
                  <a:gd name="T26" fmla="*/ 69 w 114"/>
                  <a:gd name="T27" fmla="*/ 106 h 139"/>
                  <a:gd name="T28" fmla="*/ 83 w 114"/>
                  <a:gd name="T29" fmla="*/ 118 h 139"/>
                  <a:gd name="T30" fmla="*/ 98 w 114"/>
                  <a:gd name="T31" fmla="*/ 128 h 139"/>
                  <a:gd name="T32" fmla="*/ 114 w 114"/>
                  <a:gd name="T33" fmla="*/ 139 h 1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4"/>
                  <a:gd name="T52" fmla="*/ 0 h 139"/>
                  <a:gd name="T53" fmla="*/ 114 w 114"/>
                  <a:gd name="T54" fmla="*/ 139 h 1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4" h="139">
                    <a:moveTo>
                      <a:pt x="0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1" y="19"/>
                    </a:lnTo>
                    <a:lnTo>
                      <a:pt x="5" y="29"/>
                    </a:lnTo>
                    <a:lnTo>
                      <a:pt x="10" y="41"/>
                    </a:lnTo>
                    <a:lnTo>
                      <a:pt x="14" y="47"/>
                    </a:lnTo>
                    <a:lnTo>
                      <a:pt x="20" y="55"/>
                    </a:lnTo>
                    <a:lnTo>
                      <a:pt x="27" y="63"/>
                    </a:lnTo>
                    <a:lnTo>
                      <a:pt x="35" y="73"/>
                    </a:lnTo>
                    <a:lnTo>
                      <a:pt x="46" y="84"/>
                    </a:lnTo>
                    <a:lnTo>
                      <a:pt x="56" y="94"/>
                    </a:lnTo>
                    <a:lnTo>
                      <a:pt x="69" y="106"/>
                    </a:lnTo>
                    <a:lnTo>
                      <a:pt x="83" y="118"/>
                    </a:lnTo>
                    <a:lnTo>
                      <a:pt x="98" y="128"/>
                    </a:lnTo>
                    <a:lnTo>
                      <a:pt x="114" y="13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23" name="Freeform 790">
                <a:extLst>
                  <a:ext uri="{FF2B5EF4-FFF2-40B4-BE49-F238E27FC236}">
                    <a16:creationId xmlns:a16="http://schemas.microsoft.com/office/drawing/2014/main" id="{63DB3A1E-93FA-47A9-A88A-24C6C5220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1" y="3149"/>
                <a:ext cx="76" cy="58"/>
              </a:xfrm>
              <a:custGeom>
                <a:avLst/>
                <a:gdLst>
                  <a:gd name="T0" fmla="*/ 0 w 76"/>
                  <a:gd name="T1" fmla="*/ 0 h 58"/>
                  <a:gd name="T2" fmla="*/ 5 w 76"/>
                  <a:gd name="T3" fmla="*/ 4 h 58"/>
                  <a:gd name="T4" fmla="*/ 14 w 76"/>
                  <a:gd name="T5" fmla="*/ 14 h 58"/>
                  <a:gd name="T6" fmla="*/ 30 w 76"/>
                  <a:gd name="T7" fmla="*/ 28 h 58"/>
                  <a:gd name="T8" fmla="*/ 51 w 76"/>
                  <a:gd name="T9" fmla="*/ 44 h 58"/>
                  <a:gd name="T10" fmla="*/ 76 w 76"/>
                  <a:gd name="T11" fmla="*/ 58 h 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6"/>
                  <a:gd name="T19" fmla="*/ 0 h 58"/>
                  <a:gd name="T20" fmla="*/ 76 w 76"/>
                  <a:gd name="T21" fmla="*/ 58 h 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6" h="58">
                    <a:moveTo>
                      <a:pt x="0" y="0"/>
                    </a:moveTo>
                    <a:lnTo>
                      <a:pt x="5" y="4"/>
                    </a:lnTo>
                    <a:lnTo>
                      <a:pt x="14" y="14"/>
                    </a:lnTo>
                    <a:lnTo>
                      <a:pt x="30" y="28"/>
                    </a:lnTo>
                    <a:lnTo>
                      <a:pt x="51" y="44"/>
                    </a:lnTo>
                    <a:lnTo>
                      <a:pt x="76" y="58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24" name="Freeform 791">
                <a:extLst>
                  <a:ext uri="{FF2B5EF4-FFF2-40B4-BE49-F238E27FC236}">
                    <a16:creationId xmlns:a16="http://schemas.microsoft.com/office/drawing/2014/main" id="{61B23A3F-CD8A-483C-BCB8-2003365F5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1" y="3007"/>
                <a:ext cx="7" cy="70"/>
              </a:xfrm>
              <a:custGeom>
                <a:avLst/>
                <a:gdLst>
                  <a:gd name="T0" fmla="*/ 7 w 7"/>
                  <a:gd name="T1" fmla="*/ 0 h 70"/>
                  <a:gd name="T2" fmla="*/ 6 w 7"/>
                  <a:gd name="T3" fmla="*/ 3 h 70"/>
                  <a:gd name="T4" fmla="*/ 3 w 7"/>
                  <a:gd name="T5" fmla="*/ 14 h 70"/>
                  <a:gd name="T6" fmla="*/ 0 w 7"/>
                  <a:gd name="T7" fmla="*/ 30 h 70"/>
                  <a:gd name="T8" fmla="*/ 0 w 7"/>
                  <a:gd name="T9" fmla="*/ 49 h 70"/>
                  <a:gd name="T10" fmla="*/ 6 w 7"/>
                  <a:gd name="T11" fmla="*/ 70 h 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70"/>
                  <a:gd name="T20" fmla="*/ 7 w 7"/>
                  <a:gd name="T21" fmla="*/ 70 h 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70">
                    <a:moveTo>
                      <a:pt x="7" y="0"/>
                    </a:moveTo>
                    <a:lnTo>
                      <a:pt x="6" y="3"/>
                    </a:lnTo>
                    <a:lnTo>
                      <a:pt x="3" y="14"/>
                    </a:lnTo>
                    <a:lnTo>
                      <a:pt x="0" y="30"/>
                    </a:lnTo>
                    <a:lnTo>
                      <a:pt x="0" y="49"/>
                    </a:lnTo>
                    <a:lnTo>
                      <a:pt x="6" y="7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25" name="Freeform 792">
                <a:extLst>
                  <a:ext uri="{FF2B5EF4-FFF2-40B4-BE49-F238E27FC236}">
                    <a16:creationId xmlns:a16="http://schemas.microsoft.com/office/drawing/2014/main" id="{5FF9C45F-BA40-45D3-925A-19A10CB97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3" y="2901"/>
                <a:ext cx="43" cy="116"/>
              </a:xfrm>
              <a:custGeom>
                <a:avLst/>
                <a:gdLst>
                  <a:gd name="T0" fmla="*/ 43 w 43"/>
                  <a:gd name="T1" fmla="*/ 3 h 116"/>
                  <a:gd name="T2" fmla="*/ 41 w 43"/>
                  <a:gd name="T3" fmla="*/ 6 h 116"/>
                  <a:gd name="T4" fmla="*/ 37 w 43"/>
                  <a:gd name="T5" fmla="*/ 13 h 116"/>
                  <a:gd name="T6" fmla="*/ 34 w 43"/>
                  <a:gd name="T7" fmla="*/ 23 h 116"/>
                  <a:gd name="T8" fmla="*/ 29 w 43"/>
                  <a:gd name="T9" fmla="*/ 36 h 116"/>
                  <a:gd name="T10" fmla="*/ 27 w 43"/>
                  <a:gd name="T11" fmla="*/ 51 h 116"/>
                  <a:gd name="T12" fmla="*/ 27 w 43"/>
                  <a:gd name="T13" fmla="*/ 51 h 116"/>
                  <a:gd name="T14" fmla="*/ 25 w 43"/>
                  <a:gd name="T15" fmla="*/ 66 h 116"/>
                  <a:gd name="T16" fmla="*/ 25 w 43"/>
                  <a:gd name="T17" fmla="*/ 79 h 116"/>
                  <a:gd name="T18" fmla="*/ 28 w 43"/>
                  <a:gd name="T19" fmla="*/ 92 h 116"/>
                  <a:gd name="T20" fmla="*/ 31 w 43"/>
                  <a:gd name="T21" fmla="*/ 104 h 116"/>
                  <a:gd name="T22" fmla="*/ 38 w 43"/>
                  <a:gd name="T23" fmla="*/ 116 h 116"/>
                  <a:gd name="T24" fmla="*/ 38 w 43"/>
                  <a:gd name="T25" fmla="*/ 116 h 116"/>
                  <a:gd name="T26" fmla="*/ 34 w 43"/>
                  <a:gd name="T27" fmla="*/ 113 h 116"/>
                  <a:gd name="T28" fmla="*/ 23 w 43"/>
                  <a:gd name="T29" fmla="*/ 104 h 116"/>
                  <a:gd name="T30" fmla="*/ 12 w 43"/>
                  <a:gd name="T31" fmla="*/ 89 h 116"/>
                  <a:gd name="T32" fmla="*/ 2 w 43"/>
                  <a:gd name="T33" fmla="*/ 65 h 116"/>
                  <a:gd name="T34" fmla="*/ 0 w 43"/>
                  <a:gd name="T35" fmla="*/ 34 h 116"/>
                  <a:gd name="T36" fmla="*/ 0 w 43"/>
                  <a:gd name="T37" fmla="*/ 34 h 116"/>
                  <a:gd name="T38" fmla="*/ 6 w 43"/>
                  <a:gd name="T39" fmla="*/ 13 h 116"/>
                  <a:gd name="T40" fmla="*/ 16 w 43"/>
                  <a:gd name="T41" fmla="*/ 3 h 116"/>
                  <a:gd name="T42" fmla="*/ 29 w 43"/>
                  <a:gd name="T43" fmla="*/ 0 h 116"/>
                  <a:gd name="T44" fmla="*/ 38 w 43"/>
                  <a:gd name="T45" fmla="*/ 1 h 116"/>
                  <a:gd name="T46" fmla="*/ 43 w 43"/>
                  <a:gd name="T47" fmla="*/ 3 h 116"/>
                  <a:gd name="T48" fmla="*/ 43 w 43"/>
                  <a:gd name="T49" fmla="*/ 3 h 1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3"/>
                  <a:gd name="T76" fmla="*/ 0 h 116"/>
                  <a:gd name="T77" fmla="*/ 43 w 43"/>
                  <a:gd name="T78" fmla="*/ 116 h 1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3" h="116">
                    <a:moveTo>
                      <a:pt x="43" y="3"/>
                    </a:moveTo>
                    <a:lnTo>
                      <a:pt x="41" y="6"/>
                    </a:lnTo>
                    <a:lnTo>
                      <a:pt x="37" y="13"/>
                    </a:lnTo>
                    <a:lnTo>
                      <a:pt x="34" y="23"/>
                    </a:lnTo>
                    <a:lnTo>
                      <a:pt x="29" y="36"/>
                    </a:lnTo>
                    <a:lnTo>
                      <a:pt x="27" y="51"/>
                    </a:lnTo>
                    <a:lnTo>
                      <a:pt x="25" y="66"/>
                    </a:lnTo>
                    <a:lnTo>
                      <a:pt x="25" y="79"/>
                    </a:lnTo>
                    <a:lnTo>
                      <a:pt x="28" y="92"/>
                    </a:lnTo>
                    <a:lnTo>
                      <a:pt x="31" y="104"/>
                    </a:lnTo>
                    <a:lnTo>
                      <a:pt x="38" y="116"/>
                    </a:lnTo>
                    <a:lnTo>
                      <a:pt x="34" y="113"/>
                    </a:lnTo>
                    <a:lnTo>
                      <a:pt x="23" y="104"/>
                    </a:lnTo>
                    <a:lnTo>
                      <a:pt x="12" y="89"/>
                    </a:lnTo>
                    <a:lnTo>
                      <a:pt x="2" y="65"/>
                    </a:lnTo>
                    <a:lnTo>
                      <a:pt x="0" y="34"/>
                    </a:lnTo>
                    <a:lnTo>
                      <a:pt x="6" y="13"/>
                    </a:lnTo>
                    <a:lnTo>
                      <a:pt x="16" y="3"/>
                    </a:lnTo>
                    <a:lnTo>
                      <a:pt x="29" y="0"/>
                    </a:lnTo>
                    <a:lnTo>
                      <a:pt x="38" y="1"/>
                    </a:lnTo>
                    <a:lnTo>
                      <a:pt x="43" y="3"/>
                    </a:lnTo>
                    <a:close/>
                  </a:path>
                </a:pathLst>
              </a:custGeom>
              <a:solidFill>
                <a:srgbClr val="0032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26" name="Freeform 793">
                <a:extLst>
                  <a:ext uri="{FF2B5EF4-FFF2-40B4-BE49-F238E27FC236}">
                    <a16:creationId xmlns:a16="http://schemas.microsoft.com/office/drawing/2014/main" id="{E37D4D99-37EA-4703-B4F2-29BEB2D02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3" y="2901"/>
                <a:ext cx="43" cy="116"/>
              </a:xfrm>
              <a:custGeom>
                <a:avLst/>
                <a:gdLst>
                  <a:gd name="T0" fmla="*/ 43 w 43"/>
                  <a:gd name="T1" fmla="*/ 3 h 116"/>
                  <a:gd name="T2" fmla="*/ 41 w 43"/>
                  <a:gd name="T3" fmla="*/ 6 h 116"/>
                  <a:gd name="T4" fmla="*/ 37 w 43"/>
                  <a:gd name="T5" fmla="*/ 13 h 116"/>
                  <a:gd name="T6" fmla="*/ 34 w 43"/>
                  <a:gd name="T7" fmla="*/ 23 h 116"/>
                  <a:gd name="T8" fmla="*/ 29 w 43"/>
                  <a:gd name="T9" fmla="*/ 36 h 116"/>
                  <a:gd name="T10" fmla="*/ 27 w 43"/>
                  <a:gd name="T11" fmla="*/ 51 h 116"/>
                  <a:gd name="T12" fmla="*/ 27 w 43"/>
                  <a:gd name="T13" fmla="*/ 51 h 116"/>
                  <a:gd name="T14" fmla="*/ 25 w 43"/>
                  <a:gd name="T15" fmla="*/ 66 h 116"/>
                  <a:gd name="T16" fmla="*/ 25 w 43"/>
                  <a:gd name="T17" fmla="*/ 79 h 116"/>
                  <a:gd name="T18" fmla="*/ 28 w 43"/>
                  <a:gd name="T19" fmla="*/ 92 h 116"/>
                  <a:gd name="T20" fmla="*/ 31 w 43"/>
                  <a:gd name="T21" fmla="*/ 104 h 116"/>
                  <a:gd name="T22" fmla="*/ 38 w 43"/>
                  <a:gd name="T23" fmla="*/ 116 h 116"/>
                  <a:gd name="T24" fmla="*/ 38 w 43"/>
                  <a:gd name="T25" fmla="*/ 116 h 116"/>
                  <a:gd name="T26" fmla="*/ 34 w 43"/>
                  <a:gd name="T27" fmla="*/ 113 h 116"/>
                  <a:gd name="T28" fmla="*/ 23 w 43"/>
                  <a:gd name="T29" fmla="*/ 104 h 116"/>
                  <a:gd name="T30" fmla="*/ 12 w 43"/>
                  <a:gd name="T31" fmla="*/ 89 h 116"/>
                  <a:gd name="T32" fmla="*/ 2 w 43"/>
                  <a:gd name="T33" fmla="*/ 65 h 116"/>
                  <a:gd name="T34" fmla="*/ 0 w 43"/>
                  <a:gd name="T35" fmla="*/ 34 h 116"/>
                  <a:gd name="T36" fmla="*/ 0 w 43"/>
                  <a:gd name="T37" fmla="*/ 34 h 116"/>
                  <a:gd name="T38" fmla="*/ 6 w 43"/>
                  <a:gd name="T39" fmla="*/ 13 h 116"/>
                  <a:gd name="T40" fmla="*/ 16 w 43"/>
                  <a:gd name="T41" fmla="*/ 3 h 116"/>
                  <a:gd name="T42" fmla="*/ 29 w 43"/>
                  <a:gd name="T43" fmla="*/ 0 h 116"/>
                  <a:gd name="T44" fmla="*/ 38 w 43"/>
                  <a:gd name="T45" fmla="*/ 1 h 116"/>
                  <a:gd name="T46" fmla="*/ 43 w 43"/>
                  <a:gd name="T47" fmla="*/ 3 h 116"/>
                  <a:gd name="T48" fmla="*/ 43 w 43"/>
                  <a:gd name="T49" fmla="*/ 3 h 11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43"/>
                  <a:gd name="T76" fmla="*/ 0 h 116"/>
                  <a:gd name="T77" fmla="*/ 43 w 43"/>
                  <a:gd name="T78" fmla="*/ 116 h 11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43" h="116">
                    <a:moveTo>
                      <a:pt x="43" y="3"/>
                    </a:moveTo>
                    <a:lnTo>
                      <a:pt x="41" y="6"/>
                    </a:lnTo>
                    <a:lnTo>
                      <a:pt x="37" y="13"/>
                    </a:lnTo>
                    <a:lnTo>
                      <a:pt x="34" y="23"/>
                    </a:lnTo>
                    <a:lnTo>
                      <a:pt x="29" y="36"/>
                    </a:lnTo>
                    <a:lnTo>
                      <a:pt x="27" y="51"/>
                    </a:lnTo>
                    <a:lnTo>
                      <a:pt x="25" y="66"/>
                    </a:lnTo>
                    <a:lnTo>
                      <a:pt x="25" y="79"/>
                    </a:lnTo>
                    <a:lnTo>
                      <a:pt x="28" y="92"/>
                    </a:lnTo>
                    <a:lnTo>
                      <a:pt x="31" y="104"/>
                    </a:lnTo>
                    <a:lnTo>
                      <a:pt x="38" y="116"/>
                    </a:lnTo>
                    <a:lnTo>
                      <a:pt x="34" y="113"/>
                    </a:lnTo>
                    <a:lnTo>
                      <a:pt x="23" y="104"/>
                    </a:lnTo>
                    <a:lnTo>
                      <a:pt x="12" y="89"/>
                    </a:lnTo>
                    <a:lnTo>
                      <a:pt x="2" y="65"/>
                    </a:lnTo>
                    <a:lnTo>
                      <a:pt x="0" y="34"/>
                    </a:lnTo>
                    <a:lnTo>
                      <a:pt x="6" y="13"/>
                    </a:lnTo>
                    <a:lnTo>
                      <a:pt x="16" y="3"/>
                    </a:lnTo>
                    <a:lnTo>
                      <a:pt x="29" y="0"/>
                    </a:lnTo>
                    <a:lnTo>
                      <a:pt x="38" y="1"/>
                    </a:lnTo>
                    <a:lnTo>
                      <a:pt x="43" y="3"/>
                    </a:lnTo>
                  </a:path>
                </a:pathLst>
              </a:custGeom>
              <a:solidFill>
                <a:srgbClr val="66CCFF"/>
              </a:solidFill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27" name="Freeform 794">
                <a:extLst>
                  <a:ext uri="{FF2B5EF4-FFF2-40B4-BE49-F238E27FC236}">
                    <a16:creationId xmlns:a16="http://schemas.microsoft.com/office/drawing/2014/main" id="{EFFDA865-2173-4799-9005-5E76FDBE0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9" y="2924"/>
                <a:ext cx="48" cy="111"/>
              </a:xfrm>
              <a:custGeom>
                <a:avLst/>
                <a:gdLst>
                  <a:gd name="T0" fmla="*/ 6 w 48"/>
                  <a:gd name="T1" fmla="*/ 0 h 111"/>
                  <a:gd name="T2" fmla="*/ 5 w 48"/>
                  <a:gd name="T3" fmla="*/ 2 h 111"/>
                  <a:gd name="T4" fmla="*/ 3 w 48"/>
                  <a:gd name="T5" fmla="*/ 6 h 111"/>
                  <a:gd name="T6" fmla="*/ 1 w 48"/>
                  <a:gd name="T7" fmla="*/ 13 h 111"/>
                  <a:gd name="T8" fmla="*/ 0 w 48"/>
                  <a:gd name="T9" fmla="*/ 23 h 111"/>
                  <a:gd name="T10" fmla="*/ 1 w 48"/>
                  <a:gd name="T11" fmla="*/ 34 h 111"/>
                  <a:gd name="T12" fmla="*/ 3 w 48"/>
                  <a:gd name="T13" fmla="*/ 47 h 111"/>
                  <a:gd name="T14" fmla="*/ 8 w 48"/>
                  <a:gd name="T15" fmla="*/ 62 h 111"/>
                  <a:gd name="T16" fmla="*/ 16 w 48"/>
                  <a:gd name="T17" fmla="*/ 77 h 111"/>
                  <a:gd name="T18" fmla="*/ 30 w 48"/>
                  <a:gd name="T19" fmla="*/ 93 h 111"/>
                  <a:gd name="T20" fmla="*/ 48 w 48"/>
                  <a:gd name="T21" fmla="*/ 111 h 11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8"/>
                  <a:gd name="T34" fmla="*/ 0 h 111"/>
                  <a:gd name="T35" fmla="*/ 48 w 48"/>
                  <a:gd name="T36" fmla="*/ 111 h 11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8" h="111">
                    <a:moveTo>
                      <a:pt x="6" y="0"/>
                    </a:moveTo>
                    <a:lnTo>
                      <a:pt x="5" y="2"/>
                    </a:lnTo>
                    <a:lnTo>
                      <a:pt x="3" y="6"/>
                    </a:lnTo>
                    <a:lnTo>
                      <a:pt x="1" y="13"/>
                    </a:lnTo>
                    <a:lnTo>
                      <a:pt x="0" y="23"/>
                    </a:lnTo>
                    <a:lnTo>
                      <a:pt x="1" y="34"/>
                    </a:lnTo>
                    <a:lnTo>
                      <a:pt x="3" y="47"/>
                    </a:lnTo>
                    <a:lnTo>
                      <a:pt x="8" y="62"/>
                    </a:lnTo>
                    <a:lnTo>
                      <a:pt x="16" y="77"/>
                    </a:lnTo>
                    <a:lnTo>
                      <a:pt x="30" y="93"/>
                    </a:lnTo>
                    <a:lnTo>
                      <a:pt x="48" y="111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28" name="Freeform 795">
                <a:extLst>
                  <a:ext uri="{FF2B5EF4-FFF2-40B4-BE49-F238E27FC236}">
                    <a16:creationId xmlns:a16="http://schemas.microsoft.com/office/drawing/2014/main" id="{4CE82F2F-38DD-4E37-8C4C-9E6A0AD5E0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6" y="3349"/>
                <a:ext cx="41" cy="49"/>
              </a:xfrm>
              <a:custGeom>
                <a:avLst/>
                <a:gdLst>
                  <a:gd name="T0" fmla="*/ 0 w 41"/>
                  <a:gd name="T1" fmla="*/ 0 h 49"/>
                  <a:gd name="T2" fmla="*/ 1 w 41"/>
                  <a:gd name="T3" fmla="*/ 3 h 49"/>
                  <a:gd name="T4" fmla="*/ 6 w 41"/>
                  <a:gd name="T5" fmla="*/ 11 h 49"/>
                  <a:gd name="T6" fmla="*/ 13 w 41"/>
                  <a:gd name="T7" fmla="*/ 23 h 49"/>
                  <a:gd name="T8" fmla="*/ 24 w 41"/>
                  <a:gd name="T9" fmla="*/ 36 h 49"/>
                  <a:gd name="T10" fmla="*/ 41 w 41"/>
                  <a:gd name="T11" fmla="*/ 49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49"/>
                  <a:gd name="T20" fmla="*/ 41 w 41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49">
                    <a:moveTo>
                      <a:pt x="0" y="0"/>
                    </a:moveTo>
                    <a:lnTo>
                      <a:pt x="1" y="3"/>
                    </a:lnTo>
                    <a:lnTo>
                      <a:pt x="6" y="11"/>
                    </a:lnTo>
                    <a:lnTo>
                      <a:pt x="13" y="23"/>
                    </a:lnTo>
                    <a:lnTo>
                      <a:pt x="24" y="36"/>
                    </a:lnTo>
                    <a:lnTo>
                      <a:pt x="41" y="4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29" name="Freeform 796">
                <a:extLst>
                  <a:ext uri="{FF2B5EF4-FFF2-40B4-BE49-F238E27FC236}">
                    <a16:creationId xmlns:a16="http://schemas.microsoft.com/office/drawing/2014/main" id="{6E0347FD-4F19-4BB7-8155-CB29E479E9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1" y="3323"/>
                <a:ext cx="145" cy="98"/>
              </a:xfrm>
              <a:custGeom>
                <a:avLst/>
                <a:gdLst>
                  <a:gd name="T0" fmla="*/ 145 w 145"/>
                  <a:gd name="T1" fmla="*/ 88 h 98"/>
                  <a:gd name="T2" fmla="*/ 145 w 145"/>
                  <a:gd name="T3" fmla="*/ 87 h 98"/>
                  <a:gd name="T4" fmla="*/ 145 w 145"/>
                  <a:gd name="T5" fmla="*/ 86 h 98"/>
                  <a:gd name="T6" fmla="*/ 145 w 145"/>
                  <a:gd name="T7" fmla="*/ 84 h 98"/>
                  <a:gd name="T8" fmla="*/ 144 w 145"/>
                  <a:gd name="T9" fmla="*/ 83 h 98"/>
                  <a:gd name="T10" fmla="*/ 143 w 145"/>
                  <a:gd name="T11" fmla="*/ 81 h 98"/>
                  <a:gd name="T12" fmla="*/ 143 w 145"/>
                  <a:gd name="T13" fmla="*/ 81 h 98"/>
                  <a:gd name="T14" fmla="*/ 141 w 145"/>
                  <a:gd name="T15" fmla="*/ 78 h 98"/>
                  <a:gd name="T16" fmla="*/ 138 w 145"/>
                  <a:gd name="T17" fmla="*/ 75 h 98"/>
                  <a:gd name="T18" fmla="*/ 136 w 145"/>
                  <a:gd name="T19" fmla="*/ 72 h 98"/>
                  <a:gd name="T20" fmla="*/ 134 w 145"/>
                  <a:gd name="T21" fmla="*/ 69 h 98"/>
                  <a:gd name="T22" fmla="*/ 130 w 145"/>
                  <a:gd name="T23" fmla="*/ 68 h 98"/>
                  <a:gd name="T24" fmla="*/ 130 w 145"/>
                  <a:gd name="T25" fmla="*/ 68 h 98"/>
                  <a:gd name="T26" fmla="*/ 120 w 145"/>
                  <a:gd name="T27" fmla="*/ 66 h 98"/>
                  <a:gd name="T28" fmla="*/ 109 w 145"/>
                  <a:gd name="T29" fmla="*/ 64 h 98"/>
                  <a:gd name="T30" fmla="*/ 99 w 145"/>
                  <a:gd name="T31" fmla="*/ 63 h 98"/>
                  <a:gd name="T32" fmla="*/ 88 w 145"/>
                  <a:gd name="T33" fmla="*/ 59 h 98"/>
                  <a:gd name="T34" fmla="*/ 78 w 145"/>
                  <a:gd name="T35" fmla="*/ 56 h 98"/>
                  <a:gd name="T36" fmla="*/ 78 w 145"/>
                  <a:gd name="T37" fmla="*/ 56 h 98"/>
                  <a:gd name="T38" fmla="*/ 61 w 145"/>
                  <a:gd name="T39" fmla="*/ 49 h 98"/>
                  <a:gd name="T40" fmla="*/ 44 w 145"/>
                  <a:gd name="T41" fmla="*/ 38 h 98"/>
                  <a:gd name="T42" fmla="*/ 28 w 145"/>
                  <a:gd name="T43" fmla="*/ 28 h 98"/>
                  <a:gd name="T44" fmla="*/ 14 w 145"/>
                  <a:gd name="T45" fmla="*/ 15 h 98"/>
                  <a:gd name="T46" fmla="*/ 0 w 145"/>
                  <a:gd name="T47" fmla="*/ 0 h 98"/>
                  <a:gd name="T48" fmla="*/ 0 w 145"/>
                  <a:gd name="T49" fmla="*/ 0 h 98"/>
                  <a:gd name="T50" fmla="*/ 8 w 145"/>
                  <a:gd name="T51" fmla="*/ 13 h 98"/>
                  <a:gd name="T52" fmla="*/ 18 w 145"/>
                  <a:gd name="T53" fmla="*/ 25 h 98"/>
                  <a:gd name="T54" fmla="*/ 27 w 145"/>
                  <a:gd name="T55" fmla="*/ 36 h 98"/>
                  <a:gd name="T56" fmla="*/ 37 w 145"/>
                  <a:gd name="T57" fmla="*/ 48 h 98"/>
                  <a:gd name="T58" fmla="*/ 49 w 145"/>
                  <a:gd name="T59" fmla="*/ 58 h 98"/>
                  <a:gd name="T60" fmla="*/ 61 w 145"/>
                  <a:gd name="T61" fmla="*/ 68 h 98"/>
                  <a:gd name="T62" fmla="*/ 73 w 145"/>
                  <a:gd name="T63" fmla="*/ 76 h 98"/>
                  <a:gd name="T64" fmla="*/ 86 w 145"/>
                  <a:gd name="T65" fmla="*/ 83 h 98"/>
                  <a:gd name="T66" fmla="*/ 99 w 145"/>
                  <a:gd name="T67" fmla="*/ 90 h 98"/>
                  <a:gd name="T68" fmla="*/ 114 w 145"/>
                  <a:gd name="T69" fmla="*/ 95 h 98"/>
                  <a:gd name="T70" fmla="*/ 114 w 145"/>
                  <a:gd name="T71" fmla="*/ 95 h 98"/>
                  <a:gd name="T72" fmla="*/ 120 w 145"/>
                  <a:gd name="T73" fmla="*/ 97 h 98"/>
                  <a:gd name="T74" fmla="*/ 127 w 145"/>
                  <a:gd name="T75" fmla="*/ 98 h 98"/>
                  <a:gd name="T76" fmla="*/ 134 w 145"/>
                  <a:gd name="T77" fmla="*/ 97 h 98"/>
                  <a:gd name="T78" fmla="*/ 141 w 145"/>
                  <a:gd name="T79" fmla="*/ 94 h 98"/>
                  <a:gd name="T80" fmla="*/ 145 w 145"/>
                  <a:gd name="T81" fmla="*/ 88 h 98"/>
                  <a:gd name="T82" fmla="*/ 145 w 145"/>
                  <a:gd name="T83" fmla="*/ 88 h 9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98"/>
                  <a:gd name="T128" fmla="*/ 145 w 145"/>
                  <a:gd name="T129" fmla="*/ 98 h 9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98">
                    <a:moveTo>
                      <a:pt x="145" y="88"/>
                    </a:moveTo>
                    <a:lnTo>
                      <a:pt x="145" y="87"/>
                    </a:lnTo>
                    <a:lnTo>
                      <a:pt x="145" y="86"/>
                    </a:lnTo>
                    <a:lnTo>
                      <a:pt x="145" y="84"/>
                    </a:lnTo>
                    <a:lnTo>
                      <a:pt x="144" y="83"/>
                    </a:lnTo>
                    <a:lnTo>
                      <a:pt x="143" y="81"/>
                    </a:lnTo>
                    <a:lnTo>
                      <a:pt x="141" y="78"/>
                    </a:lnTo>
                    <a:lnTo>
                      <a:pt x="138" y="75"/>
                    </a:lnTo>
                    <a:lnTo>
                      <a:pt x="136" y="72"/>
                    </a:lnTo>
                    <a:lnTo>
                      <a:pt x="134" y="69"/>
                    </a:lnTo>
                    <a:lnTo>
                      <a:pt x="130" y="68"/>
                    </a:lnTo>
                    <a:lnTo>
                      <a:pt x="120" y="66"/>
                    </a:lnTo>
                    <a:lnTo>
                      <a:pt x="109" y="64"/>
                    </a:lnTo>
                    <a:lnTo>
                      <a:pt x="99" y="63"/>
                    </a:lnTo>
                    <a:lnTo>
                      <a:pt x="88" y="59"/>
                    </a:lnTo>
                    <a:lnTo>
                      <a:pt x="78" y="56"/>
                    </a:lnTo>
                    <a:lnTo>
                      <a:pt x="61" y="49"/>
                    </a:lnTo>
                    <a:lnTo>
                      <a:pt x="44" y="38"/>
                    </a:lnTo>
                    <a:lnTo>
                      <a:pt x="28" y="28"/>
                    </a:lnTo>
                    <a:lnTo>
                      <a:pt x="14" y="15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25"/>
                    </a:lnTo>
                    <a:lnTo>
                      <a:pt x="27" y="36"/>
                    </a:lnTo>
                    <a:lnTo>
                      <a:pt x="37" y="48"/>
                    </a:lnTo>
                    <a:lnTo>
                      <a:pt x="49" y="58"/>
                    </a:lnTo>
                    <a:lnTo>
                      <a:pt x="61" y="68"/>
                    </a:lnTo>
                    <a:lnTo>
                      <a:pt x="73" y="76"/>
                    </a:lnTo>
                    <a:lnTo>
                      <a:pt x="86" y="83"/>
                    </a:lnTo>
                    <a:lnTo>
                      <a:pt x="99" y="90"/>
                    </a:lnTo>
                    <a:lnTo>
                      <a:pt x="114" y="95"/>
                    </a:lnTo>
                    <a:lnTo>
                      <a:pt x="120" y="97"/>
                    </a:lnTo>
                    <a:lnTo>
                      <a:pt x="127" y="98"/>
                    </a:lnTo>
                    <a:lnTo>
                      <a:pt x="134" y="97"/>
                    </a:lnTo>
                    <a:lnTo>
                      <a:pt x="141" y="94"/>
                    </a:lnTo>
                    <a:lnTo>
                      <a:pt x="145" y="88"/>
                    </a:lnTo>
                    <a:close/>
                  </a:path>
                </a:pathLst>
              </a:custGeom>
              <a:solidFill>
                <a:srgbClr val="0065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30" name="Freeform 797">
                <a:extLst>
                  <a:ext uri="{FF2B5EF4-FFF2-40B4-BE49-F238E27FC236}">
                    <a16:creationId xmlns:a16="http://schemas.microsoft.com/office/drawing/2014/main" id="{8D4F9F3E-9972-477F-B8E5-408101CA7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1" y="3323"/>
                <a:ext cx="145" cy="98"/>
              </a:xfrm>
              <a:custGeom>
                <a:avLst/>
                <a:gdLst>
                  <a:gd name="T0" fmla="*/ 145 w 145"/>
                  <a:gd name="T1" fmla="*/ 88 h 98"/>
                  <a:gd name="T2" fmla="*/ 145 w 145"/>
                  <a:gd name="T3" fmla="*/ 87 h 98"/>
                  <a:gd name="T4" fmla="*/ 145 w 145"/>
                  <a:gd name="T5" fmla="*/ 86 h 98"/>
                  <a:gd name="T6" fmla="*/ 145 w 145"/>
                  <a:gd name="T7" fmla="*/ 84 h 98"/>
                  <a:gd name="T8" fmla="*/ 144 w 145"/>
                  <a:gd name="T9" fmla="*/ 83 h 98"/>
                  <a:gd name="T10" fmla="*/ 143 w 145"/>
                  <a:gd name="T11" fmla="*/ 81 h 98"/>
                  <a:gd name="T12" fmla="*/ 143 w 145"/>
                  <a:gd name="T13" fmla="*/ 81 h 98"/>
                  <a:gd name="T14" fmla="*/ 141 w 145"/>
                  <a:gd name="T15" fmla="*/ 78 h 98"/>
                  <a:gd name="T16" fmla="*/ 138 w 145"/>
                  <a:gd name="T17" fmla="*/ 75 h 98"/>
                  <a:gd name="T18" fmla="*/ 136 w 145"/>
                  <a:gd name="T19" fmla="*/ 72 h 98"/>
                  <a:gd name="T20" fmla="*/ 134 w 145"/>
                  <a:gd name="T21" fmla="*/ 69 h 98"/>
                  <a:gd name="T22" fmla="*/ 130 w 145"/>
                  <a:gd name="T23" fmla="*/ 68 h 98"/>
                  <a:gd name="T24" fmla="*/ 130 w 145"/>
                  <a:gd name="T25" fmla="*/ 68 h 98"/>
                  <a:gd name="T26" fmla="*/ 120 w 145"/>
                  <a:gd name="T27" fmla="*/ 66 h 98"/>
                  <a:gd name="T28" fmla="*/ 109 w 145"/>
                  <a:gd name="T29" fmla="*/ 64 h 98"/>
                  <a:gd name="T30" fmla="*/ 99 w 145"/>
                  <a:gd name="T31" fmla="*/ 63 h 98"/>
                  <a:gd name="T32" fmla="*/ 88 w 145"/>
                  <a:gd name="T33" fmla="*/ 59 h 98"/>
                  <a:gd name="T34" fmla="*/ 78 w 145"/>
                  <a:gd name="T35" fmla="*/ 56 h 98"/>
                  <a:gd name="T36" fmla="*/ 78 w 145"/>
                  <a:gd name="T37" fmla="*/ 56 h 98"/>
                  <a:gd name="T38" fmla="*/ 61 w 145"/>
                  <a:gd name="T39" fmla="*/ 49 h 98"/>
                  <a:gd name="T40" fmla="*/ 44 w 145"/>
                  <a:gd name="T41" fmla="*/ 38 h 98"/>
                  <a:gd name="T42" fmla="*/ 28 w 145"/>
                  <a:gd name="T43" fmla="*/ 28 h 98"/>
                  <a:gd name="T44" fmla="*/ 14 w 145"/>
                  <a:gd name="T45" fmla="*/ 15 h 98"/>
                  <a:gd name="T46" fmla="*/ 0 w 145"/>
                  <a:gd name="T47" fmla="*/ 0 h 98"/>
                  <a:gd name="T48" fmla="*/ 0 w 145"/>
                  <a:gd name="T49" fmla="*/ 0 h 98"/>
                  <a:gd name="T50" fmla="*/ 8 w 145"/>
                  <a:gd name="T51" fmla="*/ 13 h 98"/>
                  <a:gd name="T52" fmla="*/ 18 w 145"/>
                  <a:gd name="T53" fmla="*/ 25 h 98"/>
                  <a:gd name="T54" fmla="*/ 27 w 145"/>
                  <a:gd name="T55" fmla="*/ 36 h 98"/>
                  <a:gd name="T56" fmla="*/ 37 w 145"/>
                  <a:gd name="T57" fmla="*/ 48 h 98"/>
                  <a:gd name="T58" fmla="*/ 49 w 145"/>
                  <a:gd name="T59" fmla="*/ 58 h 98"/>
                  <a:gd name="T60" fmla="*/ 61 w 145"/>
                  <a:gd name="T61" fmla="*/ 68 h 98"/>
                  <a:gd name="T62" fmla="*/ 73 w 145"/>
                  <a:gd name="T63" fmla="*/ 76 h 98"/>
                  <a:gd name="T64" fmla="*/ 86 w 145"/>
                  <a:gd name="T65" fmla="*/ 83 h 98"/>
                  <a:gd name="T66" fmla="*/ 99 w 145"/>
                  <a:gd name="T67" fmla="*/ 90 h 98"/>
                  <a:gd name="T68" fmla="*/ 114 w 145"/>
                  <a:gd name="T69" fmla="*/ 95 h 98"/>
                  <a:gd name="T70" fmla="*/ 114 w 145"/>
                  <a:gd name="T71" fmla="*/ 95 h 98"/>
                  <a:gd name="T72" fmla="*/ 120 w 145"/>
                  <a:gd name="T73" fmla="*/ 97 h 98"/>
                  <a:gd name="T74" fmla="*/ 127 w 145"/>
                  <a:gd name="T75" fmla="*/ 98 h 98"/>
                  <a:gd name="T76" fmla="*/ 134 w 145"/>
                  <a:gd name="T77" fmla="*/ 97 h 98"/>
                  <a:gd name="T78" fmla="*/ 141 w 145"/>
                  <a:gd name="T79" fmla="*/ 94 h 98"/>
                  <a:gd name="T80" fmla="*/ 145 w 145"/>
                  <a:gd name="T81" fmla="*/ 88 h 98"/>
                  <a:gd name="T82" fmla="*/ 145 w 145"/>
                  <a:gd name="T83" fmla="*/ 88 h 9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98"/>
                  <a:gd name="T128" fmla="*/ 145 w 145"/>
                  <a:gd name="T129" fmla="*/ 98 h 9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98">
                    <a:moveTo>
                      <a:pt x="145" y="88"/>
                    </a:moveTo>
                    <a:lnTo>
                      <a:pt x="145" y="87"/>
                    </a:lnTo>
                    <a:lnTo>
                      <a:pt x="145" y="86"/>
                    </a:lnTo>
                    <a:lnTo>
                      <a:pt x="145" y="84"/>
                    </a:lnTo>
                    <a:lnTo>
                      <a:pt x="144" y="83"/>
                    </a:lnTo>
                    <a:lnTo>
                      <a:pt x="143" y="81"/>
                    </a:lnTo>
                    <a:lnTo>
                      <a:pt x="141" y="78"/>
                    </a:lnTo>
                    <a:lnTo>
                      <a:pt x="138" y="75"/>
                    </a:lnTo>
                    <a:lnTo>
                      <a:pt x="136" y="72"/>
                    </a:lnTo>
                    <a:lnTo>
                      <a:pt x="134" y="69"/>
                    </a:lnTo>
                    <a:lnTo>
                      <a:pt x="130" y="68"/>
                    </a:lnTo>
                    <a:lnTo>
                      <a:pt x="120" y="66"/>
                    </a:lnTo>
                    <a:lnTo>
                      <a:pt x="109" y="64"/>
                    </a:lnTo>
                    <a:lnTo>
                      <a:pt x="99" y="63"/>
                    </a:lnTo>
                    <a:lnTo>
                      <a:pt x="88" y="59"/>
                    </a:lnTo>
                    <a:lnTo>
                      <a:pt x="78" y="56"/>
                    </a:lnTo>
                    <a:lnTo>
                      <a:pt x="61" y="49"/>
                    </a:lnTo>
                    <a:lnTo>
                      <a:pt x="44" y="38"/>
                    </a:lnTo>
                    <a:lnTo>
                      <a:pt x="28" y="28"/>
                    </a:lnTo>
                    <a:lnTo>
                      <a:pt x="14" y="15"/>
                    </a:lnTo>
                    <a:lnTo>
                      <a:pt x="0" y="0"/>
                    </a:lnTo>
                    <a:lnTo>
                      <a:pt x="8" y="13"/>
                    </a:lnTo>
                    <a:lnTo>
                      <a:pt x="18" y="25"/>
                    </a:lnTo>
                    <a:lnTo>
                      <a:pt x="27" y="36"/>
                    </a:lnTo>
                    <a:lnTo>
                      <a:pt x="37" y="48"/>
                    </a:lnTo>
                    <a:lnTo>
                      <a:pt x="49" y="58"/>
                    </a:lnTo>
                    <a:lnTo>
                      <a:pt x="61" y="68"/>
                    </a:lnTo>
                    <a:lnTo>
                      <a:pt x="73" y="76"/>
                    </a:lnTo>
                    <a:lnTo>
                      <a:pt x="86" y="83"/>
                    </a:lnTo>
                    <a:lnTo>
                      <a:pt x="99" y="90"/>
                    </a:lnTo>
                    <a:lnTo>
                      <a:pt x="114" y="95"/>
                    </a:lnTo>
                    <a:lnTo>
                      <a:pt x="120" y="97"/>
                    </a:lnTo>
                    <a:lnTo>
                      <a:pt x="127" y="98"/>
                    </a:lnTo>
                    <a:lnTo>
                      <a:pt x="134" y="97"/>
                    </a:lnTo>
                    <a:lnTo>
                      <a:pt x="141" y="94"/>
                    </a:lnTo>
                    <a:lnTo>
                      <a:pt x="145" y="88"/>
                    </a:lnTo>
                  </a:path>
                </a:pathLst>
              </a:custGeom>
              <a:noFill/>
              <a:ln w="3175">
                <a:solidFill>
                  <a:srgbClr val="0065B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31" name="Freeform 798">
                <a:extLst>
                  <a:ext uri="{FF2B5EF4-FFF2-40B4-BE49-F238E27FC236}">
                    <a16:creationId xmlns:a16="http://schemas.microsoft.com/office/drawing/2014/main" id="{BA210C32-B067-486F-BA2F-A045B8AFE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7" y="3522"/>
                <a:ext cx="45" cy="189"/>
              </a:xfrm>
              <a:custGeom>
                <a:avLst/>
                <a:gdLst>
                  <a:gd name="T0" fmla="*/ 22 w 45"/>
                  <a:gd name="T1" fmla="*/ 72 h 189"/>
                  <a:gd name="T2" fmla="*/ 25 w 45"/>
                  <a:gd name="T3" fmla="*/ 81 h 189"/>
                  <a:gd name="T4" fmla="*/ 29 w 45"/>
                  <a:gd name="T5" fmla="*/ 91 h 189"/>
                  <a:gd name="T6" fmla="*/ 32 w 45"/>
                  <a:gd name="T7" fmla="*/ 101 h 189"/>
                  <a:gd name="T8" fmla="*/ 36 w 45"/>
                  <a:gd name="T9" fmla="*/ 113 h 189"/>
                  <a:gd name="T10" fmla="*/ 38 w 45"/>
                  <a:gd name="T11" fmla="*/ 124 h 189"/>
                  <a:gd name="T12" fmla="*/ 40 w 45"/>
                  <a:gd name="T13" fmla="*/ 136 h 189"/>
                  <a:gd name="T14" fmla="*/ 43 w 45"/>
                  <a:gd name="T15" fmla="*/ 149 h 189"/>
                  <a:gd name="T16" fmla="*/ 44 w 45"/>
                  <a:gd name="T17" fmla="*/ 161 h 189"/>
                  <a:gd name="T18" fmla="*/ 45 w 45"/>
                  <a:gd name="T19" fmla="*/ 175 h 189"/>
                  <a:gd name="T20" fmla="*/ 45 w 45"/>
                  <a:gd name="T21" fmla="*/ 189 h 189"/>
                  <a:gd name="T22" fmla="*/ 45 w 45"/>
                  <a:gd name="T23" fmla="*/ 189 h 189"/>
                  <a:gd name="T24" fmla="*/ 40 w 45"/>
                  <a:gd name="T25" fmla="*/ 181 h 189"/>
                  <a:gd name="T26" fmla="*/ 37 w 45"/>
                  <a:gd name="T27" fmla="*/ 172 h 189"/>
                  <a:gd name="T28" fmla="*/ 34 w 45"/>
                  <a:gd name="T29" fmla="*/ 161 h 189"/>
                  <a:gd name="T30" fmla="*/ 31 w 45"/>
                  <a:gd name="T31" fmla="*/ 152 h 189"/>
                  <a:gd name="T32" fmla="*/ 26 w 45"/>
                  <a:gd name="T33" fmla="*/ 144 h 189"/>
                  <a:gd name="T34" fmla="*/ 26 w 45"/>
                  <a:gd name="T35" fmla="*/ 144 h 189"/>
                  <a:gd name="T36" fmla="*/ 23 w 45"/>
                  <a:gd name="T37" fmla="*/ 135 h 189"/>
                  <a:gd name="T38" fmla="*/ 17 w 45"/>
                  <a:gd name="T39" fmla="*/ 118 h 189"/>
                  <a:gd name="T40" fmla="*/ 11 w 45"/>
                  <a:gd name="T41" fmla="*/ 100 h 189"/>
                  <a:gd name="T42" fmla="*/ 5 w 45"/>
                  <a:gd name="T43" fmla="*/ 79 h 189"/>
                  <a:gd name="T44" fmla="*/ 2 w 45"/>
                  <a:gd name="T45" fmla="*/ 59 h 189"/>
                  <a:gd name="T46" fmla="*/ 2 w 45"/>
                  <a:gd name="T47" fmla="*/ 59 h 189"/>
                  <a:gd name="T48" fmla="*/ 0 w 45"/>
                  <a:gd name="T49" fmla="*/ 43 h 189"/>
                  <a:gd name="T50" fmla="*/ 0 w 45"/>
                  <a:gd name="T51" fmla="*/ 29 h 189"/>
                  <a:gd name="T52" fmla="*/ 1 w 45"/>
                  <a:gd name="T53" fmla="*/ 16 h 189"/>
                  <a:gd name="T54" fmla="*/ 3 w 45"/>
                  <a:gd name="T55" fmla="*/ 7 h 189"/>
                  <a:gd name="T56" fmla="*/ 8 w 45"/>
                  <a:gd name="T57" fmla="*/ 0 h 189"/>
                  <a:gd name="T58" fmla="*/ 8 w 45"/>
                  <a:gd name="T59" fmla="*/ 0 h 189"/>
                  <a:gd name="T60" fmla="*/ 8 w 45"/>
                  <a:gd name="T61" fmla="*/ 5 h 189"/>
                  <a:gd name="T62" fmla="*/ 9 w 45"/>
                  <a:gd name="T63" fmla="*/ 16 h 189"/>
                  <a:gd name="T64" fmla="*/ 12 w 45"/>
                  <a:gd name="T65" fmla="*/ 34 h 189"/>
                  <a:gd name="T66" fmla="*/ 16 w 45"/>
                  <a:gd name="T67" fmla="*/ 52 h 189"/>
                  <a:gd name="T68" fmla="*/ 22 w 45"/>
                  <a:gd name="T69" fmla="*/ 72 h 189"/>
                  <a:gd name="T70" fmla="*/ 22 w 45"/>
                  <a:gd name="T71" fmla="*/ 72 h 18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"/>
                  <a:gd name="T109" fmla="*/ 0 h 189"/>
                  <a:gd name="T110" fmla="*/ 45 w 45"/>
                  <a:gd name="T111" fmla="*/ 189 h 18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" h="189">
                    <a:moveTo>
                      <a:pt x="22" y="72"/>
                    </a:moveTo>
                    <a:lnTo>
                      <a:pt x="25" y="81"/>
                    </a:lnTo>
                    <a:lnTo>
                      <a:pt x="29" y="91"/>
                    </a:lnTo>
                    <a:lnTo>
                      <a:pt x="32" y="101"/>
                    </a:lnTo>
                    <a:lnTo>
                      <a:pt x="36" y="113"/>
                    </a:lnTo>
                    <a:lnTo>
                      <a:pt x="38" y="124"/>
                    </a:lnTo>
                    <a:lnTo>
                      <a:pt x="40" y="136"/>
                    </a:lnTo>
                    <a:lnTo>
                      <a:pt x="43" y="149"/>
                    </a:lnTo>
                    <a:lnTo>
                      <a:pt x="44" y="161"/>
                    </a:lnTo>
                    <a:lnTo>
                      <a:pt x="45" y="175"/>
                    </a:lnTo>
                    <a:lnTo>
                      <a:pt x="45" y="189"/>
                    </a:lnTo>
                    <a:lnTo>
                      <a:pt x="40" y="181"/>
                    </a:lnTo>
                    <a:lnTo>
                      <a:pt x="37" y="172"/>
                    </a:lnTo>
                    <a:lnTo>
                      <a:pt x="34" y="161"/>
                    </a:lnTo>
                    <a:lnTo>
                      <a:pt x="31" y="152"/>
                    </a:lnTo>
                    <a:lnTo>
                      <a:pt x="26" y="144"/>
                    </a:lnTo>
                    <a:lnTo>
                      <a:pt x="23" y="135"/>
                    </a:lnTo>
                    <a:lnTo>
                      <a:pt x="17" y="118"/>
                    </a:lnTo>
                    <a:lnTo>
                      <a:pt x="11" y="100"/>
                    </a:lnTo>
                    <a:lnTo>
                      <a:pt x="5" y="79"/>
                    </a:lnTo>
                    <a:lnTo>
                      <a:pt x="2" y="59"/>
                    </a:lnTo>
                    <a:lnTo>
                      <a:pt x="0" y="43"/>
                    </a:lnTo>
                    <a:lnTo>
                      <a:pt x="0" y="29"/>
                    </a:lnTo>
                    <a:lnTo>
                      <a:pt x="1" y="16"/>
                    </a:lnTo>
                    <a:lnTo>
                      <a:pt x="3" y="7"/>
                    </a:lnTo>
                    <a:lnTo>
                      <a:pt x="8" y="0"/>
                    </a:lnTo>
                    <a:lnTo>
                      <a:pt x="8" y="5"/>
                    </a:lnTo>
                    <a:lnTo>
                      <a:pt x="9" y="16"/>
                    </a:lnTo>
                    <a:lnTo>
                      <a:pt x="12" y="34"/>
                    </a:lnTo>
                    <a:lnTo>
                      <a:pt x="16" y="52"/>
                    </a:lnTo>
                    <a:lnTo>
                      <a:pt x="22" y="72"/>
                    </a:lnTo>
                    <a:close/>
                  </a:path>
                </a:pathLst>
              </a:custGeom>
              <a:solidFill>
                <a:srgbClr val="0065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32" name="Freeform 799">
                <a:extLst>
                  <a:ext uri="{FF2B5EF4-FFF2-40B4-BE49-F238E27FC236}">
                    <a16:creationId xmlns:a16="http://schemas.microsoft.com/office/drawing/2014/main" id="{869CDE40-3089-4B41-89DE-EBBBD07D9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7" y="3522"/>
                <a:ext cx="45" cy="189"/>
              </a:xfrm>
              <a:custGeom>
                <a:avLst/>
                <a:gdLst>
                  <a:gd name="T0" fmla="*/ 22 w 45"/>
                  <a:gd name="T1" fmla="*/ 72 h 189"/>
                  <a:gd name="T2" fmla="*/ 25 w 45"/>
                  <a:gd name="T3" fmla="*/ 81 h 189"/>
                  <a:gd name="T4" fmla="*/ 29 w 45"/>
                  <a:gd name="T5" fmla="*/ 91 h 189"/>
                  <a:gd name="T6" fmla="*/ 32 w 45"/>
                  <a:gd name="T7" fmla="*/ 101 h 189"/>
                  <a:gd name="T8" fmla="*/ 36 w 45"/>
                  <a:gd name="T9" fmla="*/ 113 h 189"/>
                  <a:gd name="T10" fmla="*/ 38 w 45"/>
                  <a:gd name="T11" fmla="*/ 124 h 189"/>
                  <a:gd name="T12" fmla="*/ 40 w 45"/>
                  <a:gd name="T13" fmla="*/ 136 h 189"/>
                  <a:gd name="T14" fmla="*/ 43 w 45"/>
                  <a:gd name="T15" fmla="*/ 149 h 189"/>
                  <a:gd name="T16" fmla="*/ 44 w 45"/>
                  <a:gd name="T17" fmla="*/ 161 h 189"/>
                  <a:gd name="T18" fmla="*/ 45 w 45"/>
                  <a:gd name="T19" fmla="*/ 175 h 189"/>
                  <a:gd name="T20" fmla="*/ 45 w 45"/>
                  <a:gd name="T21" fmla="*/ 189 h 189"/>
                  <a:gd name="T22" fmla="*/ 45 w 45"/>
                  <a:gd name="T23" fmla="*/ 189 h 189"/>
                  <a:gd name="T24" fmla="*/ 40 w 45"/>
                  <a:gd name="T25" fmla="*/ 181 h 189"/>
                  <a:gd name="T26" fmla="*/ 37 w 45"/>
                  <a:gd name="T27" fmla="*/ 172 h 189"/>
                  <a:gd name="T28" fmla="*/ 34 w 45"/>
                  <a:gd name="T29" fmla="*/ 161 h 189"/>
                  <a:gd name="T30" fmla="*/ 31 w 45"/>
                  <a:gd name="T31" fmla="*/ 152 h 189"/>
                  <a:gd name="T32" fmla="*/ 26 w 45"/>
                  <a:gd name="T33" fmla="*/ 144 h 189"/>
                  <a:gd name="T34" fmla="*/ 26 w 45"/>
                  <a:gd name="T35" fmla="*/ 144 h 189"/>
                  <a:gd name="T36" fmla="*/ 23 w 45"/>
                  <a:gd name="T37" fmla="*/ 135 h 189"/>
                  <a:gd name="T38" fmla="*/ 17 w 45"/>
                  <a:gd name="T39" fmla="*/ 118 h 189"/>
                  <a:gd name="T40" fmla="*/ 11 w 45"/>
                  <a:gd name="T41" fmla="*/ 100 h 189"/>
                  <a:gd name="T42" fmla="*/ 5 w 45"/>
                  <a:gd name="T43" fmla="*/ 79 h 189"/>
                  <a:gd name="T44" fmla="*/ 2 w 45"/>
                  <a:gd name="T45" fmla="*/ 59 h 189"/>
                  <a:gd name="T46" fmla="*/ 2 w 45"/>
                  <a:gd name="T47" fmla="*/ 59 h 189"/>
                  <a:gd name="T48" fmla="*/ 0 w 45"/>
                  <a:gd name="T49" fmla="*/ 43 h 189"/>
                  <a:gd name="T50" fmla="*/ 0 w 45"/>
                  <a:gd name="T51" fmla="*/ 29 h 189"/>
                  <a:gd name="T52" fmla="*/ 1 w 45"/>
                  <a:gd name="T53" fmla="*/ 16 h 189"/>
                  <a:gd name="T54" fmla="*/ 3 w 45"/>
                  <a:gd name="T55" fmla="*/ 7 h 189"/>
                  <a:gd name="T56" fmla="*/ 8 w 45"/>
                  <a:gd name="T57" fmla="*/ 0 h 189"/>
                  <a:gd name="T58" fmla="*/ 8 w 45"/>
                  <a:gd name="T59" fmla="*/ 0 h 189"/>
                  <a:gd name="T60" fmla="*/ 8 w 45"/>
                  <a:gd name="T61" fmla="*/ 5 h 189"/>
                  <a:gd name="T62" fmla="*/ 9 w 45"/>
                  <a:gd name="T63" fmla="*/ 16 h 189"/>
                  <a:gd name="T64" fmla="*/ 12 w 45"/>
                  <a:gd name="T65" fmla="*/ 34 h 189"/>
                  <a:gd name="T66" fmla="*/ 16 w 45"/>
                  <a:gd name="T67" fmla="*/ 52 h 189"/>
                  <a:gd name="T68" fmla="*/ 22 w 45"/>
                  <a:gd name="T69" fmla="*/ 72 h 189"/>
                  <a:gd name="T70" fmla="*/ 22 w 45"/>
                  <a:gd name="T71" fmla="*/ 72 h 18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5"/>
                  <a:gd name="T109" fmla="*/ 0 h 189"/>
                  <a:gd name="T110" fmla="*/ 45 w 45"/>
                  <a:gd name="T111" fmla="*/ 189 h 18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5" h="189">
                    <a:moveTo>
                      <a:pt x="22" y="72"/>
                    </a:moveTo>
                    <a:lnTo>
                      <a:pt x="25" y="81"/>
                    </a:lnTo>
                    <a:lnTo>
                      <a:pt x="29" y="91"/>
                    </a:lnTo>
                    <a:lnTo>
                      <a:pt x="32" y="101"/>
                    </a:lnTo>
                    <a:lnTo>
                      <a:pt x="36" y="113"/>
                    </a:lnTo>
                    <a:lnTo>
                      <a:pt x="38" y="124"/>
                    </a:lnTo>
                    <a:lnTo>
                      <a:pt x="40" y="136"/>
                    </a:lnTo>
                    <a:lnTo>
                      <a:pt x="43" y="149"/>
                    </a:lnTo>
                    <a:lnTo>
                      <a:pt x="44" y="161"/>
                    </a:lnTo>
                    <a:lnTo>
                      <a:pt x="45" y="175"/>
                    </a:lnTo>
                    <a:lnTo>
                      <a:pt x="45" y="189"/>
                    </a:lnTo>
                    <a:lnTo>
                      <a:pt x="40" y="181"/>
                    </a:lnTo>
                    <a:lnTo>
                      <a:pt x="37" y="172"/>
                    </a:lnTo>
                    <a:lnTo>
                      <a:pt x="34" y="161"/>
                    </a:lnTo>
                    <a:lnTo>
                      <a:pt x="31" y="152"/>
                    </a:lnTo>
                    <a:lnTo>
                      <a:pt x="26" y="144"/>
                    </a:lnTo>
                    <a:lnTo>
                      <a:pt x="23" y="135"/>
                    </a:lnTo>
                    <a:lnTo>
                      <a:pt x="17" y="118"/>
                    </a:lnTo>
                    <a:lnTo>
                      <a:pt x="11" y="100"/>
                    </a:lnTo>
                    <a:lnTo>
                      <a:pt x="5" y="79"/>
                    </a:lnTo>
                    <a:lnTo>
                      <a:pt x="2" y="59"/>
                    </a:lnTo>
                    <a:lnTo>
                      <a:pt x="0" y="43"/>
                    </a:lnTo>
                    <a:lnTo>
                      <a:pt x="0" y="29"/>
                    </a:lnTo>
                    <a:lnTo>
                      <a:pt x="1" y="16"/>
                    </a:lnTo>
                    <a:lnTo>
                      <a:pt x="3" y="7"/>
                    </a:lnTo>
                    <a:lnTo>
                      <a:pt x="8" y="0"/>
                    </a:lnTo>
                    <a:lnTo>
                      <a:pt x="8" y="5"/>
                    </a:lnTo>
                    <a:lnTo>
                      <a:pt x="9" y="16"/>
                    </a:lnTo>
                    <a:lnTo>
                      <a:pt x="12" y="34"/>
                    </a:lnTo>
                    <a:lnTo>
                      <a:pt x="16" y="52"/>
                    </a:lnTo>
                    <a:lnTo>
                      <a:pt x="22" y="72"/>
                    </a:lnTo>
                  </a:path>
                </a:pathLst>
              </a:custGeom>
              <a:noFill/>
              <a:ln w="3175">
                <a:solidFill>
                  <a:srgbClr val="0065B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33" name="Freeform 800">
                <a:extLst>
                  <a:ext uri="{FF2B5EF4-FFF2-40B4-BE49-F238E27FC236}">
                    <a16:creationId xmlns:a16="http://schemas.microsoft.com/office/drawing/2014/main" id="{69C4CDDE-43A8-4398-8878-F9C8550414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8" y="3357"/>
                <a:ext cx="10" cy="38"/>
              </a:xfrm>
              <a:custGeom>
                <a:avLst/>
                <a:gdLst>
                  <a:gd name="T0" fmla="*/ 0 w 10"/>
                  <a:gd name="T1" fmla="*/ 0 h 38"/>
                  <a:gd name="T2" fmla="*/ 1 w 10"/>
                  <a:gd name="T3" fmla="*/ 2 h 38"/>
                  <a:gd name="T4" fmla="*/ 3 w 10"/>
                  <a:gd name="T5" fmla="*/ 9 h 38"/>
                  <a:gd name="T6" fmla="*/ 6 w 10"/>
                  <a:gd name="T7" fmla="*/ 18 h 38"/>
                  <a:gd name="T8" fmla="*/ 9 w 10"/>
                  <a:gd name="T9" fmla="*/ 28 h 38"/>
                  <a:gd name="T10" fmla="*/ 10 w 10"/>
                  <a:gd name="T11" fmla="*/ 38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"/>
                  <a:gd name="T19" fmla="*/ 0 h 38"/>
                  <a:gd name="T20" fmla="*/ 10 w 10"/>
                  <a:gd name="T21" fmla="*/ 38 h 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" h="38">
                    <a:moveTo>
                      <a:pt x="0" y="0"/>
                    </a:moveTo>
                    <a:lnTo>
                      <a:pt x="1" y="2"/>
                    </a:lnTo>
                    <a:lnTo>
                      <a:pt x="3" y="9"/>
                    </a:lnTo>
                    <a:lnTo>
                      <a:pt x="6" y="18"/>
                    </a:lnTo>
                    <a:lnTo>
                      <a:pt x="9" y="28"/>
                    </a:lnTo>
                    <a:lnTo>
                      <a:pt x="10" y="38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34" name="Freeform 801">
                <a:extLst>
                  <a:ext uri="{FF2B5EF4-FFF2-40B4-BE49-F238E27FC236}">
                    <a16:creationId xmlns:a16="http://schemas.microsoft.com/office/drawing/2014/main" id="{9D263194-F686-45BE-B512-F4A8AB8C8D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9" y="3427"/>
                <a:ext cx="24" cy="24"/>
              </a:xfrm>
              <a:custGeom>
                <a:avLst/>
                <a:gdLst>
                  <a:gd name="T0" fmla="*/ 24 w 24"/>
                  <a:gd name="T1" fmla="*/ 24 h 24"/>
                  <a:gd name="T2" fmla="*/ 23 w 24"/>
                  <a:gd name="T3" fmla="*/ 21 h 24"/>
                  <a:gd name="T4" fmla="*/ 21 w 24"/>
                  <a:gd name="T5" fmla="*/ 15 h 24"/>
                  <a:gd name="T6" fmla="*/ 15 w 24"/>
                  <a:gd name="T7" fmla="*/ 7 h 24"/>
                  <a:gd name="T8" fmla="*/ 8 w 24"/>
                  <a:gd name="T9" fmla="*/ 1 h 24"/>
                  <a:gd name="T10" fmla="*/ 0 w 24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4"/>
                  <a:gd name="T20" fmla="*/ 24 w 24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4">
                    <a:moveTo>
                      <a:pt x="24" y="24"/>
                    </a:moveTo>
                    <a:lnTo>
                      <a:pt x="23" y="21"/>
                    </a:lnTo>
                    <a:lnTo>
                      <a:pt x="21" y="15"/>
                    </a:lnTo>
                    <a:lnTo>
                      <a:pt x="15" y="7"/>
                    </a:lnTo>
                    <a:lnTo>
                      <a:pt x="8" y="1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35" name="Freeform 802">
                <a:extLst>
                  <a:ext uri="{FF2B5EF4-FFF2-40B4-BE49-F238E27FC236}">
                    <a16:creationId xmlns:a16="http://schemas.microsoft.com/office/drawing/2014/main" id="{0869FBF3-34EF-4AB2-A96D-223075553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0" y="3195"/>
                <a:ext cx="148" cy="62"/>
              </a:xfrm>
              <a:custGeom>
                <a:avLst/>
                <a:gdLst>
                  <a:gd name="T0" fmla="*/ 0 w 148"/>
                  <a:gd name="T1" fmla="*/ 62 h 62"/>
                  <a:gd name="T2" fmla="*/ 2 w 148"/>
                  <a:gd name="T3" fmla="*/ 61 h 62"/>
                  <a:gd name="T4" fmla="*/ 9 w 148"/>
                  <a:gd name="T5" fmla="*/ 58 h 62"/>
                  <a:gd name="T6" fmla="*/ 18 w 148"/>
                  <a:gd name="T7" fmla="*/ 54 h 62"/>
                  <a:gd name="T8" fmla="*/ 30 w 148"/>
                  <a:gd name="T9" fmla="*/ 48 h 62"/>
                  <a:gd name="T10" fmla="*/ 43 w 148"/>
                  <a:gd name="T11" fmla="*/ 41 h 62"/>
                  <a:gd name="T12" fmla="*/ 57 w 148"/>
                  <a:gd name="T13" fmla="*/ 34 h 62"/>
                  <a:gd name="T14" fmla="*/ 71 w 148"/>
                  <a:gd name="T15" fmla="*/ 28 h 62"/>
                  <a:gd name="T16" fmla="*/ 84 w 148"/>
                  <a:gd name="T17" fmla="*/ 22 h 62"/>
                  <a:gd name="T18" fmla="*/ 95 w 148"/>
                  <a:gd name="T19" fmla="*/ 17 h 62"/>
                  <a:gd name="T20" fmla="*/ 104 w 148"/>
                  <a:gd name="T21" fmla="*/ 13 h 62"/>
                  <a:gd name="T22" fmla="*/ 104 w 148"/>
                  <a:gd name="T23" fmla="*/ 13 h 62"/>
                  <a:gd name="T24" fmla="*/ 118 w 148"/>
                  <a:gd name="T25" fmla="*/ 8 h 62"/>
                  <a:gd name="T26" fmla="*/ 131 w 148"/>
                  <a:gd name="T27" fmla="*/ 5 h 62"/>
                  <a:gd name="T28" fmla="*/ 140 w 148"/>
                  <a:gd name="T29" fmla="*/ 3 h 62"/>
                  <a:gd name="T30" fmla="*/ 146 w 148"/>
                  <a:gd name="T31" fmla="*/ 0 h 62"/>
                  <a:gd name="T32" fmla="*/ 148 w 148"/>
                  <a:gd name="T33" fmla="*/ 0 h 62"/>
                  <a:gd name="T34" fmla="*/ 0 w 148"/>
                  <a:gd name="T35" fmla="*/ 62 h 6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8"/>
                  <a:gd name="T55" fmla="*/ 0 h 62"/>
                  <a:gd name="T56" fmla="*/ 148 w 148"/>
                  <a:gd name="T57" fmla="*/ 62 h 6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8" h="62">
                    <a:moveTo>
                      <a:pt x="0" y="62"/>
                    </a:moveTo>
                    <a:lnTo>
                      <a:pt x="2" y="61"/>
                    </a:lnTo>
                    <a:lnTo>
                      <a:pt x="9" y="58"/>
                    </a:lnTo>
                    <a:lnTo>
                      <a:pt x="18" y="54"/>
                    </a:lnTo>
                    <a:lnTo>
                      <a:pt x="30" y="48"/>
                    </a:lnTo>
                    <a:lnTo>
                      <a:pt x="43" y="41"/>
                    </a:lnTo>
                    <a:lnTo>
                      <a:pt x="57" y="34"/>
                    </a:lnTo>
                    <a:lnTo>
                      <a:pt x="71" y="28"/>
                    </a:lnTo>
                    <a:lnTo>
                      <a:pt x="84" y="22"/>
                    </a:lnTo>
                    <a:lnTo>
                      <a:pt x="95" y="17"/>
                    </a:lnTo>
                    <a:lnTo>
                      <a:pt x="104" y="13"/>
                    </a:lnTo>
                    <a:lnTo>
                      <a:pt x="118" y="8"/>
                    </a:lnTo>
                    <a:lnTo>
                      <a:pt x="131" y="5"/>
                    </a:lnTo>
                    <a:lnTo>
                      <a:pt x="140" y="3"/>
                    </a:lnTo>
                    <a:lnTo>
                      <a:pt x="146" y="0"/>
                    </a:lnTo>
                    <a:lnTo>
                      <a:pt x="148" y="0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0098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36" name="Freeform 803">
                <a:extLst>
                  <a:ext uri="{FF2B5EF4-FFF2-40B4-BE49-F238E27FC236}">
                    <a16:creationId xmlns:a16="http://schemas.microsoft.com/office/drawing/2014/main" id="{07AD173E-D389-4206-85A2-848685E2D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0" y="3195"/>
                <a:ext cx="148" cy="62"/>
              </a:xfrm>
              <a:custGeom>
                <a:avLst/>
                <a:gdLst>
                  <a:gd name="T0" fmla="*/ 0 w 148"/>
                  <a:gd name="T1" fmla="*/ 62 h 62"/>
                  <a:gd name="T2" fmla="*/ 2 w 148"/>
                  <a:gd name="T3" fmla="*/ 61 h 62"/>
                  <a:gd name="T4" fmla="*/ 9 w 148"/>
                  <a:gd name="T5" fmla="*/ 58 h 62"/>
                  <a:gd name="T6" fmla="*/ 18 w 148"/>
                  <a:gd name="T7" fmla="*/ 54 h 62"/>
                  <a:gd name="T8" fmla="*/ 30 w 148"/>
                  <a:gd name="T9" fmla="*/ 48 h 62"/>
                  <a:gd name="T10" fmla="*/ 43 w 148"/>
                  <a:gd name="T11" fmla="*/ 41 h 62"/>
                  <a:gd name="T12" fmla="*/ 57 w 148"/>
                  <a:gd name="T13" fmla="*/ 34 h 62"/>
                  <a:gd name="T14" fmla="*/ 71 w 148"/>
                  <a:gd name="T15" fmla="*/ 28 h 62"/>
                  <a:gd name="T16" fmla="*/ 84 w 148"/>
                  <a:gd name="T17" fmla="*/ 22 h 62"/>
                  <a:gd name="T18" fmla="*/ 95 w 148"/>
                  <a:gd name="T19" fmla="*/ 17 h 62"/>
                  <a:gd name="T20" fmla="*/ 104 w 148"/>
                  <a:gd name="T21" fmla="*/ 13 h 62"/>
                  <a:gd name="T22" fmla="*/ 104 w 148"/>
                  <a:gd name="T23" fmla="*/ 13 h 62"/>
                  <a:gd name="T24" fmla="*/ 118 w 148"/>
                  <a:gd name="T25" fmla="*/ 8 h 62"/>
                  <a:gd name="T26" fmla="*/ 131 w 148"/>
                  <a:gd name="T27" fmla="*/ 5 h 62"/>
                  <a:gd name="T28" fmla="*/ 140 w 148"/>
                  <a:gd name="T29" fmla="*/ 3 h 62"/>
                  <a:gd name="T30" fmla="*/ 146 w 148"/>
                  <a:gd name="T31" fmla="*/ 0 h 62"/>
                  <a:gd name="T32" fmla="*/ 148 w 148"/>
                  <a:gd name="T33" fmla="*/ 0 h 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48"/>
                  <a:gd name="T52" fmla="*/ 0 h 62"/>
                  <a:gd name="T53" fmla="*/ 148 w 148"/>
                  <a:gd name="T54" fmla="*/ 62 h 6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48" h="62">
                    <a:moveTo>
                      <a:pt x="0" y="62"/>
                    </a:moveTo>
                    <a:lnTo>
                      <a:pt x="2" y="61"/>
                    </a:lnTo>
                    <a:lnTo>
                      <a:pt x="9" y="58"/>
                    </a:lnTo>
                    <a:lnTo>
                      <a:pt x="18" y="54"/>
                    </a:lnTo>
                    <a:lnTo>
                      <a:pt x="30" y="48"/>
                    </a:lnTo>
                    <a:lnTo>
                      <a:pt x="43" y="41"/>
                    </a:lnTo>
                    <a:lnTo>
                      <a:pt x="57" y="34"/>
                    </a:lnTo>
                    <a:lnTo>
                      <a:pt x="71" y="28"/>
                    </a:lnTo>
                    <a:lnTo>
                      <a:pt x="84" y="22"/>
                    </a:lnTo>
                    <a:lnTo>
                      <a:pt x="95" y="17"/>
                    </a:lnTo>
                    <a:lnTo>
                      <a:pt x="104" y="13"/>
                    </a:lnTo>
                    <a:lnTo>
                      <a:pt x="118" y="8"/>
                    </a:lnTo>
                    <a:lnTo>
                      <a:pt x="131" y="5"/>
                    </a:lnTo>
                    <a:lnTo>
                      <a:pt x="140" y="3"/>
                    </a:lnTo>
                    <a:lnTo>
                      <a:pt x="146" y="0"/>
                    </a:lnTo>
                    <a:lnTo>
                      <a:pt x="148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37" name="Freeform 804">
                <a:extLst>
                  <a:ext uri="{FF2B5EF4-FFF2-40B4-BE49-F238E27FC236}">
                    <a16:creationId xmlns:a16="http://schemas.microsoft.com/office/drawing/2014/main" id="{148B4DE3-F819-4888-BA72-3C6E4CF9D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7" y="2577"/>
                <a:ext cx="59" cy="160"/>
              </a:xfrm>
              <a:custGeom>
                <a:avLst/>
                <a:gdLst>
                  <a:gd name="T0" fmla="*/ 24 w 59"/>
                  <a:gd name="T1" fmla="*/ 89 h 160"/>
                  <a:gd name="T2" fmla="*/ 27 w 59"/>
                  <a:gd name="T3" fmla="*/ 80 h 160"/>
                  <a:gd name="T4" fmla="*/ 31 w 59"/>
                  <a:gd name="T5" fmla="*/ 72 h 160"/>
                  <a:gd name="T6" fmla="*/ 34 w 59"/>
                  <a:gd name="T7" fmla="*/ 63 h 160"/>
                  <a:gd name="T8" fmla="*/ 39 w 59"/>
                  <a:gd name="T9" fmla="*/ 55 h 160"/>
                  <a:gd name="T10" fmla="*/ 43 w 59"/>
                  <a:gd name="T11" fmla="*/ 45 h 160"/>
                  <a:gd name="T12" fmla="*/ 46 w 59"/>
                  <a:gd name="T13" fmla="*/ 37 h 160"/>
                  <a:gd name="T14" fmla="*/ 49 w 59"/>
                  <a:gd name="T15" fmla="*/ 28 h 160"/>
                  <a:gd name="T16" fmla="*/ 53 w 59"/>
                  <a:gd name="T17" fmla="*/ 19 h 160"/>
                  <a:gd name="T18" fmla="*/ 55 w 59"/>
                  <a:gd name="T19" fmla="*/ 9 h 160"/>
                  <a:gd name="T20" fmla="*/ 59 w 59"/>
                  <a:gd name="T21" fmla="*/ 0 h 160"/>
                  <a:gd name="T22" fmla="*/ 59 w 59"/>
                  <a:gd name="T23" fmla="*/ 0 h 160"/>
                  <a:gd name="T24" fmla="*/ 58 w 59"/>
                  <a:gd name="T25" fmla="*/ 17 h 160"/>
                  <a:gd name="T26" fmla="*/ 56 w 59"/>
                  <a:gd name="T27" fmla="*/ 35 h 160"/>
                  <a:gd name="T28" fmla="*/ 54 w 59"/>
                  <a:gd name="T29" fmla="*/ 52 h 160"/>
                  <a:gd name="T30" fmla="*/ 51 w 59"/>
                  <a:gd name="T31" fmla="*/ 70 h 160"/>
                  <a:gd name="T32" fmla="*/ 46 w 59"/>
                  <a:gd name="T33" fmla="*/ 86 h 160"/>
                  <a:gd name="T34" fmla="*/ 40 w 59"/>
                  <a:gd name="T35" fmla="*/ 102 h 160"/>
                  <a:gd name="T36" fmla="*/ 33 w 59"/>
                  <a:gd name="T37" fmla="*/ 119 h 160"/>
                  <a:gd name="T38" fmla="*/ 25 w 59"/>
                  <a:gd name="T39" fmla="*/ 134 h 160"/>
                  <a:gd name="T40" fmla="*/ 16 w 59"/>
                  <a:gd name="T41" fmla="*/ 148 h 160"/>
                  <a:gd name="T42" fmla="*/ 5 w 59"/>
                  <a:gd name="T43" fmla="*/ 160 h 160"/>
                  <a:gd name="T44" fmla="*/ 5 w 59"/>
                  <a:gd name="T45" fmla="*/ 160 h 160"/>
                  <a:gd name="T46" fmla="*/ 0 w 59"/>
                  <a:gd name="T47" fmla="*/ 144 h 160"/>
                  <a:gd name="T48" fmla="*/ 2 w 59"/>
                  <a:gd name="T49" fmla="*/ 131 h 160"/>
                  <a:gd name="T50" fmla="*/ 8 w 59"/>
                  <a:gd name="T51" fmla="*/ 119 h 160"/>
                  <a:gd name="T52" fmla="*/ 16 w 59"/>
                  <a:gd name="T53" fmla="*/ 105 h 160"/>
                  <a:gd name="T54" fmla="*/ 24 w 59"/>
                  <a:gd name="T55" fmla="*/ 89 h 160"/>
                  <a:gd name="T56" fmla="*/ 24 w 59"/>
                  <a:gd name="T57" fmla="*/ 89 h 1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160"/>
                  <a:gd name="T89" fmla="*/ 59 w 59"/>
                  <a:gd name="T90" fmla="*/ 160 h 1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160">
                    <a:moveTo>
                      <a:pt x="24" y="89"/>
                    </a:moveTo>
                    <a:lnTo>
                      <a:pt x="27" y="80"/>
                    </a:lnTo>
                    <a:lnTo>
                      <a:pt x="31" y="72"/>
                    </a:lnTo>
                    <a:lnTo>
                      <a:pt x="34" y="63"/>
                    </a:lnTo>
                    <a:lnTo>
                      <a:pt x="39" y="55"/>
                    </a:lnTo>
                    <a:lnTo>
                      <a:pt x="43" y="45"/>
                    </a:lnTo>
                    <a:lnTo>
                      <a:pt x="46" y="37"/>
                    </a:lnTo>
                    <a:lnTo>
                      <a:pt x="49" y="28"/>
                    </a:lnTo>
                    <a:lnTo>
                      <a:pt x="53" y="19"/>
                    </a:lnTo>
                    <a:lnTo>
                      <a:pt x="55" y="9"/>
                    </a:lnTo>
                    <a:lnTo>
                      <a:pt x="59" y="0"/>
                    </a:lnTo>
                    <a:lnTo>
                      <a:pt x="58" y="17"/>
                    </a:lnTo>
                    <a:lnTo>
                      <a:pt x="56" y="35"/>
                    </a:lnTo>
                    <a:lnTo>
                      <a:pt x="54" y="52"/>
                    </a:lnTo>
                    <a:lnTo>
                      <a:pt x="51" y="70"/>
                    </a:lnTo>
                    <a:lnTo>
                      <a:pt x="46" y="86"/>
                    </a:lnTo>
                    <a:lnTo>
                      <a:pt x="40" y="102"/>
                    </a:lnTo>
                    <a:lnTo>
                      <a:pt x="33" y="119"/>
                    </a:lnTo>
                    <a:lnTo>
                      <a:pt x="25" y="134"/>
                    </a:lnTo>
                    <a:lnTo>
                      <a:pt x="16" y="148"/>
                    </a:lnTo>
                    <a:lnTo>
                      <a:pt x="5" y="160"/>
                    </a:lnTo>
                    <a:lnTo>
                      <a:pt x="0" y="144"/>
                    </a:lnTo>
                    <a:lnTo>
                      <a:pt x="2" y="131"/>
                    </a:lnTo>
                    <a:lnTo>
                      <a:pt x="8" y="119"/>
                    </a:lnTo>
                    <a:lnTo>
                      <a:pt x="16" y="105"/>
                    </a:lnTo>
                    <a:lnTo>
                      <a:pt x="24" y="89"/>
                    </a:lnTo>
                    <a:close/>
                  </a:path>
                </a:pathLst>
              </a:custGeom>
              <a:solidFill>
                <a:srgbClr val="A5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38" name="Freeform 805">
                <a:extLst>
                  <a:ext uri="{FF2B5EF4-FFF2-40B4-BE49-F238E27FC236}">
                    <a16:creationId xmlns:a16="http://schemas.microsoft.com/office/drawing/2014/main" id="{1F61E5E1-3F5B-42B6-B6CB-CA80FC668B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7" y="2577"/>
                <a:ext cx="59" cy="160"/>
              </a:xfrm>
              <a:custGeom>
                <a:avLst/>
                <a:gdLst>
                  <a:gd name="T0" fmla="*/ 24 w 59"/>
                  <a:gd name="T1" fmla="*/ 89 h 160"/>
                  <a:gd name="T2" fmla="*/ 27 w 59"/>
                  <a:gd name="T3" fmla="*/ 80 h 160"/>
                  <a:gd name="T4" fmla="*/ 31 w 59"/>
                  <a:gd name="T5" fmla="*/ 72 h 160"/>
                  <a:gd name="T6" fmla="*/ 34 w 59"/>
                  <a:gd name="T7" fmla="*/ 63 h 160"/>
                  <a:gd name="T8" fmla="*/ 39 w 59"/>
                  <a:gd name="T9" fmla="*/ 55 h 160"/>
                  <a:gd name="T10" fmla="*/ 43 w 59"/>
                  <a:gd name="T11" fmla="*/ 45 h 160"/>
                  <a:gd name="T12" fmla="*/ 46 w 59"/>
                  <a:gd name="T13" fmla="*/ 37 h 160"/>
                  <a:gd name="T14" fmla="*/ 49 w 59"/>
                  <a:gd name="T15" fmla="*/ 28 h 160"/>
                  <a:gd name="T16" fmla="*/ 53 w 59"/>
                  <a:gd name="T17" fmla="*/ 19 h 160"/>
                  <a:gd name="T18" fmla="*/ 55 w 59"/>
                  <a:gd name="T19" fmla="*/ 9 h 160"/>
                  <a:gd name="T20" fmla="*/ 59 w 59"/>
                  <a:gd name="T21" fmla="*/ 0 h 160"/>
                  <a:gd name="T22" fmla="*/ 59 w 59"/>
                  <a:gd name="T23" fmla="*/ 0 h 160"/>
                  <a:gd name="T24" fmla="*/ 58 w 59"/>
                  <a:gd name="T25" fmla="*/ 17 h 160"/>
                  <a:gd name="T26" fmla="*/ 56 w 59"/>
                  <a:gd name="T27" fmla="*/ 35 h 160"/>
                  <a:gd name="T28" fmla="*/ 54 w 59"/>
                  <a:gd name="T29" fmla="*/ 52 h 160"/>
                  <a:gd name="T30" fmla="*/ 51 w 59"/>
                  <a:gd name="T31" fmla="*/ 70 h 160"/>
                  <a:gd name="T32" fmla="*/ 46 w 59"/>
                  <a:gd name="T33" fmla="*/ 86 h 160"/>
                  <a:gd name="T34" fmla="*/ 40 w 59"/>
                  <a:gd name="T35" fmla="*/ 102 h 160"/>
                  <a:gd name="T36" fmla="*/ 33 w 59"/>
                  <a:gd name="T37" fmla="*/ 119 h 160"/>
                  <a:gd name="T38" fmla="*/ 25 w 59"/>
                  <a:gd name="T39" fmla="*/ 134 h 160"/>
                  <a:gd name="T40" fmla="*/ 16 w 59"/>
                  <a:gd name="T41" fmla="*/ 148 h 160"/>
                  <a:gd name="T42" fmla="*/ 5 w 59"/>
                  <a:gd name="T43" fmla="*/ 160 h 160"/>
                  <a:gd name="T44" fmla="*/ 5 w 59"/>
                  <a:gd name="T45" fmla="*/ 160 h 160"/>
                  <a:gd name="T46" fmla="*/ 0 w 59"/>
                  <a:gd name="T47" fmla="*/ 144 h 160"/>
                  <a:gd name="T48" fmla="*/ 2 w 59"/>
                  <a:gd name="T49" fmla="*/ 131 h 160"/>
                  <a:gd name="T50" fmla="*/ 8 w 59"/>
                  <a:gd name="T51" fmla="*/ 119 h 160"/>
                  <a:gd name="T52" fmla="*/ 16 w 59"/>
                  <a:gd name="T53" fmla="*/ 105 h 160"/>
                  <a:gd name="T54" fmla="*/ 24 w 59"/>
                  <a:gd name="T55" fmla="*/ 89 h 160"/>
                  <a:gd name="T56" fmla="*/ 24 w 59"/>
                  <a:gd name="T57" fmla="*/ 89 h 16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9"/>
                  <a:gd name="T88" fmla="*/ 0 h 160"/>
                  <a:gd name="T89" fmla="*/ 59 w 59"/>
                  <a:gd name="T90" fmla="*/ 160 h 16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9" h="160">
                    <a:moveTo>
                      <a:pt x="24" y="89"/>
                    </a:moveTo>
                    <a:lnTo>
                      <a:pt x="27" y="80"/>
                    </a:lnTo>
                    <a:lnTo>
                      <a:pt x="31" y="72"/>
                    </a:lnTo>
                    <a:lnTo>
                      <a:pt x="34" y="63"/>
                    </a:lnTo>
                    <a:lnTo>
                      <a:pt x="39" y="55"/>
                    </a:lnTo>
                    <a:lnTo>
                      <a:pt x="43" y="45"/>
                    </a:lnTo>
                    <a:lnTo>
                      <a:pt x="46" y="37"/>
                    </a:lnTo>
                    <a:lnTo>
                      <a:pt x="49" y="28"/>
                    </a:lnTo>
                    <a:lnTo>
                      <a:pt x="53" y="19"/>
                    </a:lnTo>
                    <a:lnTo>
                      <a:pt x="55" y="9"/>
                    </a:lnTo>
                    <a:lnTo>
                      <a:pt x="59" y="0"/>
                    </a:lnTo>
                    <a:lnTo>
                      <a:pt x="58" y="17"/>
                    </a:lnTo>
                    <a:lnTo>
                      <a:pt x="56" y="35"/>
                    </a:lnTo>
                    <a:lnTo>
                      <a:pt x="54" y="52"/>
                    </a:lnTo>
                    <a:lnTo>
                      <a:pt x="51" y="70"/>
                    </a:lnTo>
                    <a:lnTo>
                      <a:pt x="46" y="86"/>
                    </a:lnTo>
                    <a:lnTo>
                      <a:pt x="40" y="102"/>
                    </a:lnTo>
                    <a:lnTo>
                      <a:pt x="33" y="119"/>
                    </a:lnTo>
                    <a:lnTo>
                      <a:pt x="25" y="134"/>
                    </a:lnTo>
                    <a:lnTo>
                      <a:pt x="16" y="148"/>
                    </a:lnTo>
                    <a:lnTo>
                      <a:pt x="5" y="160"/>
                    </a:lnTo>
                    <a:lnTo>
                      <a:pt x="0" y="144"/>
                    </a:lnTo>
                    <a:lnTo>
                      <a:pt x="2" y="131"/>
                    </a:lnTo>
                    <a:lnTo>
                      <a:pt x="8" y="119"/>
                    </a:lnTo>
                    <a:lnTo>
                      <a:pt x="16" y="105"/>
                    </a:lnTo>
                    <a:lnTo>
                      <a:pt x="24" y="89"/>
                    </a:lnTo>
                  </a:path>
                </a:pathLst>
              </a:custGeom>
              <a:noFill/>
              <a:ln w="3175">
                <a:solidFill>
                  <a:srgbClr val="A5E4E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39" name="Freeform 806">
                <a:extLst>
                  <a:ext uri="{FF2B5EF4-FFF2-40B4-BE49-F238E27FC236}">
                    <a16:creationId xmlns:a16="http://schemas.microsoft.com/office/drawing/2014/main" id="{3CDF6E5E-745C-4059-BAA8-8BC2EC34BC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8" y="2138"/>
                <a:ext cx="807" cy="824"/>
              </a:xfrm>
              <a:custGeom>
                <a:avLst/>
                <a:gdLst>
                  <a:gd name="T0" fmla="*/ 469 w 807"/>
                  <a:gd name="T1" fmla="*/ 11 h 824"/>
                  <a:gd name="T2" fmla="*/ 576 w 807"/>
                  <a:gd name="T3" fmla="*/ 124 h 824"/>
                  <a:gd name="T4" fmla="*/ 631 w 807"/>
                  <a:gd name="T5" fmla="*/ 177 h 824"/>
                  <a:gd name="T6" fmla="*/ 660 w 807"/>
                  <a:gd name="T7" fmla="*/ 216 h 824"/>
                  <a:gd name="T8" fmla="*/ 692 w 807"/>
                  <a:gd name="T9" fmla="*/ 277 h 824"/>
                  <a:gd name="T10" fmla="*/ 713 w 807"/>
                  <a:gd name="T11" fmla="*/ 336 h 824"/>
                  <a:gd name="T12" fmla="*/ 721 w 807"/>
                  <a:gd name="T13" fmla="*/ 377 h 824"/>
                  <a:gd name="T14" fmla="*/ 730 w 807"/>
                  <a:gd name="T15" fmla="*/ 408 h 824"/>
                  <a:gd name="T16" fmla="*/ 749 w 807"/>
                  <a:gd name="T17" fmla="*/ 458 h 824"/>
                  <a:gd name="T18" fmla="*/ 774 w 807"/>
                  <a:gd name="T19" fmla="*/ 492 h 824"/>
                  <a:gd name="T20" fmla="*/ 786 w 807"/>
                  <a:gd name="T21" fmla="*/ 530 h 824"/>
                  <a:gd name="T22" fmla="*/ 780 w 807"/>
                  <a:gd name="T23" fmla="*/ 558 h 824"/>
                  <a:gd name="T24" fmla="*/ 795 w 807"/>
                  <a:gd name="T25" fmla="*/ 581 h 824"/>
                  <a:gd name="T26" fmla="*/ 804 w 807"/>
                  <a:gd name="T27" fmla="*/ 611 h 824"/>
                  <a:gd name="T28" fmla="*/ 806 w 807"/>
                  <a:gd name="T29" fmla="*/ 660 h 824"/>
                  <a:gd name="T30" fmla="*/ 800 w 807"/>
                  <a:gd name="T31" fmla="*/ 703 h 824"/>
                  <a:gd name="T32" fmla="*/ 775 w 807"/>
                  <a:gd name="T33" fmla="*/ 740 h 824"/>
                  <a:gd name="T34" fmla="*/ 738 w 807"/>
                  <a:gd name="T35" fmla="*/ 766 h 824"/>
                  <a:gd name="T36" fmla="*/ 665 w 807"/>
                  <a:gd name="T37" fmla="*/ 778 h 824"/>
                  <a:gd name="T38" fmla="*/ 587 w 807"/>
                  <a:gd name="T39" fmla="*/ 771 h 824"/>
                  <a:gd name="T40" fmla="*/ 501 w 807"/>
                  <a:gd name="T41" fmla="*/ 755 h 824"/>
                  <a:gd name="T42" fmla="*/ 466 w 807"/>
                  <a:gd name="T43" fmla="*/ 746 h 824"/>
                  <a:gd name="T44" fmla="*/ 441 w 807"/>
                  <a:gd name="T45" fmla="*/ 764 h 824"/>
                  <a:gd name="T46" fmla="*/ 413 w 807"/>
                  <a:gd name="T47" fmla="*/ 797 h 824"/>
                  <a:gd name="T48" fmla="*/ 393 w 807"/>
                  <a:gd name="T49" fmla="*/ 824 h 824"/>
                  <a:gd name="T50" fmla="*/ 366 w 807"/>
                  <a:gd name="T51" fmla="*/ 805 h 824"/>
                  <a:gd name="T52" fmla="*/ 347 w 807"/>
                  <a:gd name="T53" fmla="*/ 774 h 824"/>
                  <a:gd name="T54" fmla="*/ 344 w 807"/>
                  <a:gd name="T55" fmla="*/ 731 h 824"/>
                  <a:gd name="T56" fmla="*/ 340 w 807"/>
                  <a:gd name="T57" fmla="*/ 702 h 824"/>
                  <a:gd name="T58" fmla="*/ 326 w 807"/>
                  <a:gd name="T59" fmla="*/ 673 h 824"/>
                  <a:gd name="T60" fmla="*/ 300 w 807"/>
                  <a:gd name="T61" fmla="*/ 613 h 824"/>
                  <a:gd name="T62" fmla="*/ 273 w 807"/>
                  <a:gd name="T63" fmla="*/ 644 h 824"/>
                  <a:gd name="T64" fmla="*/ 249 w 807"/>
                  <a:gd name="T65" fmla="*/ 677 h 824"/>
                  <a:gd name="T66" fmla="*/ 184 w 807"/>
                  <a:gd name="T67" fmla="*/ 704 h 824"/>
                  <a:gd name="T68" fmla="*/ 171 w 807"/>
                  <a:gd name="T69" fmla="*/ 712 h 824"/>
                  <a:gd name="T70" fmla="*/ 135 w 807"/>
                  <a:gd name="T71" fmla="*/ 717 h 824"/>
                  <a:gd name="T72" fmla="*/ 86 w 807"/>
                  <a:gd name="T73" fmla="*/ 706 h 824"/>
                  <a:gd name="T74" fmla="*/ 38 w 807"/>
                  <a:gd name="T75" fmla="*/ 684 h 824"/>
                  <a:gd name="T76" fmla="*/ 11 w 807"/>
                  <a:gd name="T77" fmla="*/ 621 h 824"/>
                  <a:gd name="T78" fmla="*/ 18 w 807"/>
                  <a:gd name="T79" fmla="*/ 603 h 824"/>
                  <a:gd name="T80" fmla="*/ 35 w 807"/>
                  <a:gd name="T81" fmla="*/ 582 h 824"/>
                  <a:gd name="T82" fmla="*/ 44 w 807"/>
                  <a:gd name="T83" fmla="*/ 564 h 824"/>
                  <a:gd name="T84" fmla="*/ 63 w 807"/>
                  <a:gd name="T85" fmla="*/ 540 h 824"/>
                  <a:gd name="T86" fmla="*/ 72 w 807"/>
                  <a:gd name="T87" fmla="*/ 518 h 824"/>
                  <a:gd name="T88" fmla="*/ 98 w 807"/>
                  <a:gd name="T89" fmla="*/ 499 h 824"/>
                  <a:gd name="T90" fmla="*/ 99 w 807"/>
                  <a:gd name="T91" fmla="*/ 440 h 824"/>
                  <a:gd name="T92" fmla="*/ 120 w 807"/>
                  <a:gd name="T93" fmla="*/ 387 h 824"/>
                  <a:gd name="T94" fmla="*/ 135 w 807"/>
                  <a:gd name="T95" fmla="*/ 351 h 824"/>
                  <a:gd name="T96" fmla="*/ 137 w 807"/>
                  <a:gd name="T97" fmla="*/ 319 h 824"/>
                  <a:gd name="T98" fmla="*/ 143 w 807"/>
                  <a:gd name="T99" fmla="*/ 277 h 824"/>
                  <a:gd name="T100" fmla="*/ 162 w 807"/>
                  <a:gd name="T101" fmla="*/ 233 h 824"/>
                  <a:gd name="T102" fmla="*/ 184 w 807"/>
                  <a:gd name="T103" fmla="*/ 173 h 824"/>
                  <a:gd name="T104" fmla="*/ 200 w 807"/>
                  <a:gd name="T105" fmla="*/ 152 h 824"/>
                  <a:gd name="T106" fmla="*/ 229 w 807"/>
                  <a:gd name="T107" fmla="*/ 123 h 824"/>
                  <a:gd name="T108" fmla="*/ 242 w 807"/>
                  <a:gd name="T109" fmla="*/ 102 h 824"/>
                  <a:gd name="T110" fmla="*/ 278 w 807"/>
                  <a:gd name="T111" fmla="*/ 62 h 824"/>
                  <a:gd name="T112" fmla="*/ 327 w 807"/>
                  <a:gd name="T113" fmla="*/ 24 h 824"/>
                  <a:gd name="T114" fmla="*/ 363 w 807"/>
                  <a:gd name="T115" fmla="*/ 9 h 824"/>
                  <a:gd name="T116" fmla="*/ 398 w 807"/>
                  <a:gd name="T117" fmla="*/ 3 h 824"/>
                  <a:gd name="T118" fmla="*/ 436 w 807"/>
                  <a:gd name="T119" fmla="*/ 0 h 824"/>
                  <a:gd name="T120" fmla="*/ 457 w 807"/>
                  <a:gd name="T121" fmla="*/ 0 h 8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07"/>
                  <a:gd name="T184" fmla="*/ 0 h 824"/>
                  <a:gd name="T185" fmla="*/ 807 w 807"/>
                  <a:gd name="T186" fmla="*/ 824 h 82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07" h="824">
                    <a:moveTo>
                      <a:pt x="457" y="0"/>
                    </a:moveTo>
                    <a:lnTo>
                      <a:pt x="460" y="1"/>
                    </a:lnTo>
                    <a:lnTo>
                      <a:pt x="464" y="5"/>
                    </a:lnTo>
                    <a:lnTo>
                      <a:pt x="469" y="11"/>
                    </a:lnTo>
                    <a:lnTo>
                      <a:pt x="471" y="19"/>
                    </a:lnTo>
                    <a:lnTo>
                      <a:pt x="471" y="29"/>
                    </a:lnTo>
                    <a:lnTo>
                      <a:pt x="576" y="124"/>
                    </a:lnTo>
                    <a:lnTo>
                      <a:pt x="580" y="129"/>
                    </a:lnTo>
                    <a:lnTo>
                      <a:pt x="594" y="141"/>
                    </a:lnTo>
                    <a:lnTo>
                      <a:pt x="613" y="159"/>
                    </a:lnTo>
                    <a:lnTo>
                      <a:pt x="631" y="177"/>
                    </a:lnTo>
                    <a:lnTo>
                      <a:pt x="646" y="195"/>
                    </a:lnTo>
                    <a:lnTo>
                      <a:pt x="652" y="204"/>
                    </a:lnTo>
                    <a:lnTo>
                      <a:pt x="660" y="216"/>
                    </a:lnTo>
                    <a:lnTo>
                      <a:pt x="668" y="230"/>
                    </a:lnTo>
                    <a:lnTo>
                      <a:pt x="677" y="245"/>
                    </a:lnTo>
                    <a:lnTo>
                      <a:pt x="685" y="261"/>
                    </a:lnTo>
                    <a:lnTo>
                      <a:pt x="692" y="277"/>
                    </a:lnTo>
                    <a:lnTo>
                      <a:pt x="700" y="294"/>
                    </a:lnTo>
                    <a:lnTo>
                      <a:pt x="706" y="309"/>
                    </a:lnTo>
                    <a:lnTo>
                      <a:pt x="710" y="323"/>
                    </a:lnTo>
                    <a:lnTo>
                      <a:pt x="713" y="336"/>
                    </a:lnTo>
                    <a:lnTo>
                      <a:pt x="716" y="354"/>
                    </a:lnTo>
                    <a:lnTo>
                      <a:pt x="718" y="367"/>
                    </a:lnTo>
                    <a:lnTo>
                      <a:pt x="721" y="377"/>
                    </a:lnTo>
                    <a:lnTo>
                      <a:pt x="723" y="386"/>
                    </a:lnTo>
                    <a:lnTo>
                      <a:pt x="727" y="395"/>
                    </a:lnTo>
                    <a:lnTo>
                      <a:pt x="730" y="408"/>
                    </a:lnTo>
                    <a:lnTo>
                      <a:pt x="735" y="422"/>
                    </a:lnTo>
                    <a:lnTo>
                      <a:pt x="739" y="435"/>
                    </a:lnTo>
                    <a:lnTo>
                      <a:pt x="744" y="448"/>
                    </a:lnTo>
                    <a:lnTo>
                      <a:pt x="749" y="458"/>
                    </a:lnTo>
                    <a:lnTo>
                      <a:pt x="754" y="466"/>
                    </a:lnTo>
                    <a:lnTo>
                      <a:pt x="764" y="478"/>
                    </a:lnTo>
                    <a:lnTo>
                      <a:pt x="774" y="492"/>
                    </a:lnTo>
                    <a:lnTo>
                      <a:pt x="782" y="506"/>
                    </a:lnTo>
                    <a:lnTo>
                      <a:pt x="786" y="519"/>
                    </a:lnTo>
                    <a:lnTo>
                      <a:pt x="786" y="530"/>
                    </a:lnTo>
                    <a:lnTo>
                      <a:pt x="785" y="538"/>
                    </a:lnTo>
                    <a:lnTo>
                      <a:pt x="781" y="544"/>
                    </a:lnTo>
                    <a:lnTo>
                      <a:pt x="780" y="551"/>
                    </a:lnTo>
                    <a:lnTo>
                      <a:pt x="780" y="558"/>
                    </a:lnTo>
                    <a:lnTo>
                      <a:pt x="782" y="564"/>
                    </a:lnTo>
                    <a:lnTo>
                      <a:pt x="788" y="573"/>
                    </a:lnTo>
                    <a:lnTo>
                      <a:pt x="795" y="581"/>
                    </a:lnTo>
                    <a:lnTo>
                      <a:pt x="801" y="590"/>
                    </a:lnTo>
                    <a:lnTo>
                      <a:pt x="804" y="599"/>
                    </a:lnTo>
                    <a:lnTo>
                      <a:pt x="804" y="611"/>
                    </a:lnTo>
                    <a:lnTo>
                      <a:pt x="804" y="623"/>
                    </a:lnTo>
                    <a:lnTo>
                      <a:pt x="804" y="635"/>
                    </a:lnTo>
                    <a:lnTo>
                      <a:pt x="804" y="647"/>
                    </a:lnTo>
                    <a:lnTo>
                      <a:pt x="806" y="660"/>
                    </a:lnTo>
                    <a:lnTo>
                      <a:pt x="807" y="673"/>
                    </a:lnTo>
                    <a:lnTo>
                      <a:pt x="804" y="688"/>
                    </a:lnTo>
                    <a:lnTo>
                      <a:pt x="800" y="703"/>
                    </a:lnTo>
                    <a:lnTo>
                      <a:pt x="792" y="719"/>
                    </a:lnTo>
                    <a:lnTo>
                      <a:pt x="781" y="733"/>
                    </a:lnTo>
                    <a:lnTo>
                      <a:pt x="775" y="740"/>
                    </a:lnTo>
                    <a:lnTo>
                      <a:pt x="768" y="747"/>
                    </a:lnTo>
                    <a:lnTo>
                      <a:pt x="760" y="754"/>
                    </a:lnTo>
                    <a:lnTo>
                      <a:pt x="750" y="760"/>
                    </a:lnTo>
                    <a:lnTo>
                      <a:pt x="738" y="766"/>
                    </a:lnTo>
                    <a:lnTo>
                      <a:pt x="724" y="771"/>
                    </a:lnTo>
                    <a:lnTo>
                      <a:pt x="707" y="775"/>
                    </a:lnTo>
                    <a:lnTo>
                      <a:pt x="687" y="777"/>
                    </a:lnTo>
                    <a:lnTo>
                      <a:pt x="665" y="778"/>
                    </a:lnTo>
                    <a:lnTo>
                      <a:pt x="639" y="777"/>
                    </a:lnTo>
                    <a:lnTo>
                      <a:pt x="613" y="775"/>
                    </a:lnTo>
                    <a:lnTo>
                      <a:pt x="587" y="771"/>
                    </a:lnTo>
                    <a:lnTo>
                      <a:pt x="562" y="768"/>
                    </a:lnTo>
                    <a:lnTo>
                      <a:pt x="539" y="763"/>
                    </a:lnTo>
                    <a:lnTo>
                      <a:pt x="519" y="759"/>
                    </a:lnTo>
                    <a:lnTo>
                      <a:pt x="501" y="755"/>
                    </a:lnTo>
                    <a:lnTo>
                      <a:pt x="486" y="752"/>
                    </a:lnTo>
                    <a:lnTo>
                      <a:pt x="476" y="748"/>
                    </a:lnTo>
                    <a:lnTo>
                      <a:pt x="469" y="747"/>
                    </a:lnTo>
                    <a:lnTo>
                      <a:pt x="466" y="746"/>
                    </a:lnTo>
                    <a:lnTo>
                      <a:pt x="463" y="748"/>
                    </a:lnTo>
                    <a:lnTo>
                      <a:pt x="453" y="755"/>
                    </a:lnTo>
                    <a:lnTo>
                      <a:pt x="441" y="764"/>
                    </a:lnTo>
                    <a:lnTo>
                      <a:pt x="429" y="775"/>
                    </a:lnTo>
                    <a:lnTo>
                      <a:pt x="420" y="786"/>
                    </a:lnTo>
                    <a:lnTo>
                      <a:pt x="413" y="797"/>
                    </a:lnTo>
                    <a:lnTo>
                      <a:pt x="406" y="807"/>
                    </a:lnTo>
                    <a:lnTo>
                      <a:pt x="399" y="816"/>
                    </a:lnTo>
                    <a:lnTo>
                      <a:pt x="394" y="821"/>
                    </a:lnTo>
                    <a:lnTo>
                      <a:pt x="393" y="824"/>
                    </a:lnTo>
                    <a:lnTo>
                      <a:pt x="388" y="821"/>
                    </a:lnTo>
                    <a:lnTo>
                      <a:pt x="379" y="814"/>
                    </a:lnTo>
                    <a:lnTo>
                      <a:pt x="366" y="805"/>
                    </a:lnTo>
                    <a:lnTo>
                      <a:pt x="355" y="795"/>
                    </a:lnTo>
                    <a:lnTo>
                      <a:pt x="349" y="784"/>
                    </a:lnTo>
                    <a:lnTo>
                      <a:pt x="347" y="774"/>
                    </a:lnTo>
                    <a:lnTo>
                      <a:pt x="347" y="762"/>
                    </a:lnTo>
                    <a:lnTo>
                      <a:pt x="347" y="752"/>
                    </a:lnTo>
                    <a:lnTo>
                      <a:pt x="345" y="741"/>
                    </a:lnTo>
                    <a:lnTo>
                      <a:pt x="344" y="731"/>
                    </a:lnTo>
                    <a:lnTo>
                      <a:pt x="342" y="720"/>
                    </a:lnTo>
                    <a:lnTo>
                      <a:pt x="341" y="711"/>
                    </a:lnTo>
                    <a:lnTo>
                      <a:pt x="340" y="702"/>
                    </a:lnTo>
                    <a:lnTo>
                      <a:pt x="337" y="694"/>
                    </a:lnTo>
                    <a:lnTo>
                      <a:pt x="333" y="684"/>
                    </a:lnTo>
                    <a:lnTo>
                      <a:pt x="326" y="673"/>
                    </a:lnTo>
                    <a:lnTo>
                      <a:pt x="315" y="657"/>
                    </a:lnTo>
                    <a:lnTo>
                      <a:pt x="306" y="641"/>
                    </a:lnTo>
                    <a:lnTo>
                      <a:pt x="300" y="626"/>
                    </a:lnTo>
                    <a:lnTo>
                      <a:pt x="300" y="613"/>
                    </a:lnTo>
                    <a:lnTo>
                      <a:pt x="295" y="617"/>
                    </a:lnTo>
                    <a:lnTo>
                      <a:pt x="286" y="628"/>
                    </a:lnTo>
                    <a:lnTo>
                      <a:pt x="273" y="644"/>
                    </a:lnTo>
                    <a:lnTo>
                      <a:pt x="263" y="657"/>
                    </a:lnTo>
                    <a:lnTo>
                      <a:pt x="255" y="668"/>
                    </a:lnTo>
                    <a:lnTo>
                      <a:pt x="249" y="677"/>
                    </a:lnTo>
                    <a:lnTo>
                      <a:pt x="239" y="688"/>
                    </a:lnTo>
                    <a:lnTo>
                      <a:pt x="223" y="696"/>
                    </a:lnTo>
                    <a:lnTo>
                      <a:pt x="206" y="703"/>
                    </a:lnTo>
                    <a:lnTo>
                      <a:pt x="184" y="704"/>
                    </a:lnTo>
                    <a:lnTo>
                      <a:pt x="183" y="705"/>
                    </a:lnTo>
                    <a:lnTo>
                      <a:pt x="178" y="709"/>
                    </a:lnTo>
                    <a:lnTo>
                      <a:pt x="171" y="712"/>
                    </a:lnTo>
                    <a:lnTo>
                      <a:pt x="161" y="716"/>
                    </a:lnTo>
                    <a:lnTo>
                      <a:pt x="149" y="717"/>
                    </a:lnTo>
                    <a:lnTo>
                      <a:pt x="135" y="717"/>
                    </a:lnTo>
                    <a:lnTo>
                      <a:pt x="122" y="717"/>
                    </a:lnTo>
                    <a:lnTo>
                      <a:pt x="108" y="714"/>
                    </a:lnTo>
                    <a:lnTo>
                      <a:pt x="97" y="711"/>
                    </a:lnTo>
                    <a:lnTo>
                      <a:pt x="86" y="706"/>
                    </a:lnTo>
                    <a:lnTo>
                      <a:pt x="75" y="700"/>
                    </a:lnTo>
                    <a:lnTo>
                      <a:pt x="57" y="695"/>
                    </a:lnTo>
                    <a:lnTo>
                      <a:pt x="38" y="684"/>
                    </a:lnTo>
                    <a:lnTo>
                      <a:pt x="18" y="666"/>
                    </a:lnTo>
                    <a:lnTo>
                      <a:pt x="0" y="635"/>
                    </a:lnTo>
                    <a:lnTo>
                      <a:pt x="11" y="621"/>
                    </a:lnTo>
                    <a:lnTo>
                      <a:pt x="11" y="620"/>
                    </a:lnTo>
                    <a:lnTo>
                      <a:pt x="12" y="616"/>
                    </a:lnTo>
                    <a:lnTo>
                      <a:pt x="14" y="610"/>
                    </a:lnTo>
                    <a:lnTo>
                      <a:pt x="18" y="603"/>
                    </a:lnTo>
                    <a:lnTo>
                      <a:pt x="25" y="595"/>
                    </a:lnTo>
                    <a:lnTo>
                      <a:pt x="31" y="588"/>
                    </a:lnTo>
                    <a:lnTo>
                      <a:pt x="35" y="582"/>
                    </a:lnTo>
                    <a:lnTo>
                      <a:pt x="38" y="576"/>
                    </a:lnTo>
                    <a:lnTo>
                      <a:pt x="40" y="570"/>
                    </a:lnTo>
                    <a:lnTo>
                      <a:pt x="44" y="564"/>
                    </a:lnTo>
                    <a:lnTo>
                      <a:pt x="49" y="558"/>
                    </a:lnTo>
                    <a:lnTo>
                      <a:pt x="55" y="552"/>
                    </a:lnTo>
                    <a:lnTo>
                      <a:pt x="60" y="546"/>
                    </a:lnTo>
                    <a:lnTo>
                      <a:pt x="63" y="540"/>
                    </a:lnTo>
                    <a:lnTo>
                      <a:pt x="67" y="533"/>
                    </a:lnTo>
                    <a:lnTo>
                      <a:pt x="69" y="525"/>
                    </a:lnTo>
                    <a:lnTo>
                      <a:pt x="72" y="518"/>
                    </a:lnTo>
                    <a:lnTo>
                      <a:pt x="77" y="511"/>
                    </a:lnTo>
                    <a:lnTo>
                      <a:pt x="85" y="505"/>
                    </a:lnTo>
                    <a:lnTo>
                      <a:pt x="98" y="499"/>
                    </a:lnTo>
                    <a:lnTo>
                      <a:pt x="97" y="495"/>
                    </a:lnTo>
                    <a:lnTo>
                      <a:pt x="97" y="481"/>
                    </a:lnTo>
                    <a:lnTo>
                      <a:pt x="97" y="461"/>
                    </a:lnTo>
                    <a:lnTo>
                      <a:pt x="99" y="440"/>
                    </a:lnTo>
                    <a:lnTo>
                      <a:pt x="105" y="419"/>
                    </a:lnTo>
                    <a:lnTo>
                      <a:pt x="112" y="402"/>
                    </a:lnTo>
                    <a:lnTo>
                      <a:pt x="120" y="387"/>
                    </a:lnTo>
                    <a:lnTo>
                      <a:pt x="127" y="374"/>
                    </a:lnTo>
                    <a:lnTo>
                      <a:pt x="132" y="362"/>
                    </a:lnTo>
                    <a:lnTo>
                      <a:pt x="135" y="351"/>
                    </a:lnTo>
                    <a:lnTo>
                      <a:pt x="136" y="345"/>
                    </a:lnTo>
                    <a:lnTo>
                      <a:pt x="137" y="338"/>
                    </a:lnTo>
                    <a:lnTo>
                      <a:pt x="137" y="329"/>
                    </a:lnTo>
                    <a:lnTo>
                      <a:pt x="137" y="319"/>
                    </a:lnTo>
                    <a:lnTo>
                      <a:pt x="139" y="310"/>
                    </a:lnTo>
                    <a:lnTo>
                      <a:pt x="139" y="299"/>
                    </a:lnTo>
                    <a:lnTo>
                      <a:pt x="141" y="288"/>
                    </a:lnTo>
                    <a:lnTo>
                      <a:pt x="143" y="277"/>
                    </a:lnTo>
                    <a:lnTo>
                      <a:pt x="147" y="266"/>
                    </a:lnTo>
                    <a:lnTo>
                      <a:pt x="151" y="255"/>
                    </a:lnTo>
                    <a:lnTo>
                      <a:pt x="162" y="233"/>
                    </a:lnTo>
                    <a:lnTo>
                      <a:pt x="170" y="211"/>
                    </a:lnTo>
                    <a:lnTo>
                      <a:pt x="178" y="191"/>
                    </a:lnTo>
                    <a:lnTo>
                      <a:pt x="183" y="179"/>
                    </a:lnTo>
                    <a:lnTo>
                      <a:pt x="184" y="173"/>
                    </a:lnTo>
                    <a:lnTo>
                      <a:pt x="186" y="169"/>
                    </a:lnTo>
                    <a:lnTo>
                      <a:pt x="192" y="162"/>
                    </a:lnTo>
                    <a:lnTo>
                      <a:pt x="200" y="152"/>
                    </a:lnTo>
                    <a:lnTo>
                      <a:pt x="209" y="140"/>
                    </a:lnTo>
                    <a:lnTo>
                      <a:pt x="220" y="131"/>
                    </a:lnTo>
                    <a:lnTo>
                      <a:pt x="229" y="123"/>
                    </a:lnTo>
                    <a:lnTo>
                      <a:pt x="235" y="115"/>
                    </a:lnTo>
                    <a:lnTo>
                      <a:pt x="240" y="108"/>
                    </a:lnTo>
                    <a:lnTo>
                      <a:pt x="241" y="103"/>
                    </a:lnTo>
                    <a:lnTo>
                      <a:pt x="242" y="102"/>
                    </a:lnTo>
                    <a:lnTo>
                      <a:pt x="247" y="96"/>
                    </a:lnTo>
                    <a:lnTo>
                      <a:pt x="259" y="81"/>
                    </a:lnTo>
                    <a:lnTo>
                      <a:pt x="278" y="62"/>
                    </a:lnTo>
                    <a:lnTo>
                      <a:pt x="298" y="43"/>
                    </a:lnTo>
                    <a:lnTo>
                      <a:pt x="318" y="29"/>
                    </a:lnTo>
                    <a:lnTo>
                      <a:pt x="327" y="24"/>
                    </a:lnTo>
                    <a:lnTo>
                      <a:pt x="336" y="19"/>
                    </a:lnTo>
                    <a:lnTo>
                      <a:pt x="345" y="16"/>
                    </a:lnTo>
                    <a:lnTo>
                      <a:pt x="354" y="12"/>
                    </a:lnTo>
                    <a:lnTo>
                      <a:pt x="363" y="9"/>
                    </a:lnTo>
                    <a:lnTo>
                      <a:pt x="372" y="7"/>
                    </a:lnTo>
                    <a:lnTo>
                      <a:pt x="380" y="5"/>
                    </a:lnTo>
                    <a:lnTo>
                      <a:pt x="390" y="4"/>
                    </a:lnTo>
                    <a:lnTo>
                      <a:pt x="398" y="3"/>
                    </a:lnTo>
                    <a:lnTo>
                      <a:pt x="406" y="2"/>
                    </a:lnTo>
                    <a:lnTo>
                      <a:pt x="422" y="1"/>
                    </a:lnTo>
                    <a:lnTo>
                      <a:pt x="436" y="0"/>
                    </a:lnTo>
                    <a:lnTo>
                      <a:pt x="447" y="0"/>
                    </a:lnTo>
                    <a:lnTo>
                      <a:pt x="453" y="0"/>
                    </a:lnTo>
                    <a:lnTo>
                      <a:pt x="457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40" name="Freeform 807">
                <a:extLst>
                  <a:ext uri="{FF2B5EF4-FFF2-40B4-BE49-F238E27FC236}">
                    <a16:creationId xmlns:a16="http://schemas.microsoft.com/office/drawing/2014/main" id="{645BDEFF-0DD4-46BF-AA98-EF87930AFB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8" y="2138"/>
                <a:ext cx="807" cy="824"/>
              </a:xfrm>
              <a:custGeom>
                <a:avLst/>
                <a:gdLst>
                  <a:gd name="T0" fmla="*/ 469 w 807"/>
                  <a:gd name="T1" fmla="*/ 11 h 824"/>
                  <a:gd name="T2" fmla="*/ 576 w 807"/>
                  <a:gd name="T3" fmla="*/ 124 h 824"/>
                  <a:gd name="T4" fmla="*/ 631 w 807"/>
                  <a:gd name="T5" fmla="*/ 177 h 824"/>
                  <a:gd name="T6" fmla="*/ 660 w 807"/>
                  <a:gd name="T7" fmla="*/ 216 h 824"/>
                  <a:gd name="T8" fmla="*/ 692 w 807"/>
                  <a:gd name="T9" fmla="*/ 277 h 824"/>
                  <a:gd name="T10" fmla="*/ 713 w 807"/>
                  <a:gd name="T11" fmla="*/ 336 h 824"/>
                  <a:gd name="T12" fmla="*/ 721 w 807"/>
                  <a:gd name="T13" fmla="*/ 377 h 824"/>
                  <a:gd name="T14" fmla="*/ 730 w 807"/>
                  <a:gd name="T15" fmla="*/ 408 h 824"/>
                  <a:gd name="T16" fmla="*/ 749 w 807"/>
                  <a:gd name="T17" fmla="*/ 458 h 824"/>
                  <a:gd name="T18" fmla="*/ 774 w 807"/>
                  <a:gd name="T19" fmla="*/ 492 h 824"/>
                  <a:gd name="T20" fmla="*/ 786 w 807"/>
                  <a:gd name="T21" fmla="*/ 530 h 824"/>
                  <a:gd name="T22" fmla="*/ 780 w 807"/>
                  <a:gd name="T23" fmla="*/ 558 h 824"/>
                  <a:gd name="T24" fmla="*/ 795 w 807"/>
                  <a:gd name="T25" fmla="*/ 581 h 824"/>
                  <a:gd name="T26" fmla="*/ 804 w 807"/>
                  <a:gd name="T27" fmla="*/ 611 h 824"/>
                  <a:gd name="T28" fmla="*/ 806 w 807"/>
                  <a:gd name="T29" fmla="*/ 660 h 824"/>
                  <a:gd name="T30" fmla="*/ 800 w 807"/>
                  <a:gd name="T31" fmla="*/ 703 h 824"/>
                  <a:gd name="T32" fmla="*/ 775 w 807"/>
                  <a:gd name="T33" fmla="*/ 740 h 824"/>
                  <a:gd name="T34" fmla="*/ 738 w 807"/>
                  <a:gd name="T35" fmla="*/ 766 h 824"/>
                  <a:gd name="T36" fmla="*/ 665 w 807"/>
                  <a:gd name="T37" fmla="*/ 778 h 824"/>
                  <a:gd name="T38" fmla="*/ 587 w 807"/>
                  <a:gd name="T39" fmla="*/ 771 h 824"/>
                  <a:gd name="T40" fmla="*/ 501 w 807"/>
                  <a:gd name="T41" fmla="*/ 755 h 824"/>
                  <a:gd name="T42" fmla="*/ 466 w 807"/>
                  <a:gd name="T43" fmla="*/ 746 h 824"/>
                  <a:gd name="T44" fmla="*/ 441 w 807"/>
                  <a:gd name="T45" fmla="*/ 764 h 824"/>
                  <a:gd name="T46" fmla="*/ 413 w 807"/>
                  <a:gd name="T47" fmla="*/ 797 h 824"/>
                  <a:gd name="T48" fmla="*/ 393 w 807"/>
                  <a:gd name="T49" fmla="*/ 824 h 824"/>
                  <a:gd name="T50" fmla="*/ 366 w 807"/>
                  <a:gd name="T51" fmla="*/ 805 h 824"/>
                  <a:gd name="T52" fmla="*/ 347 w 807"/>
                  <a:gd name="T53" fmla="*/ 774 h 824"/>
                  <a:gd name="T54" fmla="*/ 344 w 807"/>
                  <a:gd name="T55" fmla="*/ 731 h 824"/>
                  <a:gd name="T56" fmla="*/ 340 w 807"/>
                  <a:gd name="T57" fmla="*/ 702 h 824"/>
                  <a:gd name="T58" fmla="*/ 326 w 807"/>
                  <a:gd name="T59" fmla="*/ 673 h 824"/>
                  <a:gd name="T60" fmla="*/ 300 w 807"/>
                  <a:gd name="T61" fmla="*/ 613 h 824"/>
                  <a:gd name="T62" fmla="*/ 273 w 807"/>
                  <a:gd name="T63" fmla="*/ 644 h 824"/>
                  <a:gd name="T64" fmla="*/ 249 w 807"/>
                  <a:gd name="T65" fmla="*/ 677 h 824"/>
                  <a:gd name="T66" fmla="*/ 184 w 807"/>
                  <a:gd name="T67" fmla="*/ 704 h 824"/>
                  <a:gd name="T68" fmla="*/ 171 w 807"/>
                  <a:gd name="T69" fmla="*/ 712 h 824"/>
                  <a:gd name="T70" fmla="*/ 135 w 807"/>
                  <a:gd name="T71" fmla="*/ 717 h 824"/>
                  <a:gd name="T72" fmla="*/ 86 w 807"/>
                  <a:gd name="T73" fmla="*/ 706 h 824"/>
                  <a:gd name="T74" fmla="*/ 38 w 807"/>
                  <a:gd name="T75" fmla="*/ 684 h 824"/>
                  <a:gd name="T76" fmla="*/ 11 w 807"/>
                  <a:gd name="T77" fmla="*/ 621 h 824"/>
                  <a:gd name="T78" fmla="*/ 18 w 807"/>
                  <a:gd name="T79" fmla="*/ 603 h 824"/>
                  <a:gd name="T80" fmla="*/ 35 w 807"/>
                  <a:gd name="T81" fmla="*/ 582 h 824"/>
                  <a:gd name="T82" fmla="*/ 44 w 807"/>
                  <a:gd name="T83" fmla="*/ 564 h 824"/>
                  <a:gd name="T84" fmla="*/ 63 w 807"/>
                  <a:gd name="T85" fmla="*/ 540 h 824"/>
                  <a:gd name="T86" fmla="*/ 72 w 807"/>
                  <a:gd name="T87" fmla="*/ 518 h 824"/>
                  <a:gd name="T88" fmla="*/ 98 w 807"/>
                  <a:gd name="T89" fmla="*/ 499 h 824"/>
                  <a:gd name="T90" fmla="*/ 99 w 807"/>
                  <a:gd name="T91" fmla="*/ 440 h 824"/>
                  <a:gd name="T92" fmla="*/ 120 w 807"/>
                  <a:gd name="T93" fmla="*/ 387 h 824"/>
                  <a:gd name="T94" fmla="*/ 135 w 807"/>
                  <a:gd name="T95" fmla="*/ 351 h 824"/>
                  <a:gd name="T96" fmla="*/ 137 w 807"/>
                  <a:gd name="T97" fmla="*/ 319 h 824"/>
                  <a:gd name="T98" fmla="*/ 143 w 807"/>
                  <a:gd name="T99" fmla="*/ 277 h 824"/>
                  <a:gd name="T100" fmla="*/ 162 w 807"/>
                  <a:gd name="T101" fmla="*/ 233 h 824"/>
                  <a:gd name="T102" fmla="*/ 184 w 807"/>
                  <a:gd name="T103" fmla="*/ 173 h 824"/>
                  <a:gd name="T104" fmla="*/ 200 w 807"/>
                  <a:gd name="T105" fmla="*/ 152 h 824"/>
                  <a:gd name="T106" fmla="*/ 229 w 807"/>
                  <a:gd name="T107" fmla="*/ 123 h 824"/>
                  <a:gd name="T108" fmla="*/ 242 w 807"/>
                  <a:gd name="T109" fmla="*/ 102 h 824"/>
                  <a:gd name="T110" fmla="*/ 278 w 807"/>
                  <a:gd name="T111" fmla="*/ 62 h 824"/>
                  <a:gd name="T112" fmla="*/ 327 w 807"/>
                  <a:gd name="T113" fmla="*/ 24 h 824"/>
                  <a:gd name="T114" fmla="*/ 363 w 807"/>
                  <a:gd name="T115" fmla="*/ 9 h 824"/>
                  <a:gd name="T116" fmla="*/ 398 w 807"/>
                  <a:gd name="T117" fmla="*/ 3 h 824"/>
                  <a:gd name="T118" fmla="*/ 436 w 807"/>
                  <a:gd name="T119" fmla="*/ 0 h 824"/>
                  <a:gd name="T120" fmla="*/ 457 w 807"/>
                  <a:gd name="T121" fmla="*/ 0 h 8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807"/>
                  <a:gd name="T184" fmla="*/ 0 h 824"/>
                  <a:gd name="T185" fmla="*/ 807 w 807"/>
                  <a:gd name="T186" fmla="*/ 824 h 82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807" h="824">
                    <a:moveTo>
                      <a:pt x="457" y="0"/>
                    </a:moveTo>
                    <a:lnTo>
                      <a:pt x="460" y="1"/>
                    </a:lnTo>
                    <a:lnTo>
                      <a:pt x="464" y="5"/>
                    </a:lnTo>
                    <a:lnTo>
                      <a:pt x="469" y="11"/>
                    </a:lnTo>
                    <a:lnTo>
                      <a:pt x="471" y="19"/>
                    </a:lnTo>
                    <a:lnTo>
                      <a:pt x="471" y="29"/>
                    </a:lnTo>
                    <a:lnTo>
                      <a:pt x="576" y="124"/>
                    </a:lnTo>
                    <a:lnTo>
                      <a:pt x="580" y="129"/>
                    </a:lnTo>
                    <a:lnTo>
                      <a:pt x="594" y="141"/>
                    </a:lnTo>
                    <a:lnTo>
                      <a:pt x="613" y="159"/>
                    </a:lnTo>
                    <a:lnTo>
                      <a:pt x="631" y="177"/>
                    </a:lnTo>
                    <a:lnTo>
                      <a:pt x="646" y="195"/>
                    </a:lnTo>
                    <a:lnTo>
                      <a:pt x="652" y="204"/>
                    </a:lnTo>
                    <a:lnTo>
                      <a:pt x="660" y="216"/>
                    </a:lnTo>
                    <a:lnTo>
                      <a:pt x="668" y="230"/>
                    </a:lnTo>
                    <a:lnTo>
                      <a:pt x="677" y="245"/>
                    </a:lnTo>
                    <a:lnTo>
                      <a:pt x="685" y="261"/>
                    </a:lnTo>
                    <a:lnTo>
                      <a:pt x="692" y="277"/>
                    </a:lnTo>
                    <a:lnTo>
                      <a:pt x="700" y="294"/>
                    </a:lnTo>
                    <a:lnTo>
                      <a:pt x="706" y="309"/>
                    </a:lnTo>
                    <a:lnTo>
                      <a:pt x="710" y="323"/>
                    </a:lnTo>
                    <a:lnTo>
                      <a:pt x="713" y="336"/>
                    </a:lnTo>
                    <a:lnTo>
                      <a:pt x="716" y="354"/>
                    </a:lnTo>
                    <a:lnTo>
                      <a:pt x="718" y="367"/>
                    </a:lnTo>
                    <a:lnTo>
                      <a:pt x="721" y="377"/>
                    </a:lnTo>
                    <a:lnTo>
                      <a:pt x="723" y="386"/>
                    </a:lnTo>
                    <a:lnTo>
                      <a:pt x="727" y="395"/>
                    </a:lnTo>
                    <a:lnTo>
                      <a:pt x="730" y="408"/>
                    </a:lnTo>
                    <a:lnTo>
                      <a:pt x="735" y="422"/>
                    </a:lnTo>
                    <a:lnTo>
                      <a:pt x="739" y="435"/>
                    </a:lnTo>
                    <a:lnTo>
                      <a:pt x="744" y="448"/>
                    </a:lnTo>
                    <a:lnTo>
                      <a:pt x="749" y="458"/>
                    </a:lnTo>
                    <a:lnTo>
                      <a:pt x="754" y="466"/>
                    </a:lnTo>
                    <a:lnTo>
                      <a:pt x="764" y="478"/>
                    </a:lnTo>
                    <a:lnTo>
                      <a:pt x="774" y="492"/>
                    </a:lnTo>
                    <a:lnTo>
                      <a:pt x="782" y="506"/>
                    </a:lnTo>
                    <a:lnTo>
                      <a:pt x="786" y="519"/>
                    </a:lnTo>
                    <a:lnTo>
                      <a:pt x="786" y="530"/>
                    </a:lnTo>
                    <a:lnTo>
                      <a:pt x="785" y="538"/>
                    </a:lnTo>
                    <a:lnTo>
                      <a:pt x="781" y="544"/>
                    </a:lnTo>
                    <a:lnTo>
                      <a:pt x="780" y="551"/>
                    </a:lnTo>
                    <a:lnTo>
                      <a:pt x="780" y="558"/>
                    </a:lnTo>
                    <a:lnTo>
                      <a:pt x="782" y="564"/>
                    </a:lnTo>
                    <a:lnTo>
                      <a:pt x="788" y="573"/>
                    </a:lnTo>
                    <a:lnTo>
                      <a:pt x="795" y="581"/>
                    </a:lnTo>
                    <a:lnTo>
                      <a:pt x="801" y="590"/>
                    </a:lnTo>
                    <a:lnTo>
                      <a:pt x="804" y="599"/>
                    </a:lnTo>
                    <a:lnTo>
                      <a:pt x="804" y="611"/>
                    </a:lnTo>
                    <a:lnTo>
                      <a:pt x="804" y="623"/>
                    </a:lnTo>
                    <a:lnTo>
                      <a:pt x="804" y="635"/>
                    </a:lnTo>
                    <a:lnTo>
                      <a:pt x="804" y="647"/>
                    </a:lnTo>
                    <a:lnTo>
                      <a:pt x="806" y="660"/>
                    </a:lnTo>
                    <a:lnTo>
                      <a:pt x="807" y="673"/>
                    </a:lnTo>
                    <a:lnTo>
                      <a:pt x="804" y="688"/>
                    </a:lnTo>
                    <a:lnTo>
                      <a:pt x="800" y="703"/>
                    </a:lnTo>
                    <a:lnTo>
                      <a:pt x="792" y="719"/>
                    </a:lnTo>
                    <a:lnTo>
                      <a:pt x="781" y="733"/>
                    </a:lnTo>
                    <a:lnTo>
                      <a:pt x="775" y="740"/>
                    </a:lnTo>
                    <a:lnTo>
                      <a:pt x="768" y="747"/>
                    </a:lnTo>
                    <a:lnTo>
                      <a:pt x="760" y="754"/>
                    </a:lnTo>
                    <a:lnTo>
                      <a:pt x="750" y="760"/>
                    </a:lnTo>
                    <a:lnTo>
                      <a:pt x="738" y="766"/>
                    </a:lnTo>
                    <a:lnTo>
                      <a:pt x="724" y="771"/>
                    </a:lnTo>
                    <a:lnTo>
                      <a:pt x="707" y="775"/>
                    </a:lnTo>
                    <a:lnTo>
                      <a:pt x="687" y="777"/>
                    </a:lnTo>
                    <a:lnTo>
                      <a:pt x="665" y="778"/>
                    </a:lnTo>
                    <a:lnTo>
                      <a:pt x="639" y="777"/>
                    </a:lnTo>
                    <a:lnTo>
                      <a:pt x="613" y="775"/>
                    </a:lnTo>
                    <a:lnTo>
                      <a:pt x="587" y="771"/>
                    </a:lnTo>
                    <a:lnTo>
                      <a:pt x="562" y="768"/>
                    </a:lnTo>
                    <a:lnTo>
                      <a:pt x="539" y="763"/>
                    </a:lnTo>
                    <a:lnTo>
                      <a:pt x="519" y="759"/>
                    </a:lnTo>
                    <a:lnTo>
                      <a:pt x="501" y="755"/>
                    </a:lnTo>
                    <a:lnTo>
                      <a:pt x="486" y="752"/>
                    </a:lnTo>
                    <a:lnTo>
                      <a:pt x="476" y="748"/>
                    </a:lnTo>
                    <a:lnTo>
                      <a:pt x="469" y="747"/>
                    </a:lnTo>
                    <a:lnTo>
                      <a:pt x="466" y="746"/>
                    </a:lnTo>
                    <a:lnTo>
                      <a:pt x="463" y="748"/>
                    </a:lnTo>
                    <a:lnTo>
                      <a:pt x="453" y="755"/>
                    </a:lnTo>
                    <a:lnTo>
                      <a:pt x="441" y="764"/>
                    </a:lnTo>
                    <a:lnTo>
                      <a:pt x="429" y="775"/>
                    </a:lnTo>
                    <a:lnTo>
                      <a:pt x="420" y="786"/>
                    </a:lnTo>
                    <a:lnTo>
                      <a:pt x="413" y="797"/>
                    </a:lnTo>
                    <a:lnTo>
                      <a:pt x="406" y="807"/>
                    </a:lnTo>
                    <a:lnTo>
                      <a:pt x="399" y="816"/>
                    </a:lnTo>
                    <a:lnTo>
                      <a:pt x="394" y="821"/>
                    </a:lnTo>
                    <a:lnTo>
                      <a:pt x="393" y="824"/>
                    </a:lnTo>
                    <a:lnTo>
                      <a:pt x="388" y="821"/>
                    </a:lnTo>
                    <a:lnTo>
                      <a:pt x="379" y="814"/>
                    </a:lnTo>
                    <a:lnTo>
                      <a:pt x="366" y="805"/>
                    </a:lnTo>
                    <a:lnTo>
                      <a:pt x="355" y="795"/>
                    </a:lnTo>
                    <a:lnTo>
                      <a:pt x="349" y="784"/>
                    </a:lnTo>
                    <a:lnTo>
                      <a:pt x="347" y="774"/>
                    </a:lnTo>
                    <a:lnTo>
                      <a:pt x="347" y="762"/>
                    </a:lnTo>
                    <a:lnTo>
                      <a:pt x="347" y="752"/>
                    </a:lnTo>
                    <a:lnTo>
                      <a:pt x="345" y="741"/>
                    </a:lnTo>
                    <a:lnTo>
                      <a:pt x="344" y="731"/>
                    </a:lnTo>
                    <a:lnTo>
                      <a:pt x="342" y="720"/>
                    </a:lnTo>
                    <a:lnTo>
                      <a:pt x="341" y="711"/>
                    </a:lnTo>
                    <a:lnTo>
                      <a:pt x="340" y="702"/>
                    </a:lnTo>
                    <a:lnTo>
                      <a:pt x="337" y="694"/>
                    </a:lnTo>
                    <a:lnTo>
                      <a:pt x="333" y="684"/>
                    </a:lnTo>
                    <a:lnTo>
                      <a:pt x="326" y="673"/>
                    </a:lnTo>
                    <a:lnTo>
                      <a:pt x="315" y="657"/>
                    </a:lnTo>
                    <a:lnTo>
                      <a:pt x="306" y="641"/>
                    </a:lnTo>
                    <a:lnTo>
                      <a:pt x="300" y="626"/>
                    </a:lnTo>
                    <a:lnTo>
                      <a:pt x="300" y="613"/>
                    </a:lnTo>
                    <a:lnTo>
                      <a:pt x="295" y="617"/>
                    </a:lnTo>
                    <a:lnTo>
                      <a:pt x="286" y="628"/>
                    </a:lnTo>
                    <a:lnTo>
                      <a:pt x="273" y="644"/>
                    </a:lnTo>
                    <a:lnTo>
                      <a:pt x="263" y="657"/>
                    </a:lnTo>
                    <a:lnTo>
                      <a:pt x="255" y="668"/>
                    </a:lnTo>
                    <a:lnTo>
                      <a:pt x="249" y="677"/>
                    </a:lnTo>
                    <a:lnTo>
                      <a:pt x="239" y="688"/>
                    </a:lnTo>
                    <a:lnTo>
                      <a:pt x="223" y="696"/>
                    </a:lnTo>
                    <a:lnTo>
                      <a:pt x="206" y="703"/>
                    </a:lnTo>
                    <a:lnTo>
                      <a:pt x="184" y="704"/>
                    </a:lnTo>
                    <a:lnTo>
                      <a:pt x="183" y="705"/>
                    </a:lnTo>
                    <a:lnTo>
                      <a:pt x="178" y="709"/>
                    </a:lnTo>
                    <a:lnTo>
                      <a:pt x="171" y="712"/>
                    </a:lnTo>
                    <a:lnTo>
                      <a:pt x="161" y="716"/>
                    </a:lnTo>
                    <a:lnTo>
                      <a:pt x="149" y="717"/>
                    </a:lnTo>
                    <a:lnTo>
                      <a:pt x="135" y="717"/>
                    </a:lnTo>
                    <a:lnTo>
                      <a:pt x="122" y="717"/>
                    </a:lnTo>
                    <a:lnTo>
                      <a:pt x="108" y="714"/>
                    </a:lnTo>
                    <a:lnTo>
                      <a:pt x="97" y="711"/>
                    </a:lnTo>
                    <a:lnTo>
                      <a:pt x="86" y="706"/>
                    </a:lnTo>
                    <a:lnTo>
                      <a:pt x="75" y="700"/>
                    </a:lnTo>
                    <a:lnTo>
                      <a:pt x="57" y="695"/>
                    </a:lnTo>
                    <a:lnTo>
                      <a:pt x="38" y="684"/>
                    </a:lnTo>
                    <a:lnTo>
                      <a:pt x="18" y="666"/>
                    </a:lnTo>
                    <a:lnTo>
                      <a:pt x="0" y="635"/>
                    </a:lnTo>
                    <a:lnTo>
                      <a:pt x="11" y="621"/>
                    </a:lnTo>
                    <a:lnTo>
                      <a:pt x="11" y="620"/>
                    </a:lnTo>
                    <a:lnTo>
                      <a:pt x="12" y="616"/>
                    </a:lnTo>
                    <a:lnTo>
                      <a:pt x="14" y="610"/>
                    </a:lnTo>
                    <a:lnTo>
                      <a:pt x="18" y="603"/>
                    </a:lnTo>
                    <a:lnTo>
                      <a:pt x="25" y="595"/>
                    </a:lnTo>
                    <a:lnTo>
                      <a:pt x="31" y="588"/>
                    </a:lnTo>
                    <a:lnTo>
                      <a:pt x="35" y="582"/>
                    </a:lnTo>
                    <a:lnTo>
                      <a:pt x="38" y="576"/>
                    </a:lnTo>
                    <a:lnTo>
                      <a:pt x="40" y="570"/>
                    </a:lnTo>
                    <a:lnTo>
                      <a:pt x="44" y="564"/>
                    </a:lnTo>
                    <a:lnTo>
                      <a:pt x="49" y="558"/>
                    </a:lnTo>
                    <a:lnTo>
                      <a:pt x="55" y="552"/>
                    </a:lnTo>
                    <a:lnTo>
                      <a:pt x="60" y="546"/>
                    </a:lnTo>
                    <a:lnTo>
                      <a:pt x="63" y="540"/>
                    </a:lnTo>
                    <a:lnTo>
                      <a:pt x="67" y="533"/>
                    </a:lnTo>
                    <a:lnTo>
                      <a:pt x="69" y="525"/>
                    </a:lnTo>
                    <a:lnTo>
                      <a:pt x="72" y="518"/>
                    </a:lnTo>
                    <a:lnTo>
                      <a:pt x="77" y="511"/>
                    </a:lnTo>
                    <a:lnTo>
                      <a:pt x="85" y="505"/>
                    </a:lnTo>
                    <a:lnTo>
                      <a:pt x="98" y="499"/>
                    </a:lnTo>
                    <a:lnTo>
                      <a:pt x="97" y="495"/>
                    </a:lnTo>
                    <a:lnTo>
                      <a:pt x="97" y="481"/>
                    </a:lnTo>
                    <a:lnTo>
                      <a:pt x="97" y="461"/>
                    </a:lnTo>
                    <a:lnTo>
                      <a:pt x="99" y="440"/>
                    </a:lnTo>
                    <a:lnTo>
                      <a:pt x="105" y="419"/>
                    </a:lnTo>
                    <a:lnTo>
                      <a:pt x="112" y="402"/>
                    </a:lnTo>
                    <a:lnTo>
                      <a:pt x="120" y="387"/>
                    </a:lnTo>
                    <a:lnTo>
                      <a:pt x="127" y="374"/>
                    </a:lnTo>
                    <a:lnTo>
                      <a:pt x="132" y="362"/>
                    </a:lnTo>
                    <a:lnTo>
                      <a:pt x="135" y="351"/>
                    </a:lnTo>
                    <a:lnTo>
                      <a:pt x="136" y="345"/>
                    </a:lnTo>
                    <a:lnTo>
                      <a:pt x="137" y="338"/>
                    </a:lnTo>
                    <a:lnTo>
                      <a:pt x="137" y="329"/>
                    </a:lnTo>
                    <a:lnTo>
                      <a:pt x="137" y="319"/>
                    </a:lnTo>
                    <a:lnTo>
                      <a:pt x="139" y="310"/>
                    </a:lnTo>
                    <a:lnTo>
                      <a:pt x="139" y="299"/>
                    </a:lnTo>
                    <a:lnTo>
                      <a:pt x="141" y="288"/>
                    </a:lnTo>
                    <a:lnTo>
                      <a:pt x="143" y="277"/>
                    </a:lnTo>
                    <a:lnTo>
                      <a:pt x="147" y="266"/>
                    </a:lnTo>
                    <a:lnTo>
                      <a:pt x="151" y="255"/>
                    </a:lnTo>
                    <a:lnTo>
                      <a:pt x="162" y="233"/>
                    </a:lnTo>
                    <a:lnTo>
                      <a:pt x="170" y="211"/>
                    </a:lnTo>
                    <a:lnTo>
                      <a:pt x="178" y="191"/>
                    </a:lnTo>
                    <a:lnTo>
                      <a:pt x="183" y="179"/>
                    </a:lnTo>
                    <a:lnTo>
                      <a:pt x="184" y="173"/>
                    </a:lnTo>
                    <a:lnTo>
                      <a:pt x="186" y="169"/>
                    </a:lnTo>
                    <a:lnTo>
                      <a:pt x="192" y="162"/>
                    </a:lnTo>
                    <a:lnTo>
                      <a:pt x="200" y="152"/>
                    </a:lnTo>
                    <a:lnTo>
                      <a:pt x="209" y="140"/>
                    </a:lnTo>
                    <a:lnTo>
                      <a:pt x="220" y="131"/>
                    </a:lnTo>
                    <a:lnTo>
                      <a:pt x="229" y="123"/>
                    </a:lnTo>
                    <a:lnTo>
                      <a:pt x="235" y="115"/>
                    </a:lnTo>
                    <a:lnTo>
                      <a:pt x="240" y="108"/>
                    </a:lnTo>
                    <a:lnTo>
                      <a:pt x="241" y="103"/>
                    </a:lnTo>
                    <a:lnTo>
                      <a:pt x="242" y="102"/>
                    </a:lnTo>
                    <a:lnTo>
                      <a:pt x="247" y="96"/>
                    </a:lnTo>
                    <a:lnTo>
                      <a:pt x="259" y="81"/>
                    </a:lnTo>
                    <a:lnTo>
                      <a:pt x="278" y="62"/>
                    </a:lnTo>
                    <a:lnTo>
                      <a:pt x="298" y="43"/>
                    </a:lnTo>
                    <a:lnTo>
                      <a:pt x="318" y="29"/>
                    </a:lnTo>
                    <a:lnTo>
                      <a:pt x="327" y="24"/>
                    </a:lnTo>
                    <a:lnTo>
                      <a:pt x="336" y="19"/>
                    </a:lnTo>
                    <a:lnTo>
                      <a:pt x="345" y="16"/>
                    </a:lnTo>
                    <a:lnTo>
                      <a:pt x="354" y="12"/>
                    </a:lnTo>
                    <a:lnTo>
                      <a:pt x="363" y="9"/>
                    </a:lnTo>
                    <a:lnTo>
                      <a:pt x="372" y="7"/>
                    </a:lnTo>
                    <a:lnTo>
                      <a:pt x="380" y="5"/>
                    </a:lnTo>
                    <a:lnTo>
                      <a:pt x="390" y="4"/>
                    </a:lnTo>
                    <a:lnTo>
                      <a:pt x="398" y="3"/>
                    </a:lnTo>
                    <a:lnTo>
                      <a:pt x="406" y="2"/>
                    </a:lnTo>
                    <a:lnTo>
                      <a:pt x="422" y="1"/>
                    </a:lnTo>
                    <a:lnTo>
                      <a:pt x="436" y="0"/>
                    </a:lnTo>
                    <a:lnTo>
                      <a:pt x="447" y="0"/>
                    </a:lnTo>
                    <a:lnTo>
                      <a:pt x="453" y="0"/>
                    </a:lnTo>
                    <a:lnTo>
                      <a:pt x="457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41" name="Freeform 808">
                <a:extLst>
                  <a:ext uri="{FF2B5EF4-FFF2-40B4-BE49-F238E27FC236}">
                    <a16:creationId xmlns:a16="http://schemas.microsoft.com/office/drawing/2014/main" id="{B95ADF5D-EDF9-464E-9CF6-D34F4E733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9" y="2167"/>
                <a:ext cx="215" cy="82"/>
              </a:xfrm>
              <a:custGeom>
                <a:avLst/>
                <a:gdLst>
                  <a:gd name="T0" fmla="*/ 215 w 215"/>
                  <a:gd name="T1" fmla="*/ 0 h 82"/>
                  <a:gd name="T2" fmla="*/ 211 w 215"/>
                  <a:gd name="T3" fmla="*/ 0 h 82"/>
                  <a:gd name="T4" fmla="*/ 200 w 215"/>
                  <a:gd name="T5" fmla="*/ 0 h 82"/>
                  <a:gd name="T6" fmla="*/ 185 w 215"/>
                  <a:gd name="T7" fmla="*/ 2 h 82"/>
                  <a:gd name="T8" fmla="*/ 168 w 215"/>
                  <a:gd name="T9" fmla="*/ 4 h 82"/>
                  <a:gd name="T10" fmla="*/ 151 w 215"/>
                  <a:gd name="T11" fmla="*/ 9 h 82"/>
                  <a:gd name="T12" fmla="*/ 151 w 215"/>
                  <a:gd name="T13" fmla="*/ 9 h 82"/>
                  <a:gd name="T14" fmla="*/ 142 w 215"/>
                  <a:gd name="T15" fmla="*/ 11 h 82"/>
                  <a:gd name="T16" fmla="*/ 133 w 215"/>
                  <a:gd name="T17" fmla="*/ 14 h 82"/>
                  <a:gd name="T18" fmla="*/ 121 w 215"/>
                  <a:gd name="T19" fmla="*/ 17 h 82"/>
                  <a:gd name="T20" fmla="*/ 110 w 215"/>
                  <a:gd name="T21" fmla="*/ 21 h 82"/>
                  <a:gd name="T22" fmla="*/ 96 w 215"/>
                  <a:gd name="T23" fmla="*/ 26 h 82"/>
                  <a:gd name="T24" fmla="*/ 80 w 215"/>
                  <a:gd name="T25" fmla="*/ 32 h 82"/>
                  <a:gd name="T26" fmla="*/ 63 w 215"/>
                  <a:gd name="T27" fmla="*/ 42 h 82"/>
                  <a:gd name="T28" fmla="*/ 43 w 215"/>
                  <a:gd name="T29" fmla="*/ 52 h 82"/>
                  <a:gd name="T30" fmla="*/ 22 w 215"/>
                  <a:gd name="T31" fmla="*/ 66 h 82"/>
                  <a:gd name="T32" fmla="*/ 0 w 215"/>
                  <a:gd name="T33" fmla="*/ 82 h 8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15"/>
                  <a:gd name="T52" fmla="*/ 0 h 82"/>
                  <a:gd name="T53" fmla="*/ 215 w 215"/>
                  <a:gd name="T54" fmla="*/ 82 h 8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15" h="82">
                    <a:moveTo>
                      <a:pt x="215" y="0"/>
                    </a:moveTo>
                    <a:lnTo>
                      <a:pt x="211" y="0"/>
                    </a:lnTo>
                    <a:lnTo>
                      <a:pt x="200" y="0"/>
                    </a:lnTo>
                    <a:lnTo>
                      <a:pt x="185" y="2"/>
                    </a:lnTo>
                    <a:lnTo>
                      <a:pt x="168" y="4"/>
                    </a:lnTo>
                    <a:lnTo>
                      <a:pt x="151" y="9"/>
                    </a:lnTo>
                    <a:lnTo>
                      <a:pt x="142" y="11"/>
                    </a:lnTo>
                    <a:lnTo>
                      <a:pt x="133" y="14"/>
                    </a:lnTo>
                    <a:lnTo>
                      <a:pt x="121" y="17"/>
                    </a:lnTo>
                    <a:lnTo>
                      <a:pt x="110" y="21"/>
                    </a:lnTo>
                    <a:lnTo>
                      <a:pt x="96" y="26"/>
                    </a:lnTo>
                    <a:lnTo>
                      <a:pt x="80" y="32"/>
                    </a:lnTo>
                    <a:lnTo>
                      <a:pt x="63" y="42"/>
                    </a:lnTo>
                    <a:lnTo>
                      <a:pt x="43" y="52"/>
                    </a:lnTo>
                    <a:lnTo>
                      <a:pt x="22" y="66"/>
                    </a:lnTo>
                    <a:lnTo>
                      <a:pt x="0" y="82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42" name="Freeform 809">
                <a:extLst>
                  <a:ext uri="{FF2B5EF4-FFF2-40B4-BE49-F238E27FC236}">
                    <a16:creationId xmlns:a16="http://schemas.microsoft.com/office/drawing/2014/main" id="{4EB2F623-6EBC-4297-BBED-862E8FA3C4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1" y="2218"/>
                <a:ext cx="254" cy="670"/>
              </a:xfrm>
              <a:custGeom>
                <a:avLst/>
                <a:gdLst>
                  <a:gd name="T0" fmla="*/ 8 w 254"/>
                  <a:gd name="T1" fmla="*/ 4 h 670"/>
                  <a:gd name="T2" fmla="*/ 26 w 254"/>
                  <a:gd name="T3" fmla="*/ 17 h 670"/>
                  <a:gd name="T4" fmla="*/ 43 w 254"/>
                  <a:gd name="T5" fmla="*/ 34 h 670"/>
                  <a:gd name="T6" fmla="*/ 62 w 254"/>
                  <a:gd name="T7" fmla="*/ 51 h 670"/>
                  <a:gd name="T8" fmla="*/ 80 w 254"/>
                  <a:gd name="T9" fmla="*/ 71 h 670"/>
                  <a:gd name="T10" fmla="*/ 89 w 254"/>
                  <a:gd name="T11" fmla="*/ 80 h 670"/>
                  <a:gd name="T12" fmla="*/ 106 w 254"/>
                  <a:gd name="T13" fmla="*/ 100 h 670"/>
                  <a:gd name="T14" fmla="*/ 122 w 254"/>
                  <a:gd name="T15" fmla="*/ 120 h 670"/>
                  <a:gd name="T16" fmla="*/ 135 w 254"/>
                  <a:gd name="T17" fmla="*/ 142 h 670"/>
                  <a:gd name="T18" fmla="*/ 144 w 254"/>
                  <a:gd name="T19" fmla="*/ 163 h 670"/>
                  <a:gd name="T20" fmla="*/ 149 w 254"/>
                  <a:gd name="T21" fmla="*/ 182 h 670"/>
                  <a:gd name="T22" fmla="*/ 149 w 254"/>
                  <a:gd name="T23" fmla="*/ 183 h 670"/>
                  <a:gd name="T24" fmla="*/ 151 w 254"/>
                  <a:gd name="T25" fmla="*/ 196 h 670"/>
                  <a:gd name="T26" fmla="*/ 155 w 254"/>
                  <a:gd name="T27" fmla="*/ 216 h 670"/>
                  <a:gd name="T28" fmla="*/ 161 w 254"/>
                  <a:gd name="T29" fmla="*/ 242 h 670"/>
                  <a:gd name="T30" fmla="*/ 168 w 254"/>
                  <a:gd name="T31" fmla="*/ 266 h 670"/>
                  <a:gd name="T32" fmla="*/ 171 w 254"/>
                  <a:gd name="T33" fmla="*/ 278 h 670"/>
                  <a:gd name="T34" fmla="*/ 182 w 254"/>
                  <a:gd name="T35" fmla="*/ 302 h 670"/>
                  <a:gd name="T36" fmla="*/ 197 w 254"/>
                  <a:gd name="T37" fmla="*/ 332 h 670"/>
                  <a:gd name="T38" fmla="*/ 212 w 254"/>
                  <a:gd name="T39" fmla="*/ 362 h 670"/>
                  <a:gd name="T40" fmla="*/ 223 w 254"/>
                  <a:gd name="T41" fmla="*/ 390 h 670"/>
                  <a:gd name="T42" fmla="*/ 229 w 254"/>
                  <a:gd name="T43" fmla="*/ 410 h 670"/>
                  <a:gd name="T44" fmla="*/ 229 w 254"/>
                  <a:gd name="T45" fmla="*/ 421 h 670"/>
                  <a:gd name="T46" fmla="*/ 227 w 254"/>
                  <a:gd name="T47" fmla="*/ 447 h 670"/>
                  <a:gd name="T48" fmla="*/ 225 w 254"/>
                  <a:gd name="T49" fmla="*/ 480 h 670"/>
                  <a:gd name="T50" fmla="*/ 222 w 254"/>
                  <a:gd name="T51" fmla="*/ 514 h 670"/>
                  <a:gd name="T52" fmla="*/ 223 w 254"/>
                  <a:gd name="T53" fmla="*/ 543 h 670"/>
                  <a:gd name="T54" fmla="*/ 227 w 254"/>
                  <a:gd name="T55" fmla="*/ 555 h 670"/>
                  <a:gd name="T56" fmla="*/ 234 w 254"/>
                  <a:gd name="T57" fmla="*/ 577 h 670"/>
                  <a:gd name="T58" fmla="*/ 241 w 254"/>
                  <a:gd name="T59" fmla="*/ 603 h 670"/>
                  <a:gd name="T60" fmla="*/ 247 w 254"/>
                  <a:gd name="T61" fmla="*/ 627 h 670"/>
                  <a:gd name="T62" fmla="*/ 251 w 254"/>
                  <a:gd name="T63" fmla="*/ 651 h 670"/>
                  <a:gd name="T64" fmla="*/ 254 w 254"/>
                  <a:gd name="T65" fmla="*/ 670 h 67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54"/>
                  <a:gd name="T100" fmla="*/ 0 h 670"/>
                  <a:gd name="T101" fmla="*/ 254 w 254"/>
                  <a:gd name="T102" fmla="*/ 670 h 67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54" h="670">
                    <a:moveTo>
                      <a:pt x="0" y="0"/>
                    </a:moveTo>
                    <a:lnTo>
                      <a:pt x="8" y="4"/>
                    </a:lnTo>
                    <a:lnTo>
                      <a:pt x="17" y="10"/>
                    </a:lnTo>
                    <a:lnTo>
                      <a:pt x="26" y="17"/>
                    </a:lnTo>
                    <a:lnTo>
                      <a:pt x="34" y="24"/>
                    </a:lnTo>
                    <a:lnTo>
                      <a:pt x="43" y="34"/>
                    </a:lnTo>
                    <a:lnTo>
                      <a:pt x="53" y="42"/>
                    </a:lnTo>
                    <a:lnTo>
                      <a:pt x="62" y="51"/>
                    </a:lnTo>
                    <a:lnTo>
                      <a:pt x="71" y="60"/>
                    </a:lnTo>
                    <a:lnTo>
                      <a:pt x="80" y="71"/>
                    </a:lnTo>
                    <a:lnTo>
                      <a:pt x="89" y="80"/>
                    </a:lnTo>
                    <a:lnTo>
                      <a:pt x="98" y="89"/>
                    </a:lnTo>
                    <a:lnTo>
                      <a:pt x="106" y="100"/>
                    </a:lnTo>
                    <a:lnTo>
                      <a:pt x="114" y="109"/>
                    </a:lnTo>
                    <a:lnTo>
                      <a:pt x="122" y="120"/>
                    </a:lnTo>
                    <a:lnTo>
                      <a:pt x="129" y="131"/>
                    </a:lnTo>
                    <a:lnTo>
                      <a:pt x="135" y="142"/>
                    </a:lnTo>
                    <a:lnTo>
                      <a:pt x="141" y="152"/>
                    </a:lnTo>
                    <a:lnTo>
                      <a:pt x="144" y="163"/>
                    </a:lnTo>
                    <a:lnTo>
                      <a:pt x="148" y="172"/>
                    </a:lnTo>
                    <a:lnTo>
                      <a:pt x="149" y="182"/>
                    </a:lnTo>
                    <a:lnTo>
                      <a:pt x="149" y="183"/>
                    </a:lnTo>
                    <a:lnTo>
                      <a:pt x="150" y="188"/>
                    </a:lnTo>
                    <a:lnTo>
                      <a:pt x="151" y="196"/>
                    </a:lnTo>
                    <a:lnTo>
                      <a:pt x="153" y="206"/>
                    </a:lnTo>
                    <a:lnTo>
                      <a:pt x="155" y="216"/>
                    </a:lnTo>
                    <a:lnTo>
                      <a:pt x="157" y="229"/>
                    </a:lnTo>
                    <a:lnTo>
                      <a:pt x="161" y="242"/>
                    </a:lnTo>
                    <a:lnTo>
                      <a:pt x="164" y="253"/>
                    </a:lnTo>
                    <a:lnTo>
                      <a:pt x="168" y="266"/>
                    </a:lnTo>
                    <a:lnTo>
                      <a:pt x="171" y="278"/>
                    </a:lnTo>
                    <a:lnTo>
                      <a:pt x="176" y="289"/>
                    </a:lnTo>
                    <a:lnTo>
                      <a:pt x="182" y="302"/>
                    </a:lnTo>
                    <a:lnTo>
                      <a:pt x="189" y="317"/>
                    </a:lnTo>
                    <a:lnTo>
                      <a:pt x="197" y="332"/>
                    </a:lnTo>
                    <a:lnTo>
                      <a:pt x="204" y="347"/>
                    </a:lnTo>
                    <a:lnTo>
                      <a:pt x="212" y="362"/>
                    </a:lnTo>
                    <a:lnTo>
                      <a:pt x="218" y="376"/>
                    </a:lnTo>
                    <a:lnTo>
                      <a:pt x="223" y="390"/>
                    </a:lnTo>
                    <a:lnTo>
                      <a:pt x="227" y="401"/>
                    </a:lnTo>
                    <a:lnTo>
                      <a:pt x="229" y="410"/>
                    </a:lnTo>
                    <a:lnTo>
                      <a:pt x="229" y="421"/>
                    </a:lnTo>
                    <a:lnTo>
                      <a:pt x="228" y="432"/>
                    </a:lnTo>
                    <a:lnTo>
                      <a:pt x="227" y="447"/>
                    </a:lnTo>
                    <a:lnTo>
                      <a:pt x="226" y="462"/>
                    </a:lnTo>
                    <a:lnTo>
                      <a:pt x="225" y="480"/>
                    </a:lnTo>
                    <a:lnTo>
                      <a:pt x="223" y="496"/>
                    </a:lnTo>
                    <a:lnTo>
                      <a:pt x="222" y="514"/>
                    </a:lnTo>
                    <a:lnTo>
                      <a:pt x="222" y="529"/>
                    </a:lnTo>
                    <a:lnTo>
                      <a:pt x="223" y="543"/>
                    </a:lnTo>
                    <a:lnTo>
                      <a:pt x="227" y="555"/>
                    </a:lnTo>
                    <a:lnTo>
                      <a:pt x="230" y="566"/>
                    </a:lnTo>
                    <a:lnTo>
                      <a:pt x="234" y="577"/>
                    </a:lnTo>
                    <a:lnTo>
                      <a:pt x="237" y="590"/>
                    </a:lnTo>
                    <a:lnTo>
                      <a:pt x="241" y="603"/>
                    </a:lnTo>
                    <a:lnTo>
                      <a:pt x="244" y="616"/>
                    </a:lnTo>
                    <a:lnTo>
                      <a:pt x="247" y="627"/>
                    </a:lnTo>
                    <a:lnTo>
                      <a:pt x="249" y="639"/>
                    </a:lnTo>
                    <a:lnTo>
                      <a:pt x="251" y="651"/>
                    </a:lnTo>
                    <a:lnTo>
                      <a:pt x="252" y="661"/>
                    </a:lnTo>
                    <a:lnTo>
                      <a:pt x="254" y="67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43" name="Freeform 810">
                <a:extLst>
                  <a:ext uri="{FF2B5EF4-FFF2-40B4-BE49-F238E27FC236}">
                    <a16:creationId xmlns:a16="http://schemas.microsoft.com/office/drawing/2014/main" id="{CBE24A90-8F78-4B17-BFC5-8DE213F152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9" y="2462"/>
                <a:ext cx="137" cy="389"/>
              </a:xfrm>
              <a:custGeom>
                <a:avLst/>
                <a:gdLst>
                  <a:gd name="T0" fmla="*/ 122 w 137"/>
                  <a:gd name="T1" fmla="*/ 290 h 389"/>
                  <a:gd name="T2" fmla="*/ 129 w 137"/>
                  <a:gd name="T3" fmla="*/ 304 h 389"/>
                  <a:gd name="T4" fmla="*/ 137 w 137"/>
                  <a:gd name="T5" fmla="*/ 311 h 389"/>
                  <a:gd name="T6" fmla="*/ 116 w 137"/>
                  <a:gd name="T7" fmla="*/ 322 h 389"/>
                  <a:gd name="T8" fmla="*/ 94 w 137"/>
                  <a:gd name="T9" fmla="*/ 360 h 389"/>
                  <a:gd name="T10" fmla="*/ 65 w 137"/>
                  <a:gd name="T11" fmla="*/ 389 h 389"/>
                  <a:gd name="T12" fmla="*/ 63 w 137"/>
                  <a:gd name="T13" fmla="*/ 388 h 389"/>
                  <a:gd name="T14" fmla="*/ 60 w 137"/>
                  <a:gd name="T15" fmla="*/ 381 h 389"/>
                  <a:gd name="T16" fmla="*/ 57 w 137"/>
                  <a:gd name="T17" fmla="*/ 373 h 389"/>
                  <a:gd name="T18" fmla="*/ 60 w 137"/>
                  <a:gd name="T19" fmla="*/ 374 h 389"/>
                  <a:gd name="T20" fmla="*/ 69 w 137"/>
                  <a:gd name="T21" fmla="*/ 375 h 389"/>
                  <a:gd name="T22" fmla="*/ 76 w 137"/>
                  <a:gd name="T23" fmla="*/ 374 h 389"/>
                  <a:gd name="T24" fmla="*/ 82 w 137"/>
                  <a:gd name="T25" fmla="*/ 368 h 389"/>
                  <a:gd name="T26" fmla="*/ 91 w 137"/>
                  <a:gd name="T27" fmla="*/ 350 h 389"/>
                  <a:gd name="T28" fmla="*/ 98 w 137"/>
                  <a:gd name="T29" fmla="*/ 325 h 389"/>
                  <a:gd name="T30" fmla="*/ 103 w 137"/>
                  <a:gd name="T31" fmla="*/ 302 h 389"/>
                  <a:gd name="T32" fmla="*/ 105 w 137"/>
                  <a:gd name="T33" fmla="*/ 283 h 389"/>
                  <a:gd name="T34" fmla="*/ 104 w 137"/>
                  <a:gd name="T35" fmla="*/ 278 h 389"/>
                  <a:gd name="T36" fmla="*/ 99 w 137"/>
                  <a:gd name="T37" fmla="*/ 266 h 389"/>
                  <a:gd name="T38" fmla="*/ 90 w 137"/>
                  <a:gd name="T39" fmla="*/ 263 h 389"/>
                  <a:gd name="T40" fmla="*/ 86 w 137"/>
                  <a:gd name="T41" fmla="*/ 265 h 389"/>
                  <a:gd name="T42" fmla="*/ 79 w 137"/>
                  <a:gd name="T43" fmla="*/ 280 h 389"/>
                  <a:gd name="T44" fmla="*/ 76 w 137"/>
                  <a:gd name="T45" fmla="*/ 295 h 389"/>
                  <a:gd name="T46" fmla="*/ 72 w 137"/>
                  <a:gd name="T47" fmla="*/ 299 h 389"/>
                  <a:gd name="T48" fmla="*/ 46 w 137"/>
                  <a:gd name="T49" fmla="*/ 293 h 389"/>
                  <a:gd name="T50" fmla="*/ 43 w 137"/>
                  <a:gd name="T51" fmla="*/ 266 h 389"/>
                  <a:gd name="T52" fmla="*/ 46 w 137"/>
                  <a:gd name="T53" fmla="*/ 249 h 389"/>
                  <a:gd name="T54" fmla="*/ 48 w 137"/>
                  <a:gd name="T55" fmla="*/ 230 h 389"/>
                  <a:gd name="T56" fmla="*/ 47 w 137"/>
                  <a:gd name="T57" fmla="*/ 210 h 389"/>
                  <a:gd name="T58" fmla="*/ 46 w 137"/>
                  <a:gd name="T59" fmla="*/ 191 h 389"/>
                  <a:gd name="T60" fmla="*/ 43 w 137"/>
                  <a:gd name="T61" fmla="*/ 171 h 389"/>
                  <a:gd name="T62" fmla="*/ 40 w 137"/>
                  <a:gd name="T63" fmla="*/ 151 h 389"/>
                  <a:gd name="T64" fmla="*/ 37 w 137"/>
                  <a:gd name="T65" fmla="*/ 135 h 389"/>
                  <a:gd name="T66" fmla="*/ 23 w 137"/>
                  <a:gd name="T67" fmla="*/ 102 h 389"/>
                  <a:gd name="T68" fmla="*/ 8 w 137"/>
                  <a:gd name="T69" fmla="*/ 71 h 389"/>
                  <a:gd name="T70" fmla="*/ 0 w 137"/>
                  <a:gd name="T71" fmla="*/ 42 h 389"/>
                  <a:gd name="T72" fmla="*/ 8 w 137"/>
                  <a:gd name="T73" fmla="*/ 13 h 389"/>
                  <a:gd name="T74" fmla="*/ 20 w 137"/>
                  <a:gd name="T75" fmla="*/ 0 h 389"/>
                  <a:gd name="T76" fmla="*/ 17 w 137"/>
                  <a:gd name="T77" fmla="*/ 7 h 389"/>
                  <a:gd name="T78" fmla="*/ 14 w 137"/>
                  <a:gd name="T79" fmla="*/ 14 h 389"/>
                  <a:gd name="T80" fmla="*/ 12 w 137"/>
                  <a:gd name="T81" fmla="*/ 17 h 389"/>
                  <a:gd name="T82" fmla="*/ 14 w 137"/>
                  <a:gd name="T83" fmla="*/ 29 h 389"/>
                  <a:gd name="T84" fmla="*/ 25 w 137"/>
                  <a:gd name="T85" fmla="*/ 36 h 389"/>
                  <a:gd name="T86" fmla="*/ 39 w 137"/>
                  <a:gd name="T87" fmla="*/ 36 h 389"/>
                  <a:gd name="T88" fmla="*/ 38 w 137"/>
                  <a:gd name="T89" fmla="*/ 62 h 389"/>
                  <a:gd name="T90" fmla="*/ 51 w 137"/>
                  <a:gd name="T91" fmla="*/ 98 h 389"/>
                  <a:gd name="T92" fmla="*/ 65 w 137"/>
                  <a:gd name="T93" fmla="*/ 107 h 389"/>
                  <a:gd name="T94" fmla="*/ 65 w 137"/>
                  <a:gd name="T95" fmla="*/ 116 h 389"/>
                  <a:gd name="T96" fmla="*/ 70 w 137"/>
                  <a:gd name="T97" fmla="*/ 137 h 389"/>
                  <a:gd name="T98" fmla="*/ 80 w 137"/>
                  <a:gd name="T99" fmla="*/ 164 h 389"/>
                  <a:gd name="T100" fmla="*/ 88 w 137"/>
                  <a:gd name="T101" fmla="*/ 189 h 389"/>
                  <a:gd name="T102" fmla="*/ 95 w 137"/>
                  <a:gd name="T103" fmla="*/ 209 h 389"/>
                  <a:gd name="T104" fmla="*/ 101 w 137"/>
                  <a:gd name="T105" fmla="*/ 224 h 389"/>
                  <a:gd name="T106" fmla="*/ 110 w 137"/>
                  <a:gd name="T107" fmla="*/ 256 h 389"/>
                  <a:gd name="T108" fmla="*/ 118 w 137"/>
                  <a:gd name="T109" fmla="*/ 281 h 38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37"/>
                  <a:gd name="T166" fmla="*/ 0 h 389"/>
                  <a:gd name="T167" fmla="*/ 137 w 137"/>
                  <a:gd name="T168" fmla="*/ 389 h 38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37" h="389">
                    <a:moveTo>
                      <a:pt x="118" y="281"/>
                    </a:moveTo>
                    <a:lnTo>
                      <a:pt x="122" y="290"/>
                    </a:lnTo>
                    <a:lnTo>
                      <a:pt x="125" y="299"/>
                    </a:lnTo>
                    <a:lnTo>
                      <a:pt x="129" y="304"/>
                    </a:lnTo>
                    <a:lnTo>
                      <a:pt x="132" y="308"/>
                    </a:lnTo>
                    <a:lnTo>
                      <a:pt x="137" y="311"/>
                    </a:lnTo>
                    <a:lnTo>
                      <a:pt x="116" y="322"/>
                    </a:lnTo>
                    <a:lnTo>
                      <a:pt x="103" y="339"/>
                    </a:lnTo>
                    <a:lnTo>
                      <a:pt x="94" y="360"/>
                    </a:lnTo>
                    <a:lnTo>
                      <a:pt x="83" y="378"/>
                    </a:lnTo>
                    <a:lnTo>
                      <a:pt x="65" y="389"/>
                    </a:lnTo>
                    <a:lnTo>
                      <a:pt x="63" y="388"/>
                    </a:lnTo>
                    <a:lnTo>
                      <a:pt x="62" y="385"/>
                    </a:lnTo>
                    <a:lnTo>
                      <a:pt x="60" y="381"/>
                    </a:lnTo>
                    <a:lnTo>
                      <a:pt x="58" y="378"/>
                    </a:lnTo>
                    <a:lnTo>
                      <a:pt x="57" y="373"/>
                    </a:lnTo>
                    <a:lnTo>
                      <a:pt x="60" y="374"/>
                    </a:lnTo>
                    <a:lnTo>
                      <a:pt x="65" y="375"/>
                    </a:lnTo>
                    <a:lnTo>
                      <a:pt x="69" y="375"/>
                    </a:lnTo>
                    <a:lnTo>
                      <a:pt x="73" y="375"/>
                    </a:lnTo>
                    <a:lnTo>
                      <a:pt x="76" y="374"/>
                    </a:lnTo>
                    <a:lnTo>
                      <a:pt x="82" y="368"/>
                    </a:lnTo>
                    <a:lnTo>
                      <a:pt x="87" y="360"/>
                    </a:lnTo>
                    <a:lnTo>
                      <a:pt x="91" y="350"/>
                    </a:lnTo>
                    <a:lnTo>
                      <a:pt x="96" y="338"/>
                    </a:lnTo>
                    <a:lnTo>
                      <a:pt x="98" y="325"/>
                    </a:lnTo>
                    <a:lnTo>
                      <a:pt x="102" y="314"/>
                    </a:lnTo>
                    <a:lnTo>
                      <a:pt x="103" y="302"/>
                    </a:lnTo>
                    <a:lnTo>
                      <a:pt x="104" y="292"/>
                    </a:lnTo>
                    <a:lnTo>
                      <a:pt x="105" y="283"/>
                    </a:lnTo>
                    <a:lnTo>
                      <a:pt x="104" y="278"/>
                    </a:lnTo>
                    <a:lnTo>
                      <a:pt x="103" y="271"/>
                    </a:lnTo>
                    <a:lnTo>
                      <a:pt x="99" y="266"/>
                    </a:lnTo>
                    <a:lnTo>
                      <a:pt x="96" y="263"/>
                    </a:lnTo>
                    <a:lnTo>
                      <a:pt x="90" y="263"/>
                    </a:lnTo>
                    <a:lnTo>
                      <a:pt x="86" y="265"/>
                    </a:lnTo>
                    <a:lnTo>
                      <a:pt x="81" y="272"/>
                    </a:lnTo>
                    <a:lnTo>
                      <a:pt x="79" y="280"/>
                    </a:lnTo>
                    <a:lnTo>
                      <a:pt x="77" y="288"/>
                    </a:lnTo>
                    <a:lnTo>
                      <a:pt x="76" y="295"/>
                    </a:lnTo>
                    <a:lnTo>
                      <a:pt x="72" y="299"/>
                    </a:lnTo>
                    <a:lnTo>
                      <a:pt x="55" y="299"/>
                    </a:lnTo>
                    <a:lnTo>
                      <a:pt x="46" y="293"/>
                    </a:lnTo>
                    <a:lnTo>
                      <a:pt x="43" y="281"/>
                    </a:lnTo>
                    <a:lnTo>
                      <a:pt x="43" y="266"/>
                    </a:lnTo>
                    <a:lnTo>
                      <a:pt x="46" y="249"/>
                    </a:lnTo>
                    <a:lnTo>
                      <a:pt x="47" y="239"/>
                    </a:lnTo>
                    <a:lnTo>
                      <a:pt x="48" y="230"/>
                    </a:lnTo>
                    <a:lnTo>
                      <a:pt x="48" y="220"/>
                    </a:lnTo>
                    <a:lnTo>
                      <a:pt x="47" y="210"/>
                    </a:lnTo>
                    <a:lnTo>
                      <a:pt x="47" y="201"/>
                    </a:lnTo>
                    <a:lnTo>
                      <a:pt x="46" y="191"/>
                    </a:lnTo>
                    <a:lnTo>
                      <a:pt x="44" y="181"/>
                    </a:lnTo>
                    <a:lnTo>
                      <a:pt x="43" y="171"/>
                    </a:lnTo>
                    <a:lnTo>
                      <a:pt x="41" y="160"/>
                    </a:lnTo>
                    <a:lnTo>
                      <a:pt x="40" y="151"/>
                    </a:lnTo>
                    <a:lnTo>
                      <a:pt x="37" y="135"/>
                    </a:lnTo>
                    <a:lnTo>
                      <a:pt x="30" y="118"/>
                    </a:lnTo>
                    <a:lnTo>
                      <a:pt x="23" y="102"/>
                    </a:lnTo>
                    <a:lnTo>
                      <a:pt x="15" y="87"/>
                    </a:lnTo>
                    <a:lnTo>
                      <a:pt x="8" y="71"/>
                    </a:lnTo>
                    <a:lnTo>
                      <a:pt x="2" y="56"/>
                    </a:lnTo>
                    <a:lnTo>
                      <a:pt x="0" y="42"/>
                    </a:lnTo>
                    <a:lnTo>
                      <a:pt x="2" y="27"/>
                    </a:lnTo>
                    <a:lnTo>
                      <a:pt x="8" y="13"/>
                    </a:lnTo>
                    <a:lnTo>
                      <a:pt x="20" y="0"/>
                    </a:lnTo>
                    <a:lnTo>
                      <a:pt x="19" y="3"/>
                    </a:lnTo>
                    <a:lnTo>
                      <a:pt x="17" y="7"/>
                    </a:lnTo>
                    <a:lnTo>
                      <a:pt x="15" y="10"/>
                    </a:lnTo>
                    <a:lnTo>
                      <a:pt x="14" y="14"/>
                    </a:lnTo>
                    <a:lnTo>
                      <a:pt x="12" y="17"/>
                    </a:lnTo>
                    <a:lnTo>
                      <a:pt x="12" y="23"/>
                    </a:lnTo>
                    <a:lnTo>
                      <a:pt x="14" y="29"/>
                    </a:lnTo>
                    <a:lnTo>
                      <a:pt x="17" y="34"/>
                    </a:lnTo>
                    <a:lnTo>
                      <a:pt x="25" y="36"/>
                    </a:lnTo>
                    <a:lnTo>
                      <a:pt x="39" y="36"/>
                    </a:lnTo>
                    <a:lnTo>
                      <a:pt x="37" y="45"/>
                    </a:lnTo>
                    <a:lnTo>
                      <a:pt x="38" y="62"/>
                    </a:lnTo>
                    <a:lnTo>
                      <a:pt x="41" y="81"/>
                    </a:lnTo>
                    <a:lnTo>
                      <a:pt x="51" y="98"/>
                    </a:lnTo>
                    <a:lnTo>
                      <a:pt x="65" y="107"/>
                    </a:lnTo>
                    <a:lnTo>
                      <a:pt x="65" y="109"/>
                    </a:lnTo>
                    <a:lnTo>
                      <a:pt x="65" y="116"/>
                    </a:lnTo>
                    <a:lnTo>
                      <a:pt x="67" y="125"/>
                    </a:lnTo>
                    <a:lnTo>
                      <a:pt x="70" y="137"/>
                    </a:lnTo>
                    <a:lnTo>
                      <a:pt x="75" y="150"/>
                    </a:lnTo>
                    <a:lnTo>
                      <a:pt x="80" y="164"/>
                    </a:lnTo>
                    <a:lnTo>
                      <a:pt x="84" y="177"/>
                    </a:lnTo>
                    <a:lnTo>
                      <a:pt x="88" y="189"/>
                    </a:lnTo>
                    <a:lnTo>
                      <a:pt x="93" y="201"/>
                    </a:lnTo>
                    <a:lnTo>
                      <a:pt x="95" y="209"/>
                    </a:lnTo>
                    <a:lnTo>
                      <a:pt x="101" y="224"/>
                    </a:lnTo>
                    <a:lnTo>
                      <a:pt x="105" y="240"/>
                    </a:lnTo>
                    <a:lnTo>
                      <a:pt x="110" y="256"/>
                    </a:lnTo>
                    <a:lnTo>
                      <a:pt x="115" y="271"/>
                    </a:lnTo>
                    <a:lnTo>
                      <a:pt x="118" y="281"/>
                    </a:lnTo>
                    <a:close/>
                  </a:path>
                </a:pathLst>
              </a:custGeom>
              <a:solidFill>
                <a:srgbClr val="A5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44" name="Freeform 811">
                <a:extLst>
                  <a:ext uri="{FF2B5EF4-FFF2-40B4-BE49-F238E27FC236}">
                    <a16:creationId xmlns:a16="http://schemas.microsoft.com/office/drawing/2014/main" id="{F2B5237C-B536-43A9-B8B1-7E96248F46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9" y="2462"/>
                <a:ext cx="137" cy="389"/>
              </a:xfrm>
              <a:custGeom>
                <a:avLst/>
                <a:gdLst>
                  <a:gd name="T0" fmla="*/ 122 w 137"/>
                  <a:gd name="T1" fmla="*/ 290 h 389"/>
                  <a:gd name="T2" fmla="*/ 129 w 137"/>
                  <a:gd name="T3" fmla="*/ 304 h 389"/>
                  <a:gd name="T4" fmla="*/ 137 w 137"/>
                  <a:gd name="T5" fmla="*/ 311 h 389"/>
                  <a:gd name="T6" fmla="*/ 116 w 137"/>
                  <a:gd name="T7" fmla="*/ 322 h 389"/>
                  <a:gd name="T8" fmla="*/ 94 w 137"/>
                  <a:gd name="T9" fmla="*/ 360 h 389"/>
                  <a:gd name="T10" fmla="*/ 65 w 137"/>
                  <a:gd name="T11" fmla="*/ 389 h 389"/>
                  <a:gd name="T12" fmla="*/ 63 w 137"/>
                  <a:gd name="T13" fmla="*/ 388 h 389"/>
                  <a:gd name="T14" fmla="*/ 60 w 137"/>
                  <a:gd name="T15" fmla="*/ 381 h 389"/>
                  <a:gd name="T16" fmla="*/ 57 w 137"/>
                  <a:gd name="T17" fmla="*/ 373 h 389"/>
                  <a:gd name="T18" fmla="*/ 60 w 137"/>
                  <a:gd name="T19" fmla="*/ 374 h 389"/>
                  <a:gd name="T20" fmla="*/ 69 w 137"/>
                  <a:gd name="T21" fmla="*/ 375 h 389"/>
                  <a:gd name="T22" fmla="*/ 76 w 137"/>
                  <a:gd name="T23" fmla="*/ 374 h 389"/>
                  <a:gd name="T24" fmla="*/ 82 w 137"/>
                  <a:gd name="T25" fmla="*/ 368 h 389"/>
                  <a:gd name="T26" fmla="*/ 91 w 137"/>
                  <a:gd name="T27" fmla="*/ 350 h 389"/>
                  <a:gd name="T28" fmla="*/ 98 w 137"/>
                  <a:gd name="T29" fmla="*/ 325 h 389"/>
                  <a:gd name="T30" fmla="*/ 103 w 137"/>
                  <a:gd name="T31" fmla="*/ 302 h 389"/>
                  <a:gd name="T32" fmla="*/ 105 w 137"/>
                  <a:gd name="T33" fmla="*/ 283 h 389"/>
                  <a:gd name="T34" fmla="*/ 104 w 137"/>
                  <a:gd name="T35" fmla="*/ 278 h 389"/>
                  <a:gd name="T36" fmla="*/ 99 w 137"/>
                  <a:gd name="T37" fmla="*/ 266 h 389"/>
                  <a:gd name="T38" fmla="*/ 90 w 137"/>
                  <a:gd name="T39" fmla="*/ 263 h 389"/>
                  <a:gd name="T40" fmla="*/ 86 w 137"/>
                  <a:gd name="T41" fmla="*/ 265 h 389"/>
                  <a:gd name="T42" fmla="*/ 79 w 137"/>
                  <a:gd name="T43" fmla="*/ 280 h 389"/>
                  <a:gd name="T44" fmla="*/ 76 w 137"/>
                  <a:gd name="T45" fmla="*/ 295 h 389"/>
                  <a:gd name="T46" fmla="*/ 72 w 137"/>
                  <a:gd name="T47" fmla="*/ 299 h 389"/>
                  <a:gd name="T48" fmla="*/ 46 w 137"/>
                  <a:gd name="T49" fmla="*/ 293 h 389"/>
                  <a:gd name="T50" fmla="*/ 43 w 137"/>
                  <a:gd name="T51" fmla="*/ 266 h 389"/>
                  <a:gd name="T52" fmla="*/ 46 w 137"/>
                  <a:gd name="T53" fmla="*/ 249 h 389"/>
                  <a:gd name="T54" fmla="*/ 48 w 137"/>
                  <a:gd name="T55" fmla="*/ 230 h 389"/>
                  <a:gd name="T56" fmla="*/ 47 w 137"/>
                  <a:gd name="T57" fmla="*/ 210 h 389"/>
                  <a:gd name="T58" fmla="*/ 46 w 137"/>
                  <a:gd name="T59" fmla="*/ 191 h 389"/>
                  <a:gd name="T60" fmla="*/ 43 w 137"/>
                  <a:gd name="T61" fmla="*/ 171 h 389"/>
                  <a:gd name="T62" fmla="*/ 40 w 137"/>
                  <a:gd name="T63" fmla="*/ 151 h 389"/>
                  <a:gd name="T64" fmla="*/ 37 w 137"/>
                  <a:gd name="T65" fmla="*/ 135 h 389"/>
                  <a:gd name="T66" fmla="*/ 23 w 137"/>
                  <a:gd name="T67" fmla="*/ 102 h 389"/>
                  <a:gd name="T68" fmla="*/ 8 w 137"/>
                  <a:gd name="T69" fmla="*/ 71 h 389"/>
                  <a:gd name="T70" fmla="*/ 0 w 137"/>
                  <a:gd name="T71" fmla="*/ 42 h 389"/>
                  <a:gd name="T72" fmla="*/ 8 w 137"/>
                  <a:gd name="T73" fmla="*/ 13 h 389"/>
                  <a:gd name="T74" fmla="*/ 20 w 137"/>
                  <a:gd name="T75" fmla="*/ 0 h 389"/>
                  <a:gd name="T76" fmla="*/ 17 w 137"/>
                  <a:gd name="T77" fmla="*/ 7 h 389"/>
                  <a:gd name="T78" fmla="*/ 14 w 137"/>
                  <a:gd name="T79" fmla="*/ 14 h 389"/>
                  <a:gd name="T80" fmla="*/ 12 w 137"/>
                  <a:gd name="T81" fmla="*/ 17 h 389"/>
                  <a:gd name="T82" fmla="*/ 14 w 137"/>
                  <a:gd name="T83" fmla="*/ 29 h 389"/>
                  <a:gd name="T84" fmla="*/ 25 w 137"/>
                  <a:gd name="T85" fmla="*/ 36 h 389"/>
                  <a:gd name="T86" fmla="*/ 39 w 137"/>
                  <a:gd name="T87" fmla="*/ 36 h 389"/>
                  <a:gd name="T88" fmla="*/ 38 w 137"/>
                  <a:gd name="T89" fmla="*/ 62 h 389"/>
                  <a:gd name="T90" fmla="*/ 51 w 137"/>
                  <a:gd name="T91" fmla="*/ 98 h 389"/>
                  <a:gd name="T92" fmla="*/ 65 w 137"/>
                  <a:gd name="T93" fmla="*/ 107 h 389"/>
                  <a:gd name="T94" fmla="*/ 65 w 137"/>
                  <a:gd name="T95" fmla="*/ 116 h 389"/>
                  <a:gd name="T96" fmla="*/ 70 w 137"/>
                  <a:gd name="T97" fmla="*/ 137 h 389"/>
                  <a:gd name="T98" fmla="*/ 80 w 137"/>
                  <a:gd name="T99" fmla="*/ 164 h 389"/>
                  <a:gd name="T100" fmla="*/ 88 w 137"/>
                  <a:gd name="T101" fmla="*/ 189 h 389"/>
                  <a:gd name="T102" fmla="*/ 95 w 137"/>
                  <a:gd name="T103" fmla="*/ 209 h 389"/>
                  <a:gd name="T104" fmla="*/ 101 w 137"/>
                  <a:gd name="T105" fmla="*/ 224 h 389"/>
                  <a:gd name="T106" fmla="*/ 110 w 137"/>
                  <a:gd name="T107" fmla="*/ 256 h 389"/>
                  <a:gd name="T108" fmla="*/ 118 w 137"/>
                  <a:gd name="T109" fmla="*/ 281 h 38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37"/>
                  <a:gd name="T166" fmla="*/ 0 h 389"/>
                  <a:gd name="T167" fmla="*/ 137 w 137"/>
                  <a:gd name="T168" fmla="*/ 389 h 38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37" h="389">
                    <a:moveTo>
                      <a:pt x="118" y="281"/>
                    </a:moveTo>
                    <a:lnTo>
                      <a:pt x="122" y="290"/>
                    </a:lnTo>
                    <a:lnTo>
                      <a:pt x="125" y="299"/>
                    </a:lnTo>
                    <a:lnTo>
                      <a:pt x="129" y="304"/>
                    </a:lnTo>
                    <a:lnTo>
                      <a:pt x="132" y="308"/>
                    </a:lnTo>
                    <a:lnTo>
                      <a:pt x="137" y="311"/>
                    </a:lnTo>
                    <a:lnTo>
                      <a:pt x="116" y="322"/>
                    </a:lnTo>
                    <a:lnTo>
                      <a:pt x="103" y="339"/>
                    </a:lnTo>
                    <a:lnTo>
                      <a:pt x="94" y="360"/>
                    </a:lnTo>
                    <a:lnTo>
                      <a:pt x="83" y="378"/>
                    </a:lnTo>
                    <a:lnTo>
                      <a:pt x="65" y="389"/>
                    </a:lnTo>
                    <a:lnTo>
                      <a:pt x="63" y="388"/>
                    </a:lnTo>
                    <a:lnTo>
                      <a:pt x="62" y="385"/>
                    </a:lnTo>
                    <a:lnTo>
                      <a:pt x="60" y="381"/>
                    </a:lnTo>
                    <a:lnTo>
                      <a:pt x="58" y="378"/>
                    </a:lnTo>
                    <a:lnTo>
                      <a:pt x="57" y="373"/>
                    </a:lnTo>
                    <a:lnTo>
                      <a:pt x="60" y="374"/>
                    </a:lnTo>
                    <a:lnTo>
                      <a:pt x="65" y="375"/>
                    </a:lnTo>
                    <a:lnTo>
                      <a:pt x="69" y="375"/>
                    </a:lnTo>
                    <a:lnTo>
                      <a:pt x="73" y="375"/>
                    </a:lnTo>
                    <a:lnTo>
                      <a:pt x="76" y="374"/>
                    </a:lnTo>
                    <a:lnTo>
                      <a:pt x="82" y="368"/>
                    </a:lnTo>
                    <a:lnTo>
                      <a:pt x="87" y="360"/>
                    </a:lnTo>
                    <a:lnTo>
                      <a:pt x="91" y="350"/>
                    </a:lnTo>
                    <a:lnTo>
                      <a:pt x="96" y="338"/>
                    </a:lnTo>
                    <a:lnTo>
                      <a:pt x="98" y="325"/>
                    </a:lnTo>
                    <a:lnTo>
                      <a:pt x="102" y="314"/>
                    </a:lnTo>
                    <a:lnTo>
                      <a:pt x="103" y="302"/>
                    </a:lnTo>
                    <a:lnTo>
                      <a:pt x="104" y="292"/>
                    </a:lnTo>
                    <a:lnTo>
                      <a:pt x="105" y="283"/>
                    </a:lnTo>
                    <a:lnTo>
                      <a:pt x="104" y="278"/>
                    </a:lnTo>
                    <a:lnTo>
                      <a:pt x="103" y="271"/>
                    </a:lnTo>
                    <a:lnTo>
                      <a:pt x="99" y="266"/>
                    </a:lnTo>
                    <a:lnTo>
                      <a:pt x="96" y="263"/>
                    </a:lnTo>
                    <a:lnTo>
                      <a:pt x="90" y="263"/>
                    </a:lnTo>
                    <a:lnTo>
                      <a:pt x="86" y="265"/>
                    </a:lnTo>
                    <a:lnTo>
                      <a:pt x="81" y="272"/>
                    </a:lnTo>
                    <a:lnTo>
                      <a:pt x="79" y="280"/>
                    </a:lnTo>
                    <a:lnTo>
                      <a:pt x="77" y="288"/>
                    </a:lnTo>
                    <a:lnTo>
                      <a:pt x="76" y="295"/>
                    </a:lnTo>
                    <a:lnTo>
                      <a:pt x="72" y="299"/>
                    </a:lnTo>
                    <a:lnTo>
                      <a:pt x="55" y="299"/>
                    </a:lnTo>
                    <a:lnTo>
                      <a:pt x="46" y="293"/>
                    </a:lnTo>
                    <a:lnTo>
                      <a:pt x="43" y="281"/>
                    </a:lnTo>
                    <a:lnTo>
                      <a:pt x="43" y="266"/>
                    </a:lnTo>
                    <a:lnTo>
                      <a:pt x="46" y="249"/>
                    </a:lnTo>
                    <a:lnTo>
                      <a:pt x="47" y="239"/>
                    </a:lnTo>
                    <a:lnTo>
                      <a:pt x="48" y="230"/>
                    </a:lnTo>
                    <a:lnTo>
                      <a:pt x="48" y="220"/>
                    </a:lnTo>
                    <a:lnTo>
                      <a:pt x="47" y="210"/>
                    </a:lnTo>
                    <a:lnTo>
                      <a:pt x="47" y="201"/>
                    </a:lnTo>
                    <a:lnTo>
                      <a:pt x="46" y="191"/>
                    </a:lnTo>
                    <a:lnTo>
                      <a:pt x="44" y="181"/>
                    </a:lnTo>
                    <a:lnTo>
                      <a:pt x="43" y="171"/>
                    </a:lnTo>
                    <a:lnTo>
                      <a:pt x="41" y="160"/>
                    </a:lnTo>
                    <a:lnTo>
                      <a:pt x="40" y="151"/>
                    </a:lnTo>
                    <a:lnTo>
                      <a:pt x="37" y="135"/>
                    </a:lnTo>
                    <a:lnTo>
                      <a:pt x="30" y="118"/>
                    </a:lnTo>
                    <a:lnTo>
                      <a:pt x="23" y="102"/>
                    </a:lnTo>
                    <a:lnTo>
                      <a:pt x="15" y="87"/>
                    </a:lnTo>
                    <a:lnTo>
                      <a:pt x="8" y="71"/>
                    </a:lnTo>
                    <a:lnTo>
                      <a:pt x="2" y="56"/>
                    </a:lnTo>
                    <a:lnTo>
                      <a:pt x="0" y="42"/>
                    </a:lnTo>
                    <a:lnTo>
                      <a:pt x="2" y="27"/>
                    </a:lnTo>
                    <a:lnTo>
                      <a:pt x="8" y="13"/>
                    </a:lnTo>
                    <a:lnTo>
                      <a:pt x="20" y="0"/>
                    </a:lnTo>
                    <a:lnTo>
                      <a:pt x="19" y="3"/>
                    </a:lnTo>
                    <a:lnTo>
                      <a:pt x="17" y="7"/>
                    </a:lnTo>
                    <a:lnTo>
                      <a:pt x="15" y="10"/>
                    </a:lnTo>
                    <a:lnTo>
                      <a:pt x="14" y="14"/>
                    </a:lnTo>
                    <a:lnTo>
                      <a:pt x="12" y="17"/>
                    </a:lnTo>
                    <a:lnTo>
                      <a:pt x="12" y="23"/>
                    </a:lnTo>
                    <a:lnTo>
                      <a:pt x="14" y="29"/>
                    </a:lnTo>
                    <a:lnTo>
                      <a:pt x="17" y="34"/>
                    </a:lnTo>
                    <a:lnTo>
                      <a:pt x="25" y="36"/>
                    </a:lnTo>
                    <a:lnTo>
                      <a:pt x="39" y="36"/>
                    </a:lnTo>
                    <a:lnTo>
                      <a:pt x="37" y="45"/>
                    </a:lnTo>
                    <a:lnTo>
                      <a:pt x="38" y="62"/>
                    </a:lnTo>
                    <a:lnTo>
                      <a:pt x="41" y="81"/>
                    </a:lnTo>
                    <a:lnTo>
                      <a:pt x="51" y="98"/>
                    </a:lnTo>
                    <a:lnTo>
                      <a:pt x="65" y="107"/>
                    </a:lnTo>
                    <a:lnTo>
                      <a:pt x="65" y="109"/>
                    </a:lnTo>
                    <a:lnTo>
                      <a:pt x="65" y="116"/>
                    </a:lnTo>
                    <a:lnTo>
                      <a:pt x="67" y="125"/>
                    </a:lnTo>
                    <a:lnTo>
                      <a:pt x="70" y="137"/>
                    </a:lnTo>
                    <a:lnTo>
                      <a:pt x="75" y="150"/>
                    </a:lnTo>
                    <a:lnTo>
                      <a:pt x="80" y="164"/>
                    </a:lnTo>
                    <a:lnTo>
                      <a:pt x="84" y="177"/>
                    </a:lnTo>
                    <a:lnTo>
                      <a:pt x="88" y="189"/>
                    </a:lnTo>
                    <a:lnTo>
                      <a:pt x="93" y="201"/>
                    </a:lnTo>
                    <a:lnTo>
                      <a:pt x="95" y="209"/>
                    </a:lnTo>
                    <a:lnTo>
                      <a:pt x="101" y="224"/>
                    </a:lnTo>
                    <a:lnTo>
                      <a:pt x="105" y="240"/>
                    </a:lnTo>
                    <a:lnTo>
                      <a:pt x="110" y="256"/>
                    </a:lnTo>
                    <a:lnTo>
                      <a:pt x="115" y="271"/>
                    </a:lnTo>
                    <a:lnTo>
                      <a:pt x="118" y="281"/>
                    </a:lnTo>
                  </a:path>
                </a:pathLst>
              </a:custGeom>
              <a:solidFill>
                <a:schemeClr val="hlink"/>
              </a:solidFill>
              <a:ln w="3175">
                <a:solidFill>
                  <a:schemeClr val="hlink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45" name="Freeform 812">
                <a:extLst>
                  <a:ext uri="{FF2B5EF4-FFF2-40B4-BE49-F238E27FC236}">
                    <a16:creationId xmlns:a16="http://schemas.microsoft.com/office/drawing/2014/main" id="{AB1F5153-0ACE-4264-A689-30B8B5BBAA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1" y="2460"/>
                <a:ext cx="57" cy="291"/>
              </a:xfrm>
              <a:custGeom>
                <a:avLst/>
                <a:gdLst>
                  <a:gd name="T0" fmla="*/ 40 w 57"/>
                  <a:gd name="T1" fmla="*/ 4 h 291"/>
                  <a:gd name="T2" fmla="*/ 41 w 57"/>
                  <a:gd name="T3" fmla="*/ 0 h 291"/>
                  <a:gd name="T4" fmla="*/ 42 w 57"/>
                  <a:gd name="T5" fmla="*/ 3 h 291"/>
                  <a:gd name="T6" fmla="*/ 43 w 57"/>
                  <a:gd name="T7" fmla="*/ 12 h 291"/>
                  <a:gd name="T8" fmla="*/ 45 w 57"/>
                  <a:gd name="T9" fmla="*/ 27 h 291"/>
                  <a:gd name="T10" fmla="*/ 46 w 57"/>
                  <a:gd name="T11" fmla="*/ 46 h 291"/>
                  <a:gd name="T12" fmla="*/ 47 w 57"/>
                  <a:gd name="T13" fmla="*/ 67 h 291"/>
                  <a:gd name="T14" fmla="*/ 47 w 57"/>
                  <a:gd name="T15" fmla="*/ 90 h 291"/>
                  <a:gd name="T16" fmla="*/ 47 w 57"/>
                  <a:gd name="T17" fmla="*/ 112 h 291"/>
                  <a:gd name="T18" fmla="*/ 46 w 57"/>
                  <a:gd name="T19" fmla="*/ 134 h 291"/>
                  <a:gd name="T20" fmla="*/ 45 w 57"/>
                  <a:gd name="T21" fmla="*/ 153 h 291"/>
                  <a:gd name="T22" fmla="*/ 45 w 57"/>
                  <a:gd name="T23" fmla="*/ 153 h 291"/>
                  <a:gd name="T24" fmla="*/ 42 w 57"/>
                  <a:gd name="T25" fmla="*/ 170 h 291"/>
                  <a:gd name="T26" fmla="*/ 38 w 57"/>
                  <a:gd name="T27" fmla="*/ 187 h 291"/>
                  <a:gd name="T28" fmla="*/ 33 w 57"/>
                  <a:gd name="T29" fmla="*/ 203 h 291"/>
                  <a:gd name="T30" fmla="*/ 27 w 57"/>
                  <a:gd name="T31" fmla="*/ 219 h 291"/>
                  <a:gd name="T32" fmla="*/ 21 w 57"/>
                  <a:gd name="T33" fmla="*/ 233 h 291"/>
                  <a:gd name="T34" fmla="*/ 15 w 57"/>
                  <a:gd name="T35" fmla="*/ 247 h 291"/>
                  <a:gd name="T36" fmla="*/ 11 w 57"/>
                  <a:gd name="T37" fmla="*/ 260 h 291"/>
                  <a:gd name="T38" fmla="*/ 6 w 57"/>
                  <a:gd name="T39" fmla="*/ 272 h 291"/>
                  <a:gd name="T40" fmla="*/ 3 w 57"/>
                  <a:gd name="T41" fmla="*/ 282 h 291"/>
                  <a:gd name="T42" fmla="*/ 0 w 57"/>
                  <a:gd name="T43" fmla="*/ 291 h 291"/>
                  <a:gd name="T44" fmla="*/ 0 w 57"/>
                  <a:gd name="T45" fmla="*/ 291 h 291"/>
                  <a:gd name="T46" fmla="*/ 4 w 57"/>
                  <a:gd name="T47" fmla="*/ 287 h 291"/>
                  <a:gd name="T48" fmla="*/ 14 w 57"/>
                  <a:gd name="T49" fmla="*/ 276 h 291"/>
                  <a:gd name="T50" fmla="*/ 26 w 57"/>
                  <a:gd name="T51" fmla="*/ 260 h 291"/>
                  <a:gd name="T52" fmla="*/ 38 w 57"/>
                  <a:gd name="T53" fmla="*/ 241 h 291"/>
                  <a:gd name="T54" fmla="*/ 45 w 57"/>
                  <a:gd name="T55" fmla="*/ 219 h 291"/>
                  <a:gd name="T56" fmla="*/ 45 w 57"/>
                  <a:gd name="T57" fmla="*/ 219 h 291"/>
                  <a:gd name="T58" fmla="*/ 48 w 57"/>
                  <a:gd name="T59" fmla="*/ 202 h 291"/>
                  <a:gd name="T60" fmla="*/ 53 w 57"/>
                  <a:gd name="T61" fmla="*/ 187 h 291"/>
                  <a:gd name="T62" fmla="*/ 55 w 57"/>
                  <a:gd name="T63" fmla="*/ 174 h 291"/>
                  <a:gd name="T64" fmla="*/ 57 w 57"/>
                  <a:gd name="T65" fmla="*/ 159 h 291"/>
                  <a:gd name="T66" fmla="*/ 57 w 57"/>
                  <a:gd name="T67" fmla="*/ 140 h 291"/>
                  <a:gd name="T68" fmla="*/ 57 w 57"/>
                  <a:gd name="T69" fmla="*/ 140 h 291"/>
                  <a:gd name="T70" fmla="*/ 57 w 57"/>
                  <a:gd name="T71" fmla="*/ 127 h 291"/>
                  <a:gd name="T72" fmla="*/ 56 w 57"/>
                  <a:gd name="T73" fmla="*/ 113 h 291"/>
                  <a:gd name="T74" fmla="*/ 54 w 57"/>
                  <a:gd name="T75" fmla="*/ 100 h 291"/>
                  <a:gd name="T76" fmla="*/ 52 w 57"/>
                  <a:gd name="T77" fmla="*/ 84 h 291"/>
                  <a:gd name="T78" fmla="*/ 48 w 57"/>
                  <a:gd name="T79" fmla="*/ 68 h 291"/>
                  <a:gd name="T80" fmla="*/ 46 w 57"/>
                  <a:gd name="T81" fmla="*/ 53 h 291"/>
                  <a:gd name="T82" fmla="*/ 43 w 57"/>
                  <a:gd name="T83" fmla="*/ 39 h 291"/>
                  <a:gd name="T84" fmla="*/ 41 w 57"/>
                  <a:gd name="T85" fmla="*/ 26 h 291"/>
                  <a:gd name="T86" fmla="*/ 40 w 57"/>
                  <a:gd name="T87" fmla="*/ 14 h 291"/>
                  <a:gd name="T88" fmla="*/ 40 w 57"/>
                  <a:gd name="T89" fmla="*/ 4 h 291"/>
                  <a:gd name="T90" fmla="*/ 40 w 57"/>
                  <a:gd name="T91" fmla="*/ 4 h 29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7"/>
                  <a:gd name="T139" fmla="*/ 0 h 291"/>
                  <a:gd name="T140" fmla="*/ 57 w 57"/>
                  <a:gd name="T141" fmla="*/ 291 h 29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7" h="291">
                    <a:moveTo>
                      <a:pt x="40" y="4"/>
                    </a:moveTo>
                    <a:lnTo>
                      <a:pt x="41" y="0"/>
                    </a:lnTo>
                    <a:lnTo>
                      <a:pt x="42" y="3"/>
                    </a:lnTo>
                    <a:lnTo>
                      <a:pt x="43" y="12"/>
                    </a:lnTo>
                    <a:lnTo>
                      <a:pt x="45" y="27"/>
                    </a:lnTo>
                    <a:lnTo>
                      <a:pt x="46" y="46"/>
                    </a:lnTo>
                    <a:lnTo>
                      <a:pt x="47" y="67"/>
                    </a:lnTo>
                    <a:lnTo>
                      <a:pt x="47" y="90"/>
                    </a:lnTo>
                    <a:lnTo>
                      <a:pt x="47" y="112"/>
                    </a:lnTo>
                    <a:lnTo>
                      <a:pt x="46" y="134"/>
                    </a:lnTo>
                    <a:lnTo>
                      <a:pt x="45" y="153"/>
                    </a:lnTo>
                    <a:lnTo>
                      <a:pt x="42" y="170"/>
                    </a:lnTo>
                    <a:lnTo>
                      <a:pt x="38" y="187"/>
                    </a:lnTo>
                    <a:lnTo>
                      <a:pt x="33" y="203"/>
                    </a:lnTo>
                    <a:lnTo>
                      <a:pt x="27" y="219"/>
                    </a:lnTo>
                    <a:lnTo>
                      <a:pt x="21" y="233"/>
                    </a:lnTo>
                    <a:lnTo>
                      <a:pt x="15" y="247"/>
                    </a:lnTo>
                    <a:lnTo>
                      <a:pt x="11" y="260"/>
                    </a:lnTo>
                    <a:lnTo>
                      <a:pt x="6" y="272"/>
                    </a:lnTo>
                    <a:lnTo>
                      <a:pt x="3" y="282"/>
                    </a:lnTo>
                    <a:lnTo>
                      <a:pt x="0" y="291"/>
                    </a:lnTo>
                    <a:lnTo>
                      <a:pt x="4" y="287"/>
                    </a:lnTo>
                    <a:lnTo>
                      <a:pt x="14" y="276"/>
                    </a:lnTo>
                    <a:lnTo>
                      <a:pt x="26" y="260"/>
                    </a:lnTo>
                    <a:lnTo>
                      <a:pt x="38" y="241"/>
                    </a:lnTo>
                    <a:lnTo>
                      <a:pt x="45" y="219"/>
                    </a:lnTo>
                    <a:lnTo>
                      <a:pt x="48" y="202"/>
                    </a:lnTo>
                    <a:lnTo>
                      <a:pt x="53" y="187"/>
                    </a:lnTo>
                    <a:lnTo>
                      <a:pt x="55" y="174"/>
                    </a:lnTo>
                    <a:lnTo>
                      <a:pt x="57" y="159"/>
                    </a:lnTo>
                    <a:lnTo>
                      <a:pt x="57" y="140"/>
                    </a:lnTo>
                    <a:lnTo>
                      <a:pt x="57" y="127"/>
                    </a:lnTo>
                    <a:lnTo>
                      <a:pt x="56" y="113"/>
                    </a:lnTo>
                    <a:lnTo>
                      <a:pt x="54" y="100"/>
                    </a:lnTo>
                    <a:lnTo>
                      <a:pt x="52" y="84"/>
                    </a:lnTo>
                    <a:lnTo>
                      <a:pt x="48" y="68"/>
                    </a:lnTo>
                    <a:lnTo>
                      <a:pt x="46" y="53"/>
                    </a:lnTo>
                    <a:lnTo>
                      <a:pt x="43" y="39"/>
                    </a:lnTo>
                    <a:lnTo>
                      <a:pt x="41" y="26"/>
                    </a:lnTo>
                    <a:lnTo>
                      <a:pt x="40" y="14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A5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46" name="Freeform 813">
                <a:extLst>
                  <a:ext uri="{FF2B5EF4-FFF2-40B4-BE49-F238E27FC236}">
                    <a16:creationId xmlns:a16="http://schemas.microsoft.com/office/drawing/2014/main" id="{479C6D29-E7DD-497C-933F-16A8C2752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1" y="2460"/>
                <a:ext cx="57" cy="291"/>
              </a:xfrm>
              <a:custGeom>
                <a:avLst/>
                <a:gdLst>
                  <a:gd name="T0" fmla="*/ 40 w 57"/>
                  <a:gd name="T1" fmla="*/ 4 h 291"/>
                  <a:gd name="T2" fmla="*/ 41 w 57"/>
                  <a:gd name="T3" fmla="*/ 0 h 291"/>
                  <a:gd name="T4" fmla="*/ 42 w 57"/>
                  <a:gd name="T5" fmla="*/ 3 h 291"/>
                  <a:gd name="T6" fmla="*/ 43 w 57"/>
                  <a:gd name="T7" fmla="*/ 12 h 291"/>
                  <a:gd name="T8" fmla="*/ 45 w 57"/>
                  <a:gd name="T9" fmla="*/ 27 h 291"/>
                  <a:gd name="T10" fmla="*/ 46 w 57"/>
                  <a:gd name="T11" fmla="*/ 46 h 291"/>
                  <a:gd name="T12" fmla="*/ 47 w 57"/>
                  <a:gd name="T13" fmla="*/ 67 h 291"/>
                  <a:gd name="T14" fmla="*/ 47 w 57"/>
                  <a:gd name="T15" fmla="*/ 90 h 291"/>
                  <a:gd name="T16" fmla="*/ 47 w 57"/>
                  <a:gd name="T17" fmla="*/ 112 h 291"/>
                  <a:gd name="T18" fmla="*/ 46 w 57"/>
                  <a:gd name="T19" fmla="*/ 134 h 291"/>
                  <a:gd name="T20" fmla="*/ 45 w 57"/>
                  <a:gd name="T21" fmla="*/ 153 h 291"/>
                  <a:gd name="T22" fmla="*/ 45 w 57"/>
                  <a:gd name="T23" fmla="*/ 153 h 291"/>
                  <a:gd name="T24" fmla="*/ 42 w 57"/>
                  <a:gd name="T25" fmla="*/ 170 h 291"/>
                  <a:gd name="T26" fmla="*/ 38 w 57"/>
                  <a:gd name="T27" fmla="*/ 187 h 291"/>
                  <a:gd name="T28" fmla="*/ 33 w 57"/>
                  <a:gd name="T29" fmla="*/ 203 h 291"/>
                  <a:gd name="T30" fmla="*/ 27 w 57"/>
                  <a:gd name="T31" fmla="*/ 219 h 291"/>
                  <a:gd name="T32" fmla="*/ 21 w 57"/>
                  <a:gd name="T33" fmla="*/ 233 h 291"/>
                  <a:gd name="T34" fmla="*/ 15 w 57"/>
                  <a:gd name="T35" fmla="*/ 247 h 291"/>
                  <a:gd name="T36" fmla="*/ 11 w 57"/>
                  <a:gd name="T37" fmla="*/ 260 h 291"/>
                  <a:gd name="T38" fmla="*/ 6 w 57"/>
                  <a:gd name="T39" fmla="*/ 272 h 291"/>
                  <a:gd name="T40" fmla="*/ 3 w 57"/>
                  <a:gd name="T41" fmla="*/ 282 h 291"/>
                  <a:gd name="T42" fmla="*/ 0 w 57"/>
                  <a:gd name="T43" fmla="*/ 291 h 291"/>
                  <a:gd name="T44" fmla="*/ 0 w 57"/>
                  <a:gd name="T45" fmla="*/ 291 h 291"/>
                  <a:gd name="T46" fmla="*/ 4 w 57"/>
                  <a:gd name="T47" fmla="*/ 287 h 291"/>
                  <a:gd name="T48" fmla="*/ 14 w 57"/>
                  <a:gd name="T49" fmla="*/ 276 h 291"/>
                  <a:gd name="T50" fmla="*/ 26 w 57"/>
                  <a:gd name="T51" fmla="*/ 260 h 291"/>
                  <a:gd name="T52" fmla="*/ 38 w 57"/>
                  <a:gd name="T53" fmla="*/ 241 h 291"/>
                  <a:gd name="T54" fmla="*/ 45 w 57"/>
                  <a:gd name="T55" fmla="*/ 219 h 291"/>
                  <a:gd name="T56" fmla="*/ 45 w 57"/>
                  <a:gd name="T57" fmla="*/ 219 h 291"/>
                  <a:gd name="T58" fmla="*/ 48 w 57"/>
                  <a:gd name="T59" fmla="*/ 202 h 291"/>
                  <a:gd name="T60" fmla="*/ 53 w 57"/>
                  <a:gd name="T61" fmla="*/ 187 h 291"/>
                  <a:gd name="T62" fmla="*/ 55 w 57"/>
                  <a:gd name="T63" fmla="*/ 174 h 291"/>
                  <a:gd name="T64" fmla="*/ 57 w 57"/>
                  <a:gd name="T65" fmla="*/ 159 h 291"/>
                  <a:gd name="T66" fmla="*/ 57 w 57"/>
                  <a:gd name="T67" fmla="*/ 140 h 291"/>
                  <a:gd name="T68" fmla="*/ 57 w 57"/>
                  <a:gd name="T69" fmla="*/ 140 h 291"/>
                  <a:gd name="T70" fmla="*/ 57 w 57"/>
                  <a:gd name="T71" fmla="*/ 127 h 291"/>
                  <a:gd name="T72" fmla="*/ 56 w 57"/>
                  <a:gd name="T73" fmla="*/ 113 h 291"/>
                  <a:gd name="T74" fmla="*/ 54 w 57"/>
                  <a:gd name="T75" fmla="*/ 100 h 291"/>
                  <a:gd name="T76" fmla="*/ 52 w 57"/>
                  <a:gd name="T77" fmla="*/ 84 h 291"/>
                  <a:gd name="T78" fmla="*/ 48 w 57"/>
                  <a:gd name="T79" fmla="*/ 68 h 291"/>
                  <a:gd name="T80" fmla="*/ 46 w 57"/>
                  <a:gd name="T81" fmla="*/ 53 h 291"/>
                  <a:gd name="T82" fmla="*/ 43 w 57"/>
                  <a:gd name="T83" fmla="*/ 39 h 291"/>
                  <a:gd name="T84" fmla="*/ 41 w 57"/>
                  <a:gd name="T85" fmla="*/ 26 h 291"/>
                  <a:gd name="T86" fmla="*/ 40 w 57"/>
                  <a:gd name="T87" fmla="*/ 14 h 291"/>
                  <a:gd name="T88" fmla="*/ 40 w 57"/>
                  <a:gd name="T89" fmla="*/ 4 h 291"/>
                  <a:gd name="T90" fmla="*/ 40 w 57"/>
                  <a:gd name="T91" fmla="*/ 4 h 29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7"/>
                  <a:gd name="T139" fmla="*/ 0 h 291"/>
                  <a:gd name="T140" fmla="*/ 57 w 57"/>
                  <a:gd name="T141" fmla="*/ 291 h 29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7" h="291">
                    <a:moveTo>
                      <a:pt x="40" y="4"/>
                    </a:moveTo>
                    <a:lnTo>
                      <a:pt x="41" y="0"/>
                    </a:lnTo>
                    <a:lnTo>
                      <a:pt x="42" y="3"/>
                    </a:lnTo>
                    <a:lnTo>
                      <a:pt x="43" y="12"/>
                    </a:lnTo>
                    <a:lnTo>
                      <a:pt x="45" y="27"/>
                    </a:lnTo>
                    <a:lnTo>
                      <a:pt x="46" y="46"/>
                    </a:lnTo>
                    <a:lnTo>
                      <a:pt x="47" y="67"/>
                    </a:lnTo>
                    <a:lnTo>
                      <a:pt x="47" y="90"/>
                    </a:lnTo>
                    <a:lnTo>
                      <a:pt x="47" y="112"/>
                    </a:lnTo>
                    <a:lnTo>
                      <a:pt x="46" y="134"/>
                    </a:lnTo>
                    <a:lnTo>
                      <a:pt x="45" y="153"/>
                    </a:lnTo>
                    <a:lnTo>
                      <a:pt x="42" y="170"/>
                    </a:lnTo>
                    <a:lnTo>
                      <a:pt x="38" y="187"/>
                    </a:lnTo>
                    <a:lnTo>
                      <a:pt x="33" y="203"/>
                    </a:lnTo>
                    <a:lnTo>
                      <a:pt x="27" y="219"/>
                    </a:lnTo>
                    <a:lnTo>
                      <a:pt x="21" y="233"/>
                    </a:lnTo>
                    <a:lnTo>
                      <a:pt x="15" y="247"/>
                    </a:lnTo>
                    <a:lnTo>
                      <a:pt x="11" y="260"/>
                    </a:lnTo>
                    <a:lnTo>
                      <a:pt x="6" y="272"/>
                    </a:lnTo>
                    <a:lnTo>
                      <a:pt x="3" y="282"/>
                    </a:lnTo>
                    <a:lnTo>
                      <a:pt x="0" y="291"/>
                    </a:lnTo>
                    <a:lnTo>
                      <a:pt x="4" y="287"/>
                    </a:lnTo>
                    <a:lnTo>
                      <a:pt x="14" y="276"/>
                    </a:lnTo>
                    <a:lnTo>
                      <a:pt x="26" y="260"/>
                    </a:lnTo>
                    <a:lnTo>
                      <a:pt x="38" y="241"/>
                    </a:lnTo>
                    <a:lnTo>
                      <a:pt x="45" y="219"/>
                    </a:lnTo>
                    <a:lnTo>
                      <a:pt x="48" y="202"/>
                    </a:lnTo>
                    <a:lnTo>
                      <a:pt x="53" y="187"/>
                    </a:lnTo>
                    <a:lnTo>
                      <a:pt x="55" y="174"/>
                    </a:lnTo>
                    <a:lnTo>
                      <a:pt x="57" y="159"/>
                    </a:lnTo>
                    <a:lnTo>
                      <a:pt x="57" y="140"/>
                    </a:lnTo>
                    <a:lnTo>
                      <a:pt x="57" y="127"/>
                    </a:lnTo>
                    <a:lnTo>
                      <a:pt x="56" y="113"/>
                    </a:lnTo>
                    <a:lnTo>
                      <a:pt x="54" y="100"/>
                    </a:lnTo>
                    <a:lnTo>
                      <a:pt x="52" y="84"/>
                    </a:lnTo>
                    <a:lnTo>
                      <a:pt x="48" y="68"/>
                    </a:lnTo>
                    <a:lnTo>
                      <a:pt x="46" y="53"/>
                    </a:lnTo>
                    <a:lnTo>
                      <a:pt x="43" y="39"/>
                    </a:lnTo>
                    <a:lnTo>
                      <a:pt x="41" y="26"/>
                    </a:lnTo>
                    <a:lnTo>
                      <a:pt x="40" y="14"/>
                    </a:lnTo>
                    <a:lnTo>
                      <a:pt x="40" y="4"/>
                    </a:lnTo>
                  </a:path>
                </a:pathLst>
              </a:custGeom>
              <a:solidFill>
                <a:schemeClr val="hlink"/>
              </a:solidFill>
              <a:ln w="3175">
                <a:solidFill>
                  <a:schemeClr val="hlink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47" name="Freeform 814">
                <a:extLst>
                  <a:ext uri="{FF2B5EF4-FFF2-40B4-BE49-F238E27FC236}">
                    <a16:creationId xmlns:a16="http://schemas.microsoft.com/office/drawing/2014/main" id="{30F6BB4E-46E3-4C9A-A8C8-B99035B19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9" y="2460"/>
                <a:ext cx="51" cy="144"/>
              </a:xfrm>
              <a:custGeom>
                <a:avLst/>
                <a:gdLst>
                  <a:gd name="T0" fmla="*/ 51 w 51"/>
                  <a:gd name="T1" fmla="*/ 0 h 144"/>
                  <a:gd name="T2" fmla="*/ 51 w 51"/>
                  <a:gd name="T3" fmla="*/ 2 h 144"/>
                  <a:gd name="T4" fmla="*/ 50 w 51"/>
                  <a:gd name="T5" fmla="*/ 8 h 144"/>
                  <a:gd name="T6" fmla="*/ 47 w 51"/>
                  <a:gd name="T7" fmla="*/ 17 h 144"/>
                  <a:gd name="T8" fmla="*/ 46 w 51"/>
                  <a:gd name="T9" fmla="*/ 29 h 144"/>
                  <a:gd name="T10" fmla="*/ 43 w 51"/>
                  <a:gd name="T11" fmla="*/ 40 h 144"/>
                  <a:gd name="T12" fmla="*/ 40 w 51"/>
                  <a:gd name="T13" fmla="*/ 53 h 144"/>
                  <a:gd name="T14" fmla="*/ 37 w 51"/>
                  <a:gd name="T15" fmla="*/ 66 h 144"/>
                  <a:gd name="T16" fmla="*/ 33 w 51"/>
                  <a:gd name="T17" fmla="*/ 77 h 144"/>
                  <a:gd name="T18" fmla="*/ 30 w 51"/>
                  <a:gd name="T19" fmla="*/ 87 h 144"/>
                  <a:gd name="T20" fmla="*/ 26 w 51"/>
                  <a:gd name="T21" fmla="*/ 93 h 144"/>
                  <a:gd name="T22" fmla="*/ 26 w 51"/>
                  <a:gd name="T23" fmla="*/ 93 h 144"/>
                  <a:gd name="T24" fmla="*/ 19 w 51"/>
                  <a:gd name="T25" fmla="*/ 102 h 144"/>
                  <a:gd name="T26" fmla="*/ 14 w 51"/>
                  <a:gd name="T27" fmla="*/ 111 h 144"/>
                  <a:gd name="T28" fmla="*/ 7 w 51"/>
                  <a:gd name="T29" fmla="*/ 122 h 144"/>
                  <a:gd name="T30" fmla="*/ 2 w 51"/>
                  <a:gd name="T31" fmla="*/ 132 h 144"/>
                  <a:gd name="T32" fmla="*/ 0 w 51"/>
                  <a:gd name="T33" fmla="*/ 144 h 14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1"/>
                  <a:gd name="T52" fmla="*/ 0 h 144"/>
                  <a:gd name="T53" fmla="*/ 51 w 51"/>
                  <a:gd name="T54" fmla="*/ 144 h 14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1" h="144">
                    <a:moveTo>
                      <a:pt x="51" y="0"/>
                    </a:moveTo>
                    <a:lnTo>
                      <a:pt x="51" y="2"/>
                    </a:lnTo>
                    <a:lnTo>
                      <a:pt x="50" y="8"/>
                    </a:lnTo>
                    <a:lnTo>
                      <a:pt x="47" y="17"/>
                    </a:lnTo>
                    <a:lnTo>
                      <a:pt x="46" y="29"/>
                    </a:lnTo>
                    <a:lnTo>
                      <a:pt x="43" y="40"/>
                    </a:lnTo>
                    <a:lnTo>
                      <a:pt x="40" y="53"/>
                    </a:lnTo>
                    <a:lnTo>
                      <a:pt x="37" y="66"/>
                    </a:lnTo>
                    <a:lnTo>
                      <a:pt x="33" y="77"/>
                    </a:lnTo>
                    <a:lnTo>
                      <a:pt x="30" y="87"/>
                    </a:lnTo>
                    <a:lnTo>
                      <a:pt x="26" y="93"/>
                    </a:lnTo>
                    <a:lnTo>
                      <a:pt x="19" y="102"/>
                    </a:lnTo>
                    <a:lnTo>
                      <a:pt x="14" y="111"/>
                    </a:lnTo>
                    <a:lnTo>
                      <a:pt x="7" y="122"/>
                    </a:lnTo>
                    <a:lnTo>
                      <a:pt x="2" y="132"/>
                    </a:lnTo>
                    <a:lnTo>
                      <a:pt x="0" y="144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48" name="Freeform 815">
                <a:extLst>
                  <a:ext uri="{FF2B5EF4-FFF2-40B4-BE49-F238E27FC236}">
                    <a16:creationId xmlns:a16="http://schemas.microsoft.com/office/drawing/2014/main" id="{D0661076-6D00-495E-B23B-2F9ACEB99B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7" y="2640"/>
                <a:ext cx="6" cy="49"/>
              </a:xfrm>
              <a:custGeom>
                <a:avLst/>
                <a:gdLst>
                  <a:gd name="T0" fmla="*/ 1 w 6"/>
                  <a:gd name="T1" fmla="*/ 0 h 49"/>
                  <a:gd name="T2" fmla="*/ 1 w 6"/>
                  <a:gd name="T3" fmla="*/ 3 h 49"/>
                  <a:gd name="T4" fmla="*/ 0 w 6"/>
                  <a:gd name="T5" fmla="*/ 11 h 49"/>
                  <a:gd name="T6" fmla="*/ 1 w 6"/>
                  <a:gd name="T7" fmla="*/ 23 h 49"/>
                  <a:gd name="T8" fmla="*/ 2 w 6"/>
                  <a:gd name="T9" fmla="*/ 36 h 49"/>
                  <a:gd name="T10" fmla="*/ 6 w 6"/>
                  <a:gd name="T11" fmla="*/ 49 h 49"/>
                  <a:gd name="T12" fmla="*/ 1 w 6"/>
                  <a:gd name="T13" fmla="*/ 0 h 4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49"/>
                  <a:gd name="T23" fmla="*/ 6 w 6"/>
                  <a:gd name="T24" fmla="*/ 49 h 4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49">
                    <a:moveTo>
                      <a:pt x="1" y="0"/>
                    </a:moveTo>
                    <a:lnTo>
                      <a:pt x="1" y="3"/>
                    </a:lnTo>
                    <a:lnTo>
                      <a:pt x="0" y="11"/>
                    </a:lnTo>
                    <a:lnTo>
                      <a:pt x="1" y="23"/>
                    </a:lnTo>
                    <a:lnTo>
                      <a:pt x="2" y="36"/>
                    </a:lnTo>
                    <a:lnTo>
                      <a:pt x="6" y="4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98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49" name="Freeform 816">
                <a:extLst>
                  <a:ext uri="{FF2B5EF4-FFF2-40B4-BE49-F238E27FC236}">
                    <a16:creationId xmlns:a16="http://schemas.microsoft.com/office/drawing/2014/main" id="{DF9C8D5A-34C1-4AAF-AB19-66DF69148F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7" y="2640"/>
                <a:ext cx="6" cy="49"/>
              </a:xfrm>
              <a:custGeom>
                <a:avLst/>
                <a:gdLst>
                  <a:gd name="T0" fmla="*/ 1 w 6"/>
                  <a:gd name="T1" fmla="*/ 0 h 49"/>
                  <a:gd name="T2" fmla="*/ 1 w 6"/>
                  <a:gd name="T3" fmla="*/ 3 h 49"/>
                  <a:gd name="T4" fmla="*/ 0 w 6"/>
                  <a:gd name="T5" fmla="*/ 11 h 49"/>
                  <a:gd name="T6" fmla="*/ 1 w 6"/>
                  <a:gd name="T7" fmla="*/ 23 h 49"/>
                  <a:gd name="T8" fmla="*/ 2 w 6"/>
                  <a:gd name="T9" fmla="*/ 36 h 49"/>
                  <a:gd name="T10" fmla="*/ 6 w 6"/>
                  <a:gd name="T11" fmla="*/ 49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"/>
                  <a:gd name="T19" fmla="*/ 0 h 49"/>
                  <a:gd name="T20" fmla="*/ 6 w 6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" h="49">
                    <a:moveTo>
                      <a:pt x="1" y="0"/>
                    </a:moveTo>
                    <a:lnTo>
                      <a:pt x="1" y="3"/>
                    </a:lnTo>
                    <a:lnTo>
                      <a:pt x="0" y="11"/>
                    </a:lnTo>
                    <a:lnTo>
                      <a:pt x="1" y="23"/>
                    </a:lnTo>
                    <a:lnTo>
                      <a:pt x="2" y="36"/>
                    </a:lnTo>
                    <a:lnTo>
                      <a:pt x="6" y="49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50" name="Freeform 817">
                <a:extLst>
                  <a:ext uri="{FF2B5EF4-FFF2-40B4-BE49-F238E27FC236}">
                    <a16:creationId xmlns:a16="http://schemas.microsoft.com/office/drawing/2014/main" id="{8C8483C9-4C1B-4CED-ABE0-E4A6C1C94F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6" y="2715"/>
                <a:ext cx="68" cy="61"/>
              </a:xfrm>
              <a:custGeom>
                <a:avLst/>
                <a:gdLst>
                  <a:gd name="T0" fmla="*/ 68 w 68"/>
                  <a:gd name="T1" fmla="*/ 61 h 61"/>
                  <a:gd name="T2" fmla="*/ 63 w 68"/>
                  <a:gd name="T3" fmla="*/ 56 h 61"/>
                  <a:gd name="T4" fmla="*/ 49 w 68"/>
                  <a:gd name="T5" fmla="*/ 44 h 61"/>
                  <a:gd name="T6" fmla="*/ 34 w 68"/>
                  <a:gd name="T7" fmla="*/ 29 h 61"/>
                  <a:gd name="T8" fmla="*/ 20 w 68"/>
                  <a:gd name="T9" fmla="*/ 13 h 61"/>
                  <a:gd name="T10" fmla="*/ 16 w 68"/>
                  <a:gd name="T11" fmla="*/ 0 h 61"/>
                  <a:gd name="T12" fmla="*/ 16 w 68"/>
                  <a:gd name="T13" fmla="*/ 0 h 61"/>
                  <a:gd name="T14" fmla="*/ 15 w 68"/>
                  <a:gd name="T15" fmla="*/ 1 h 61"/>
                  <a:gd name="T16" fmla="*/ 15 w 68"/>
                  <a:gd name="T17" fmla="*/ 6 h 61"/>
                  <a:gd name="T18" fmla="*/ 12 w 68"/>
                  <a:gd name="T19" fmla="*/ 12 h 61"/>
                  <a:gd name="T20" fmla="*/ 8 w 68"/>
                  <a:gd name="T21" fmla="*/ 18 h 61"/>
                  <a:gd name="T22" fmla="*/ 0 w 68"/>
                  <a:gd name="T23" fmla="*/ 22 h 61"/>
                  <a:gd name="T24" fmla="*/ 0 w 68"/>
                  <a:gd name="T25" fmla="*/ 22 h 61"/>
                  <a:gd name="T26" fmla="*/ 5 w 68"/>
                  <a:gd name="T27" fmla="*/ 25 h 61"/>
                  <a:gd name="T28" fmla="*/ 18 w 68"/>
                  <a:gd name="T29" fmla="*/ 32 h 61"/>
                  <a:gd name="T30" fmla="*/ 36 w 68"/>
                  <a:gd name="T31" fmla="*/ 41 h 61"/>
                  <a:gd name="T32" fmla="*/ 54 w 68"/>
                  <a:gd name="T33" fmla="*/ 51 h 61"/>
                  <a:gd name="T34" fmla="*/ 68 w 68"/>
                  <a:gd name="T35" fmla="*/ 61 h 61"/>
                  <a:gd name="T36" fmla="*/ 68 w 68"/>
                  <a:gd name="T37" fmla="*/ 61 h 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8"/>
                  <a:gd name="T58" fmla="*/ 0 h 61"/>
                  <a:gd name="T59" fmla="*/ 68 w 68"/>
                  <a:gd name="T60" fmla="*/ 61 h 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8" h="61">
                    <a:moveTo>
                      <a:pt x="68" y="61"/>
                    </a:moveTo>
                    <a:lnTo>
                      <a:pt x="63" y="56"/>
                    </a:lnTo>
                    <a:lnTo>
                      <a:pt x="49" y="44"/>
                    </a:lnTo>
                    <a:lnTo>
                      <a:pt x="34" y="29"/>
                    </a:lnTo>
                    <a:lnTo>
                      <a:pt x="20" y="13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8"/>
                    </a:lnTo>
                    <a:lnTo>
                      <a:pt x="0" y="22"/>
                    </a:lnTo>
                    <a:lnTo>
                      <a:pt x="5" y="25"/>
                    </a:lnTo>
                    <a:lnTo>
                      <a:pt x="18" y="32"/>
                    </a:lnTo>
                    <a:lnTo>
                      <a:pt x="36" y="41"/>
                    </a:lnTo>
                    <a:lnTo>
                      <a:pt x="54" y="51"/>
                    </a:lnTo>
                    <a:lnTo>
                      <a:pt x="68" y="61"/>
                    </a:lnTo>
                    <a:close/>
                  </a:path>
                </a:pathLst>
              </a:custGeom>
              <a:solidFill>
                <a:srgbClr val="A5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51" name="Freeform 818">
                <a:extLst>
                  <a:ext uri="{FF2B5EF4-FFF2-40B4-BE49-F238E27FC236}">
                    <a16:creationId xmlns:a16="http://schemas.microsoft.com/office/drawing/2014/main" id="{8447CE27-33F7-4E73-BDF8-2213B760A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6" y="2715"/>
                <a:ext cx="68" cy="61"/>
              </a:xfrm>
              <a:custGeom>
                <a:avLst/>
                <a:gdLst>
                  <a:gd name="T0" fmla="*/ 68 w 68"/>
                  <a:gd name="T1" fmla="*/ 61 h 61"/>
                  <a:gd name="T2" fmla="*/ 63 w 68"/>
                  <a:gd name="T3" fmla="*/ 56 h 61"/>
                  <a:gd name="T4" fmla="*/ 49 w 68"/>
                  <a:gd name="T5" fmla="*/ 44 h 61"/>
                  <a:gd name="T6" fmla="*/ 34 w 68"/>
                  <a:gd name="T7" fmla="*/ 29 h 61"/>
                  <a:gd name="T8" fmla="*/ 20 w 68"/>
                  <a:gd name="T9" fmla="*/ 13 h 61"/>
                  <a:gd name="T10" fmla="*/ 16 w 68"/>
                  <a:gd name="T11" fmla="*/ 0 h 61"/>
                  <a:gd name="T12" fmla="*/ 16 w 68"/>
                  <a:gd name="T13" fmla="*/ 0 h 61"/>
                  <a:gd name="T14" fmla="*/ 15 w 68"/>
                  <a:gd name="T15" fmla="*/ 1 h 61"/>
                  <a:gd name="T16" fmla="*/ 15 w 68"/>
                  <a:gd name="T17" fmla="*/ 6 h 61"/>
                  <a:gd name="T18" fmla="*/ 12 w 68"/>
                  <a:gd name="T19" fmla="*/ 12 h 61"/>
                  <a:gd name="T20" fmla="*/ 8 w 68"/>
                  <a:gd name="T21" fmla="*/ 18 h 61"/>
                  <a:gd name="T22" fmla="*/ 0 w 68"/>
                  <a:gd name="T23" fmla="*/ 22 h 61"/>
                  <a:gd name="T24" fmla="*/ 0 w 68"/>
                  <a:gd name="T25" fmla="*/ 22 h 61"/>
                  <a:gd name="T26" fmla="*/ 5 w 68"/>
                  <a:gd name="T27" fmla="*/ 25 h 61"/>
                  <a:gd name="T28" fmla="*/ 18 w 68"/>
                  <a:gd name="T29" fmla="*/ 32 h 61"/>
                  <a:gd name="T30" fmla="*/ 36 w 68"/>
                  <a:gd name="T31" fmla="*/ 41 h 61"/>
                  <a:gd name="T32" fmla="*/ 54 w 68"/>
                  <a:gd name="T33" fmla="*/ 51 h 61"/>
                  <a:gd name="T34" fmla="*/ 68 w 68"/>
                  <a:gd name="T35" fmla="*/ 61 h 61"/>
                  <a:gd name="T36" fmla="*/ 68 w 68"/>
                  <a:gd name="T37" fmla="*/ 61 h 6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8"/>
                  <a:gd name="T58" fmla="*/ 0 h 61"/>
                  <a:gd name="T59" fmla="*/ 68 w 68"/>
                  <a:gd name="T60" fmla="*/ 61 h 6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8" h="61">
                    <a:moveTo>
                      <a:pt x="68" y="61"/>
                    </a:moveTo>
                    <a:lnTo>
                      <a:pt x="63" y="56"/>
                    </a:lnTo>
                    <a:lnTo>
                      <a:pt x="49" y="44"/>
                    </a:lnTo>
                    <a:lnTo>
                      <a:pt x="34" y="29"/>
                    </a:lnTo>
                    <a:lnTo>
                      <a:pt x="20" y="13"/>
                    </a:lnTo>
                    <a:lnTo>
                      <a:pt x="16" y="0"/>
                    </a:lnTo>
                    <a:lnTo>
                      <a:pt x="15" y="1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8"/>
                    </a:lnTo>
                    <a:lnTo>
                      <a:pt x="0" y="22"/>
                    </a:lnTo>
                    <a:lnTo>
                      <a:pt x="5" y="25"/>
                    </a:lnTo>
                    <a:lnTo>
                      <a:pt x="18" y="32"/>
                    </a:lnTo>
                    <a:lnTo>
                      <a:pt x="36" y="41"/>
                    </a:lnTo>
                    <a:lnTo>
                      <a:pt x="54" y="51"/>
                    </a:lnTo>
                    <a:lnTo>
                      <a:pt x="68" y="61"/>
                    </a:lnTo>
                  </a:path>
                </a:pathLst>
              </a:custGeom>
              <a:solidFill>
                <a:schemeClr val="hlink"/>
              </a:solidFill>
              <a:ln w="3175">
                <a:solidFill>
                  <a:schemeClr val="hlink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52" name="Freeform 819">
                <a:extLst>
                  <a:ext uri="{FF2B5EF4-FFF2-40B4-BE49-F238E27FC236}">
                    <a16:creationId xmlns:a16="http://schemas.microsoft.com/office/drawing/2014/main" id="{6938C70E-8737-4DF4-BF9B-FAC82DAEE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3" y="2762"/>
                <a:ext cx="81" cy="56"/>
              </a:xfrm>
              <a:custGeom>
                <a:avLst/>
                <a:gdLst>
                  <a:gd name="T0" fmla="*/ 0 w 81"/>
                  <a:gd name="T1" fmla="*/ 0 h 56"/>
                  <a:gd name="T2" fmla="*/ 3 w 81"/>
                  <a:gd name="T3" fmla="*/ 4 h 56"/>
                  <a:gd name="T4" fmla="*/ 11 w 81"/>
                  <a:gd name="T5" fmla="*/ 17 h 56"/>
                  <a:gd name="T6" fmla="*/ 26 w 81"/>
                  <a:gd name="T7" fmla="*/ 32 h 56"/>
                  <a:gd name="T8" fmla="*/ 49 w 81"/>
                  <a:gd name="T9" fmla="*/ 46 h 56"/>
                  <a:gd name="T10" fmla="*/ 81 w 81"/>
                  <a:gd name="T11" fmla="*/ 56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"/>
                  <a:gd name="T19" fmla="*/ 0 h 56"/>
                  <a:gd name="T20" fmla="*/ 81 w 81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" h="56">
                    <a:moveTo>
                      <a:pt x="0" y="0"/>
                    </a:moveTo>
                    <a:lnTo>
                      <a:pt x="3" y="4"/>
                    </a:lnTo>
                    <a:lnTo>
                      <a:pt x="11" y="17"/>
                    </a:lnTo>
                    <a:lnTo>
                      <a:pt x="26" y="32"/>
                    </a:lnTo>
                    <a:lnTo>
                      <a:pt x="49" y="46"/>
                    </a:lnTo>
                    <a:lnTo>
                      <a:pt x="81" y="56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53" name="Freeform 820">
                <a:extLst>
                  <a:ext uri="{FF2B5EF4-FFF2-40B4-BE49-F238E27FC236}">
                    <a16:creationId xmlns:a16="http://schemas.microsoft.com/office/drawing/2014/main" id="{8FCF6E1B-FB18-4E82-807E-7DF462635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8" y="2676"/>
                <a:ext cx="39" cy="68"/>
              </a:xfrm>
              <a:custGeom>
                <a:avLst/>
                <a:gdLst>
                  <a:gd name="T0" fmla="*/ 14 w 39"/>
                  <a:gd name="T1" fmla="*/ 0 h 68"/>
                  <a:gd name="T2" fmla="*/ 12 w 39"/>
                  <a:gd name="T3" fmla="*/ 0 h 68"/>
                  <a:gd name="T4" fmla="*/ 7 w 39"/>
                  <a:gd name="T5" fmla="*/ 1 h 68"/>
                  <a:gd name="T6" fmla="*/ 3 w 39"/>
                  <a:gd name="T7" fmla="*/ 4 h 68"/>
                  <a:gd name="T8" fmla="*/ 0 w 39"/>
                  <a:gd name="T9" fmla="*/ 10 h 68"/>
                  <a:gd name="T10" fmla="*/ 3 w 39"/>
                  <a:gd name="T11" fmla="*/ 20 h 68"/>
                  <a:gd name="T12" fmla="*/ 3 w 39"/>
                  <a:gd name="T13" fmla="*/ 20 h 68"/>
                  <a:gd name="T14" fmla="*/ 8 w 39"/>
                  <a:gd name="T15" fmla="*/ 28 h 68"/>
                  <a:gd name="T16" fmla="*/ 15 w 39"/>
                  <a:gd name="T17" fmla="*/ 33 h 68"/>
                  <a:gd name="T18" fmla="*/ 22 w 39"/>
                  <a:gd name="T19" fmla="*/ 40 h 68"/>
                  <a:gd name="T20" fmla="*/ 31 w 39"/>
                  <a:gd name="T21" fmla="*/ 51 h 68"/>
                  <a:gd name="T22" fmla="*/ 39 w 39"/>
                  <a:gd name="T23" fmla="*/ 68 h 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"/>
                  <a:gd name="T37" fmla="*/ 0 h 68"/>
                  <a:gd name="T38" fmla="*/ 39 w 39"/>
                  <a:gd name="T39" fmla="*/ 68 h 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" h="68">
                    <a:moveTo>
                      <a:pt x="14" y="0"/>
                    </a:moveTo>
                    <a:lnTo>
                      <a:pt x="12" y="0"/>
                    </a:lnTo>
                    <a:lnTo>
                      <a:pt x="7" y="1"/>
                    </a:lnTo>
                    <a:lnTo>
                      <a:pt x="3" y="4"/>
                    </a:lnTo>
                    <a:lnTo>
                      <a:pt x="0" y="10"/>
                    </a:lnTo>
                    <a:lnTo>
                      <a:pt x="3" y="20"/>
                    </a:lnTo>
                    <a:lnTo>
                      <a:pt x="8" y="28"/>
                    </a:lnTo>
                    <a:lnTo>
                      <a:pt x="15" y="33"/>
                    </a:lnTo>
                    <a:lnTo>
                      <a:pt x="22" y="40"/>
                    </a:lnTo>
                    <a:lnTo>
                      <a:pt x="31" y="51"/>
                    </a:lnTo>
                    <a:lnTo>
                      <a:pt x="39" y="68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54" name="Freeform 821">
                <a:extLst>
                  <a:ext uri="{FF2B5EF4-FFF2-40B4-BE49-F238E27FC236}">
                    <a16:creationId xmlns:a16="http://schemas.microsoft.com/office/drawing/2014/main" id="{434AD824-556E-4FD0-B4DC-87DEED477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9" y="2728"/>
                <a:ext cx="94" cy="80"/>
              </a:xfrm>
              <a:custGeom>
                <a:avLst/>
                <a:gdLst>
                  <a:gd name="T0" fmla="*/ 94 w 94"/>
                  <a:gd name="T1" fmla="*/ 80 h 80"/>
                  <a:gd name="T2" fmla="*/ 89 w 94"/>
                  <a:gd name="T3" fmla="*/ 74 h 80"/>
                  <a:gd name="T4" fmla="*/ 75 w 94"/>
                  <a:gd name="T5" fmla="*/ 60 h 80"/>
                  <a:gd name="T6" fmla="*/ 58 w 94"/>
                  <a:gd name="T7" fmla="*/ 43 h 80"/>
                  <a:gd name="T8" fmla="*/ 44 w 94"/>
                  <a:gd name="T9" fmla="*/ 24 h 80"/>
                  <a:gd name="T10" fmla="*/ 36 w 94"/>
                  <a:gd name="T11" fmla="*/ 12 h 80"/>
                  <a:gd name="T12" fmla="*/ 36 w 94"/>
                  <a:gd name="T13" fmla="*/ 12 h 80"/>
                  <a:gd name="T14" fmla="*/ 33 w 94"/>
                  <a:gd name="T15" fmla="*/ 5 h 80"/>
                  <a:gd name="T16" fmla="*/ 28 w 94"/>
                  <a:gd name="T17" fmla="*/ 0 h 80"/>
                  <a:gd name="T18" fmla="*/ 21 w 94"/>
                  <a:gd name="T19" fmla="*/ 0 h 80"/>
                  <a:gd name="T20" fmla="*/ 14 w 94"/>
                  <a:gd name="T21" fmla="*/ 4 h 80"/>
                  <a:gd name="T22" fmla="*/ 7 w 94"/>
                  <a:gd name="T23" fmla="*/ 9 h 80"/>
                  <a:gd name="T24" fmla="*/ 7 w 94"/>
                  <a:gd name="T25" fmla="*/ 9 h 80"/>
                  <a:gd name="T26" fmla="*/ 3 w 94"/>
                  <a:gd name="T27" fmla="*/ 16 h 80"/>
                  <a:gd name="T28" fmla="*/ 0 w 94"/>
                  <a:gd name="T29" fmla="*/ 20 h 80"/>
                  <a:gd name="T30" fmla="*/ 0 w 94"/>
                  <a:gd name="T31" fmla="*/ 22 h 80"/>
                  <a:gd name="T32" fmla="*/ 0 w 94"/>
                  <a:gd name="T33" fmla="*/ 22 h 80"/>
                  <a:gd name="T34" fmla="*/ 1 w 94"/>
                  <a:gd name="T35" fmla="*/ 23 h 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4"/>
                  <a:gd name="T55" fmla="*/ 0 h 80"/>
                  <a:gd name="T56" fmla="*/ 94 w 94"/>
                  <a:gd name="T57" fmla="*/ 80 h 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4" h="80">
                    <a:moveTo>
                      <a:pt x="94" y="80"/>
                    </a:moveTo>
                    <a:lnTo>
                      <a:pt x="89" y="74"/>
                    </a:lnTo>
                    <a:lnTo>
                      <a:pt x="75" y="60"/>
                    </a:lnTo>
                    <a:lnTo>
                      <a:pt x="58" y="43"/>
                    </a:lnTo>
                    <a:lnTo>
                      <a:pt x="44" y="24"/>
                    </a:lnTo>
                    <a:lnTo>
                      <a:pt x="36" y="12"/>
                    </a:lnTo>
                    <a:lnTo>
                      <a:pt x="33" y="5"/>
                    </a:lnTo>
                    <a:lnTo>
                      <a:pt x="28" y="0"/>
                    </a:lnTo>
                    <a:lnTo>
                      <a:pt x="21" y="0"/>
                    </a:lnTo>
                    <a:lnTo>
                      <a:pt x="14" y="4"/>
                    </a:lnTo>
                    <a:lnTo>
                      <a:pt x="7" y="9"/>
                    </a:lnTo>
                    <a:lnTo>
                      <a:pt x="3" y="16"/>
                    </a:lnTo>
                    <a:lnTo>
                      <a:pt x="0" y="20"/>
                    </a:lnTo>
                    <a:lnTo>
                      <a:pt x="0" y="22"/>
                    </a:lnTo>
                    <a:lnTo>
                      <a:pt x="1" y="23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55" name="Freeform 822">
                <a:extLst>
                  <a:ext uri="{FF2B5EF4-FFF2-40B4-BE49-F238E27FC236}">
                    <a16:creationId xmlns:a16="http://schemas.microsoft.com/office/drawing/2014/main" id="{D9C457EC-1268-46F2-9F0A-FEDCE7D26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3" y="2791"/>
                <a:ext cx="129" cy="85"/>
              </a:xfrm>
              <a:custGeom>
                <a:avLst/>
                <a:gdLst>
                  <a:gd name="T0" fmla="*/ 0 w 129"/>
                  <a:gd name="T1" fmla="*/ 0 h 85"/>
                  <a:gd name="T2" fmla="*/ 6 w 129"/>
                  <a:gd name="T3" fmla="*/ 11 h 85"/>
                  <a:gd name="T4" fmla="*/ 10 w 129"/>
                  <a:gd name="T5" fmla="*/ 21 h 85"/>
                  <a:gd name="T6" fmla="*/ 14 w 129"/>
                  <a:gd name="T7" fmla="*/ 29 h 85"/>
                  <a:gd name="T8" fmla="*/ 21 w 129"/>
                  <a:gd name="T9" fmla="*/ 36 h 85"/>
                  <a:gd name="T10" fmla="*/ 34 w 129"/>
                  <a:gd name="T11" fmla="*/ 42 h 85"/>
                  <a:gd name="T12" fmla="*/ 34 w 129"/>
                  <a:gd name="T13" fmla="*/ 42 h 85"/>
                  <a:gd name="T14" fmla="*/ 42 w 129"/>
                  <a:gd name="T15" fmla="*/ 45 h 85"/>
                  <a:gd name="T16" fmla="*/ 52 w 129"/>
                  <a:gd name="T17" fmla="*/ 49 h 85"/>
                  <a:gd name="T18" fmla="*/ 63 w 129"/>
                  <a:gd name="T19" fmla="*/ 53 h 85"/>
                  <a:gd name="T20" fmla="*/ 73 w 129"/>
                  <a:gd name="T21" fmla="*/ 57 h 85"/>
                  <a:gd name="T22" fmla="*/ 84 w 129"/>
                  <a:gd name="T23" fmla="*/ 61 h 85"/>
                  <a:gd name="T24" fmla="*/ 94 w 129"/>
                  <a:gd name="T25" fmla="*/ 66 h 85"/>
                  <a:gd name="T26" fmla="*/ 105 w 129"/>
                  <a:gd name="T27" fmla="*/ 71 h 85"/>
                  <a:gd name="T28" fmla="*/ 114 w 129"/>
                  <a:gd name="T29" fmla="*/ 75 h 85"/>
                  <a:gd name="T30" fmla="*/ 122 w 129"/>
                  <a:gd name="T31" fmla="*/ 80 h 85"/>
                  <a:gd name="T32" fmla="*/ 129 w 129"/>
                  <a:gd name="T33" fmla="*/ 85 h 8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9"/>
                  <a:gd name="T52" fmla="*/ 0 h 85"/>
                  <a:gd name="T53" fmla="*/ 129 w 129"/>
                  <a:gd name="T54" fmla="*/ 85 h 8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9" h="85">
                    <a:moveTo>
                      <a:pt x="0" y="0"/>
                    </a:moveTo>
                    <a:lnTo>
                      <a:pt x="6" y="11"/>
                    </a:lnTo>
                    <a:lnTo>
                      <a:pt x="10" y="21"/>
                    </a:lnTo>
                    <a:lnTo>
                      <a:pt x="14" y="29"/>
                    </a:lnTo>
                    <a:lnTo>
                      <a:pt x="21" y="36"/>
                    </a:lnTo>
                    <a:lnTo>
                      <a:pt x="34" y="42"/>
                    </a:lnTo>
                    <a:lnTo>
                      <a:pt x="42" y="45"/>
                    </a:lnTo>
                    <a:lnTo>
                      <a:pt x="52" y="49"/>
                    </a:lnTo>
                    <a:lnTo>
                      <a:pt x="63" y="53"/>
                    </a:lnTo>
                    <a:lnTo>
                      <a:pt x="73" y="57"/>
                    </a:lnTo>
                    <a:lnTo>
                      <a:pt x="84" y="61"/>
                    </a:lnTo>
                    <a:lnTo>
                      <a:pt x="94" y="66"/>
                    </a:lnTo>
                    <a:lnTo>
                      <a:pt x="105" y="71"/>
                    </a:lnTo>
                    <a:lnTo>
                      <a:pt x="114" y="75"/>
                    </a:lnTo>
                    <a:lnTo>
                      <a:pt x="122" y="80"/>
                    </a:lnTo>
                    <a:lnTo>
                      <a:pt x="129" y="85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56" name="Freeform 823">
                <a:extLst>
                  <a:ext uri="{FF2B5EF4-FFF2-40B4-BE49-F238E27FC236}">
                    <a16:creationId xmlns:a16="http://schemas.microsoft.com/office/drawing/2014/main" id="{7E1AF453-E4EA-491D-B3AF-5F1BBC5827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2" y="2852"/>
                <a:ext cx="7" cy="63"/>
              </a:xfrm>
              <a:custGeom>
                <a:avLst/>
                <a:gdLst>
                  <a:gd name="T0" fmla="*/ 4 w 7"/>
                  <a:gd name="T1" fmla="*/ 63 h 63"/>
                  <a:gd name="T2" fmla="*/ 6 w 7"/>
                  <a:gd name="T3" fmla="*/ 59 h 63"/>
                  <a:gd name="T4" fmla="*/ 7 w 7"/>
                  <a:gd name="T5" fmla="*/ 47 h 63"/>
                  <a:gd name="T6" fmla="*/ 7 w 7"/>
                  <a:gd name="T7" fmla="*/ 31 h 63"/>
                  <a:gd name="T8" fmla="*/ 4 w 7"/>
                  <a:gd name="T9" fmla="*/ 14 h 63"/>
                  <a:gd name="T10" fmla="*/ 0 w 7"/>
                  <a:gd name="T11" fmla="*/ 0 h 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"/>
                  <a:gd name="T19" fmla="*/ 0 h 63"/>
                  <a:gd name="T20" fmla="*/ 7 w 7"/>
                  <a:gd name="T21" fmla="*/ 63 h 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" h="63">
                    <a:moveTo>
                      <a:pt x="4" y="63"/>
                    </a:moveTo>
                    <a:lnTo>
                      <a:pt x="6" y="59"/>
                    </a:lnTo>
                    <a:lnTo>
                      <a:pt x="7" y="47"/>
                    </a:lnTo>
                    <a:lnTo>
                      <a:pt x="7" y="31"/>
                    </a:lnTo>
                    <a:lnTo>
                      <a:pt x="4" y="14"/>
                    </a:lnTo>
                    <a:lnTo>
                      <a:pt x="0" y="0"/>
                    </a:lnTo>
                  </a:path>
                </a:pathLst>
              </a:cu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57" name="Freeform 824">
                <a:extLst>
                  <a:ext uri="{FF2B5EF4-FFF2-40B4-BE49-F238E27FC236}">
                    <a16:creationId xmlns:a16="http://schemas.microsoft.com/office/drawing/2014/main" id="{6D6DB63D-25CF-4CB2-A173-843C7627B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4" y="2336"/>
                <a:ext cx="97" cy="104"/>
              </a:xfrm>
              <a:custGeom>
                <a:avLst/>
                <a:gdLst>
                  <a:gd name="T0" fmla="*/ 32 w 97"/>
                  <a:gd name="T1" fmla="*/ 104 h 104"/>
                  <a:gd name="T2" fmla="*/ 40 w 97"/>
                  <a:gd name="T3" fmla="*/ 103 h 104"/>
                  <a:gd name="T4" fmla="*/ 50 w 97"/>
                  <a:gd name="T5" fmla="*/ 100 h 104"/>
                  <a:gd name="T6" fmla="*/ 59 w 97"/>
                  <a:gd name="T7" fmla="*/ 97 h 104"/>
                  <a:gd name="T8" fmla="*/ 65 w 97"/>
                  <a:gd name="T9" fmla="*/ 96 h 104"/>
                  <a:gd name="T10" fmla="*/ 67 w 97"/>
                  <a:gd name="T11" fmla="*/ 95 h 104"/>
                  <a:gd name="T12" fmla="*/ 97 w 97"/>
                  <a:gd name="T13" fmla="*/ 10 h 104"/>
                  <a:gd name="T14" fmla="*/ 97 w 97"/>
                  <a:gd name="T15" fmla="*/ 10 h 104"/>
                  <a:gd name="T16" fmla="*/ 96 w 97"/>
                  <a:gd name="T17" fmla="*/ 9 h 104"/>
                  <a:gd name="T18" fmla="*/ 90 w 97"/>
                  <a:gd name="T19" fmla="*/ 6 h 104"/>
                  <a:gd name="T20" fmla="*/ 82 w 97"/>
                  <a:gd name="T21" fmla="*/ 3 h 104"/>
                  <a:gd name="T22" fmla="*/ 72 w 97"/>
                  <a:gd name="T23" fmla="*/ 0 h 104"/>
                  <a:gd name="T24" fmla="*/ 59 w 97"/>
                  <a:gd name="T25" fmla="*/ 0 h 104"/>
                  <a:gd name="T26" fmla="*/ 59 w 97"/>
                  <a:gd name="T27" fmla="*/ 0 h 104"/>
                  <a:gd name="T28" fmla="*/ 44 w 97"/>
                  <a:gd name="T29" fmla="*/ 3 h 104"/>
                  <a:gd name="T30" fmla="*/ 32 w 97"/>
                  <a:gd name="T31" fmla="*/ 6 h 104"/>
                  <a:gd name="T32" fmla="*/ 22 w 97"/>
                  <a:gd name="T33" fmla="*/ 11 h 104"/>
                  <a:gd name="T34" fmla="*/ 15 w 97"/>
                  <a:gd name="T35" fmla="*/ 15 h 104"/>
                  <a:gd name="T36" fmla="*/ 13 w 97"/>
                  <a:gd name="T37" fmla="*/ 17 h 104"/>
                  <a:gd name="T38" fmla="*/ 0 w 97"/>
                  <a:gd name="T39" fmla="*/ 99 h 104"/>
                  <a:gd name="T40" fmla="*/ 0 w 97"/>
                  <a:gd name="T41" fmla="*/ 99 h 104"/>
                  <a:gd name="T42" fmla="*/ 2 w 97"/>
                  <a:gd name="T43" fmla="*/ 100 h 104"/>
                  <a:gd name="T44" fmla="*/ 7 w 97"/>
                  <a:gd name="T45" fmla="*/ 101 h 104"/>
                  <a:gd name="T46" fmla="*/ 15 w 97"/>
                  <a:gd name="T47" fmla="*/ 103 h 104"/>
                  <a:gd name="T48" fmla="*/ 23 w 97"/>
                  <a:gd name="T49" fmla="*/ 104 h 104"/>
                  <a:gd name="T50" fmla="*/ 32 w 97"/>
                  <a:gd name="T51" fmla="*/ 104 h 104"/>
                  <a:gd name="T52" fmla="*/ 32 w 97"/>
                  <a:gd name="T53" fmla="*/ 104 h 10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7"/>
                  <a:gd name="T82" fmla="*/ 0 h 104"/>
                  <a:gd name="T83" fmla="*/ 97 w 97"/>
                  <a:gd name="T84" fmla="*/ 104 h 10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7" h="104">
                    <a:moveTo>
                      <a:pt x="32" y="104"/>
                    </a:moveTo>
                    <a:lnTo>
                      <a:pt x="40" y="103"/>
                    </a:lnTo>
                    <a:lnTo>
                      <a:pt x="50" y="100"/>
                    </a:lnTo>
                    <a:lnTo>
                      <a:pt x="59" y="97"/>
                    </a:lnTo>
                    <a:lnTo>
                      <a:pt x="65" y="96"/>
                    </a:lnTo>
                    <a:lnTo>
                      <a:pt x="67" y="95"/>
                    </a:lnTo>
                    <a:lnTo>
                      <a:pt x="97" y="10"/>
                    </a:lnTo>
                    <a:lnTo>
                      <a:pt x="96" y="9"/>
                    </a:lnTo>
                    <a:lnTo>
                      <a:pt x="90" y="6"/>
                    </a:lnTo>
                    <a:lnTo>
                      <a:pt x="82" y="3"/>
                    </a:lnTo>
                    <a:lnTo>
                      <a:pt x="72" y="0"/>
                    </a:lnTo>
                    <a:lnTo>
                      <a:pt x="59" y="0"/>
                    </a:lnTo>
                    <a:lnTo>
                      <a:pt x="44" y="3"/>
                    </a:lnTo>
                    <a:lnTo>
                      <a:pt x="32" y="6"/>
                    </a:lnTo>
                    <a:lnTo>
                      <a:pt x="22" y="11"/>
                    </a:lnTo>
                    <a:lnTo>
                      <a:pt x="15" y="15"/>
                    </a:lnTo>
                    <a:lnTo>
                      <a:pt x="13" y="17"/>
                    </a:lnTo>
                    <a:lnTo>
                      <a:pt x="0" y="99"/>
                    </a:lnTo>
                    <a:lnTo>
                      <a:pt x="2" y="100"/>
                    </a:lnTo>
                    <a:lnTo>
                      <a:pt x="7" y="101"/>
                    </a:lnTo>
                    <a:lnTo>
                      <a:pt x="15" y="103"/>
                    </a:lnTo>
                    <a:lnTo>
                      <a:pt x="23" y="104"/>
                    </a:lnTo>
                    <a:lnTo>
                      <a:pt x="32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58" name="Freeform 825">
                <a:extLst>
                  <a:ext uri="{FF2B5EF4-FFF2-40B4-BE49-F238E27FC236}">
                    <a16:creationId xmlns:a16="http://schemas.microsoft.com/office/drawing/2014/main" id="{A995582A-84BE-496D-A079-006690E9E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4" y="2336"/>
                <a:ext cx="97" cy="104"/>
              </a:xfrm>
              <a:custGeom>
                <a:avLst/>
                <a:gdLst>
                  <a:gd name="T0" fmla="*/ 32 w 97"/>
                  <a:gd name="T1" fmla="*/ 104 h 104"/>
                  <a:gd name="T2" fmla="*/ 40 w 97"/>
                  <a:gd name="T3" fmla="*/ 103 h 104"/>
                  <a:gd name="T4" fmla="*/ 50 w 97"/>
                  <a:gd name="T5" fmla="*/ 100 h 104"/>
                  <a:gd name="T6" fmla="*/ 59 w 97"/>
                  <a:gd name="T7" fmla="*/ 97 h 104"/>
                  <a:gd name="T8" fmla="*/ 65 w 97"/>
                  <a:gd name="T9" fmla="*/ 96 h 104"/>
                  <a:gd name="T10" fmla="*/ 67 w 97"/>
                  <a:gd name="T11" fmla="*/ 95 h 104"/>
                  <a:gd name="T12" fmla="*/ 97 w 97"/>
                  <a:gd name="T13" fmla="*/ 10 h 104"/>
                  <a:gd name="T14" fmla="*/ 97 w 97"/>
                  <a:gd name="T15" fmla="*/ 10 h 104"/>
                  <a:gd name="T16" fmla="*/ 96 w 97"/>
                  <a:gd name="T17" fmla="*/ 9 h 104"/>
                  <a:gd name="T18" fmla="*/ 90 w 97"/>
                  <a:gd name="T19" fmla="*/ 6 h 104"/>
                  <a:gd name="T20" fmla="*/ 82 w 97"/>
                  <a:gd name="T21" fmla="*/ 3 h 104"/>
                  <a:gd name="T22" fmla="*/ 72 w 97"/>
                  <a:gd name="T23" fmla="*/ 0 h 104"/>
                  <a:gd name="T24" fmla="*/ 59 w 97"/>
                  <a:gd name="T25" fmla="*/ 0 h 104"/>
                  <a:gd name="T26" fmla="*/ 59 w 97"/>
                  <a:gd name="T27" fmla="*/ 0 h 104"/>
                  <a:gd name="T28" fmla="*/ 44 w 97"/>
                  <a:gd name="T29" fmla="*/ 3 h 104"/>
                  <a:gd name="T30" fmla="*/ 32 w 97"/>
                  <a:gd name="T31" fmla="*/ 6 h 104"/>
                  <a:gd name="T32" fmla="*/ 22 w 97"/>
                  <a:gd name="T33" fmla="*/ 11 h 104"/>
                  <a:gd name="T34" fmla="*/ 15 w 97"/>
                  <a:gd name="T35" fmla="*/ 15 h 104"/>
                  <a:gd name="T36" fmla="*/ 13 w 97"/>
                  <a:gd name="T37" fmla="*/ 17 h 104"/>
                  <a:gd name="T38" fmla="*/ 0 w 97"/>
                  <a:gd name="T39" fmla="*/ 99 h 104"/>
                  <a:gd name="T40" fmla="*/ 0 w 97"/>
                  <a:gd name="T41" fmla="*/ 99 h 104"/>
                  <a:gd name="T42" fmla="*/ 2 w 97"/>
                  <a:gd name="T43" fmla="*/ 100 h 104"/>
                  <a:gd name="T44" fmla="*/ 7 w 97"/>
                  <a:gd name="T45" fmla="*/ 101 h 104"/>
                  <a:gd name="T46" fmla="*/ 15 w 97"/>
                  <a:gd name="T47" fmla="*/ 103 h 104"/>
                  <a:gd name="T48" fmla="*/ 23 w 97"/>
                  <a:gd name="T49" fmla="*/ 104 h 104"/>
                  <a:gd name="T50" fmla="*/ 32 w 97"/>
                  <a:gd name="T51" fmla="*/ 104 h 104"/>
                  <a:gd name="T52" fmla="*/ 32 w 97"/>
                  <a:gd name="T53" fmla="*/ 104 h 10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7"/>
                  <a:gd name="T82" fmla="*/ 0 h 104"/>
                  <a:gd name="T83" fmla="*/ 97 w 97"/>
                  <a:gd name="T84" fmla="*/ 104 h 10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7" h="104">
                    <a:moveTo>
                      <a:pt x="32" y="104"/>
                    </a:moveTo>
                    <a:lnTo>
                      <a:pt x="40" y="103"/>
                    </a:lnTo>
                    <a:lnTo>
                      <a:pt x="50" y="100"/>
                    </a:lnTo>
                    <a:lnTo>
                      <a:pt x="59" y="97"/>
                    </a:lnTo>
                    <a:lnTo>
                      <a:pt x="65" y="96"/>
                    </a:lnTo>
                    <a:lnTo>
                      <a:pt x="67" y="95"/>
                    </a:lnTo>
                    <a:lnTo>
                      <a:pt x="97" y="10"/>
                    </a:lnTo>
                    <a:lnTo>
                      <a:pt x="96" y="9"/>
                    </a:lnTo>
                    <a:lnTo>
                      <a:pt x="90" y="6"/>
                    </a:lnTo>
                    <a:lnTo>
                      <a:pt x="82" y="3"/>
                    </a:lnTo>
                    <a:lnTo>
                      <a:pt x="72" y="0"/>
                    </a:lnTo>
                    <a:lnTo>
                      <a:pt x="59" y="0"/>
                    </a:lnTo>
                    <a:lnTo>
                      <a:pt x="44" y="3"/>
                    </a:lnTo>
                    <a:lnTo>
                      <a:pt x="32" y="6"/>
                    </a:lnTo>
                    <a:lnTo>
                      <a:pt x="22" y="11"/>
                    </a:lnTo>
                    <a:lnTo>
                      <a:pt x="15" y="15"/>
                    </a:lnTo>
                    <a:lnTo>
                      <a:pt x="13" y="17"/>
                    </a:lnTo>
                    <a:lnTo>
                      <a:pt x="0" y="99"/>
                    </a:lnTo>
                    <a:lnTo>
                      <a:pt x="2" y="100"/>
                    </a:lnTo>
                    <a:lnTo>
                      <a:pt x="7" y="101"/>
                    </a:lnTo>
                    <a:lnTo>
                      <a:pt x="15" y="103"/>
                    </a:lnTo>
                    <a:lnTo>
                      <a:pt x="23" y="104"/>
                    </a:lnTo>
                    <a:lnTo>
                      <a:pt x="32" y="104"/>
                    </a:lnTo>
                  </a:path>
                </a:pathLst>
              </a:custGeom>
              <a:noFill/>
              <a:ln w="11113">
                <a:solidFill>
                  <a:srgbClr val="FFBE4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59" name="Freeform 826">
                <a:extLst>
                  <a:ext uri="{FF2B5EF4-FFF2-40B4-BE49-F238E27FC236}">
                    <a16:creationId xmlns:a16="http://schemas.microsoft.com/office/drawing/2014/main" id="{C3A5F507-B517-4097-8D45-D9B085FB7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6" y="2417"/>
                <a:ext cx="70" cy="11"/>
              </a:xfrm>
              <a:custGeom>
                <a:avLst/>
                <a:gdLst>
                  <a:gd name="T0" fmla="*/ 70 w 70"/>
                  <a:gd name="T1" fmla="*/ 0 h 11"/>
                  <a:gd name="T2" fmla="*/ 66 w 70"/>
                  <a:gd name="T3" fmla="*/ 2 h 11"/>
                  <a:gd name="T4" fmla="*/ 59 w 70"/>
                  <a:gd name="T5" fmla="*/ 4 h 11"/>
                  <a:gd name="T6" fmla="*/ 52 w 70"/>
                  <a:gd name="T7" fmla="*/ 7 h 11"/>
                  <a:gd name="T8" fmla="*/ 43 w 70"/>
                  <a:gd name="T9" fmla="*/ 10 h 11"/>
                  <a:gd name="T10" fmla="*/ 33 w 70"/>
                  <a:gd name="T11" fmla="*/ 11 h 11"/>
                  <a:gd name="T12" fmla="*/ 33 w 70"/>
                  <a:gd name="T13" fmla="*/ 11 h 11"/>
                  <a:gd name="T14" fmla="*/ 27 w 70"/>
                  <a:gd name="T15" fmla="*/ 11 h 11"/>
                  <a:gd name="T16" fmla="*/ 20 w 70"/>
                  <a:gd name="T17" fmla="*/ 10 h 11"/>
                  <a:gd name="T18" fmla="*/ 13 w 70"/>
                  <a:gd name="T19" fmla="*/ 9 h 11"/>
                  <a:gd name="T20" fmla="*/ 6 w 70"/>
                  <a:gd name="T21" fmla="*/ 8 h 11"/>
                  <a:gd name="T22" fmla="*/ 0 w 70"/>
                  <a:gd name="T23" fmla="*/ 5 h 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70"/>
                  <a:gd name="T37" fmla="*/ 0 h 11"/>
                  <a:gd name="T38" fmla="*/ 70 w 70"/>
                  <a:gd name="T39" fmla="*/ 11 h 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70" h="11">
                    <a:moveTo>
                      <a:pt x="70" y="0"/>
                    </a:moveTo>
                    <a:lnTo>
                      <a:pt x="66" y="2"/>
                    </a:lnTo>
                    <a:lnTo>
                      <a:pt x="59" y="4"/>
                    </a:lnTo>
                    <a:lnTo>
                      <a:pt x="52" y="7"/>
                    </a:lnTo>
                    <a:lnTo>
                      <a:pt x="43" y="10"/>
                    </a:lnTo>
                    <a:lnTo>
                      <a:pt x="33" y="11"/>
                    </a:lnTo>
                    <a:lnTo>
                      <a:pt x="27" y="11"/>
                    </a:lnTo>
                    <a:lnTo>
                      <a:pt x="20" y="10"/>
                    </a:lnTo>
                    <a:lnTo>
                      <a:pt x="13" y="9"/>
                    </a:lnTo>
                    <a:lnTo>
                      <a:pt x="6" y="8"/>
                    </a:lnTo>
                    <a:lnTo>
                      <a:pt x="0" y="5"/>
                    </a:lnTo>
                  </a:path>
                </a:pathLst>
              </a:custGeom>
              <a:noFill/>
              <a:ln w="3175">
                <a:solidFill>
                  <a:srgbClr val="FFBE4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60" name="Freeform 827">
                <a:extLst>
                  <a:ext uri="{FF2B5EF4-FFF2-40B4-BE49-F238E27FC236}">
                    <a16:creationId xmlns:a16="http://schemas.microsoft.com/office/drawing/2014/main" id="{0FEC3159-E03C-4C19-953B-9F2E48384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4" y="2351"/>
                <a:ext cx="82" cy="17"/>
              </a:xfrm>
              <a:custGeom>
                <a:avLst/>
                <a:gdLst>
                  <a:gd name="T0" fmla="*/ 0 w 82"/>
                  <a:gd name="T1" fmla="*/ 17 h 17"/>
                  <a:gd name="T2" fmla="*/ 3 w 82"/>
                  <a:gd name="T3" fmla="*/ 14 h 17"/>
                  <a:gd name="T4" fmla="*/ 10 w 82"/>
                  <a:gd name="T5" fmla="*/ 11 h 17"/>
                  <a:gd name="T6" fmla="*/ 20 w 82"/>
                  <a:gd name="T7" fmla="*/ 6 h 17"/>
                  <a:gd name="T8" fmla="*/ 32 w 82"/>
                  <a:gd name="T9" fmla="*/ 3 h 17"/>
                  <a:gd name="T10" fmla="*/ 44 w 82"/>
                  <a:gd name="T11" fmla="*/ 0 h 17"/>
                  <a:gd name="T12" fmla="*/ 44 w 82"/>
                  <a:gd name="T13" fmla="*/ 0 h 17"/>
                  <a:gd name="T14" fmla="*/ 56 w 82"/>
                  <a:gd name="T15" fmla="*/ 0 h 17"/>
                  <a:gd name="T16" fmla="*/ 66 w 82"/>
                  <a:gd name="T17" fmla="*/ 3 h 17"/>
                  <a:gd name="T18" fmla="*/ 75 w 82"/>
                  <a:gd name="T19" fmla="*/ 6 h 17"/>
                  <a:gd name="T20" fmla="*/ 80 w 82"/>
                  <a:gd name="T21" fmla="*/ 9 h 17"/>
                  <a:gd name="T22" fmla="*/ 82 w 82"/>
                  <a:gd name="T23" fmla="*/ 10 h 1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2"/>
                  <a:gd name="T37" fmla="*/ 0 h 17"/>
                  <a:gd name="T38" fmla="*/ 82 w 82"/>
                  <a:gd name="T39" fmla="*/ 17 h 1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2" h="17">
                    <a:moveTo>
                      <a:pt x="0" y="17"/>
                    </a:moveTo>
                    <a:lnTo>
                      <a:pt x="3" y="14"/>
                    </a:lnTo>
                    <a:lnTo>
                      <a:pt x="10" y="11"/>
                    </a:lnTo>
                    <a:lnTo>
                      <a:pt x="20" y="6"/>
                    </a:lnTo>
                    <a:lnTo>
                      <a:pt x="32" y="3"/>
                    </a:lnTo>
                    <a:lnTo>
                      <a:pt x="44" y="0"/>
                    </a:lnTo>
                    <a:lnTo>
                      <a:pt x="56" y="0"/>
                    </a:lnTo>
                    <a:lnTo>
                      <a:pt x="66" y="3"/>
                    </a:lnTo>
                    <a:lnTo>
                      <a:pt x="75" y="6"/>
                    </a:lnTo>
                    <a:lnTo>
                      <a:pt x="80" y="9"/>
                    </a:lnTo>
                    <a:lnTo>
                      <a:pt x="82" y="10"/>
                    </a:lnTo>
                  </a:path>
                </a:pathLst>
              </a:custGeom>
              <a:noFill/>
              <a:ln w="3175">
                <a:solidFill>
                  <a:srgbClr val="FFBE4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61" name="Freeform 828">
                <a:extLst>
                  <a:ext uri="{FF2B5EF4-FFF2-40B4-BE49-F238E27FC236}">
                    <a16:creationId xmlns:a16="http://schemas.microsoft.com/office/drawing/2014/main" id="{EABC4046-D3B8-4914-A0C5-2AF4DD753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3" y="2346"/>
                <a:ext cx="3" cy="11"/>
              </a:xfrm>
              <a:custGeom>
                <a:avLst/>
                <a:gdLst>
                  <a:gd name="T0" fmla="*/ 0 w 3"/>
                  <a:gd name="T1" fmla="*/ 9 h 11"/>
                  <a:gd name="T2" fmla="*/ 0 w 3"/>
                  <a:gd name="T3" fmla="*/ 7 h 11"/>
                  <a:gd name="T4" fmla="*/ 1 w 3"/>
                  <a:gd name="T5" fmla="*/ 4 h 11"/>
                  <a:gd name="T6" fmla="*/ 1 w 3"/>
                  <a:gd name="T7" fmla="*/ 2 h 11"/>
                  <a:gd name="T8" fmla="*/ 3 w 3"/>
                  <a:gd name="T9" fmla="*/ 0 h 11"/>
                  <a:gd name="T10" fmla="*/ 3 w 3"/>
                  <a:gd name="T11" fmla="*/ 1 h 11"/>
                  <a:gd name="T12" fmla="*/ 3 w 3"/>
                  <a:gd name="T13" fmla="*/ 1 h 11"/>
                  <a:gd name="T14" fmla="*/ 3 w 3"/>
                  <a:gd name="T15" fmla="*/ 1 h 11"/>
                  <a:gd name="T16" fmla="*/ 3 w 3"/>
                  <a:gd name="T17" fmla="*/ 1 h 11"/>
                  <a:gd name="T18" fmla="*/ 3 w 3"/>
                  <a:gd name="T19" fmla="*/ 3 h 11"/>
                  <a:gd name="T20" fmla="*/ 3 w 3"/>
                  <a:gd name="T21" fmla="*/ 4 h 11"/>
                  <a:gd name="T22" fmla="*/ 1 w 3"/>
                  <a:gd name="T23" fmla="*/ 7 h 11"/>
                  <a:gd name="T24" fmla="*/ 1 w 3"/>
                  <a:gd name="T25" fmla="*/ 8 h 11"/>
                  <a:gd name="T26" fmla="*/ 1 w 3"/>
                  <a:gd name="T27" fmla="*/ 9 h 11"/>
                  <a:gd name="T28" fmla="*/ 3 w 3"/>
                  <a:gd name="T29" fmla="*/ 9 h 11"/>
                  <a:gd name="T30" fmla="*/ 3 w 3"/>
                  <a:gd name="T31" fmla="*/ 9 h 11"/>
                  <a:gd name="T32" fmla="*/ 3 w 3"/>
                  <a:gd name="T33" fmla="*/ 10 h 11"/>
                  <a:gd name="T34" fmla="*/ 3 w 3"/>
                  <a:gd name="T35" fmla="*/ 10 h 11"/>
                  <a:gd name="T36" fmla="*/ 3 w 3"/>
                  <a:gd name="T37" fmla="*/ 10 h 11"/>
                  <a:gd name="T38" fmla="*/ 3 w 3"/>
                  <a:gd name="T39" fmla="*/ 11 h 11"/>
                  <a:gd name="T40" fmla="*/ 3 w 3"/>
                  <a:gd name="T41" fmla="*/ 11 h 11"/>
                  <a:gd name="T42" fmla="*/ 1 w 3"/>
                  <a:gd name="T43" fmla="*/ 11 h 11"/>
                  <a:gd name="T44" fmla="*/ 1 w 3"/>
                  <a:gd name="T45" fmla="*/ 10 h 11"/>
                  <a:gd name="T46" fmla="*/ 1 w 3"/>
                  <a:gd name="T47" fmla="*/ 10 h 11"/>
                  <a:gd name="T48" fmla="*/ 1 w 3"/>
                  <a:gd name="T49" fmla="*/ 10 h 11"/>
                  <a:gd name="T50" fmla="*/ 1 w 3"/>
                  <a:gd name="T51" fmla="*/ 10 h 11"/>
                  <a:gd name="T52" fmla="*/ 0 w 3"/>
                  <a:gd name="T53" fmla="*/ 10 h 11"/>
                  <a:gd name="T54" fmla="*/ 0 w 3"/>
                  <a:gd name="T55" fmla="*/ 10 h 11"/>
                  <a:gd name="T56" fmla="*/ 0 w 3"/>
                  <a:gd name="T57" fmla="*/ 9 h 11"/>
                  <a:gd name="T58" fmla="*/ 0 w 3"/>
                  <a:gd name="T59" fmla="*/ 9 h 11"/>
                  <a:gd name="T60" fmla="*/ 0 w 3"/>
                  <a:gd name="T61" fmla="*/ 9 h 1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"/>
                  <a:gd name="T94" fmla="*/ 0 h 11"/>
                  <a:gd name="T95" fmla="*/ 3 w 3"/>
                  <a:gd name="T96" fmla="*/ 11 h 1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" h="11">
                    <a:moveTo>
                      <a:pt x="0" y="9"/>
                    </a:moveTo>
                    <a:lnTo>
                      <a:pt x="0" y="7"/>
                    </a:lnTo>
                    <a:lnTo>
                      <a:pt x="1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3" y="9"/>
                    </a:lnTo>
                    <a:lnTo>
                      <a:pt x="3" y="10"/>
                    </a:lnTo>
                    <a:lnTo>
                      <a:pt x="3" y="11"/>
                    </a:lnTo>
                    <a:lnTo>
                      <a:pt x="1" y="11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B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62" name="Freeform 829">
                <a:extLst>
                  <a:ext uri="{FF2B5EF4-FFF2-40B4-BE49-F238E27FC236}">
                    <a16:creationId xmlns:a16="http://schemas.microsoft.com/office/drawing/2014/main" id="{0E52F9A8-C971-4FB0-8BED-6E9539F74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7" y="2345"/>
                <a:ext cx="6" cy="10"/>
              </a:xfrm>
              <a:custGeom>
                <a:avLst/>
                <a:gdLst>
                  <a:gd name="T0" fmla="*/ 0 w 6"/>
                  <a:gd name="T1" fmla="*/ 6 h 10"/>
                  <a:gd name="T2" fmla="*/ 2 w 6"/>
                  <a:gd name="T3" fmla="*/ 5 h 10"/>
                  <a:gd name="T4" fmla="*/ 3 w 6"/>
                  <a:gd name="T5" fmla="*/ 3 h 10"/>
                  <a:gd name="T6" fmla="*/ 4 w 6"/>
                  <a:gd name="T7" fmla="*/ 1 h 10"/>
                  <a:gd name="T8" fmla="*/ 5 w 6"/>
                  <a:gd name="T9" fmla="*/ 0 h 10"/>
                  <a:gd name="T10" fmla="*/ 5 w 6"/>
                  <a:gd name="T11" fmla="*/ 0 h 10"/>
                  <a:gd name="T12" fmla="*/ 5 w 6"/>
                  <a:gd name="T13" fmla="*/ 0 h 10"/>
                  <a:gd name="T14" fmla="*/ 6 w 6"/>
                  <a:gd name="T15" fmla="*/ 0 h 10"/>
                  <a:gd name="T16" fmla="*/ 6 w 6"/>
                  <a:gd name="T17" fmla="*/ 0 h 10"/>
                  <a:gd name="T18" fmla="*/ 6 w 6"/>
                  <a:gd name="T19" fmla="*/ 2 h 10"/>
                  <a:gd name="T20" fmla="*/ 6 w 6"/>
                  <a:gd name="T21" fmla="*/ 5 h 10"/>
                  <a:gd name="T22" fmla="*/ 6 w 6"/>
                  <a:gd name="T23" fmla="*/ 8 h 10"/>
                  <a:gd name="T24" fmla="*/ 6 w 6"/>
                  <a:gd name="T25" fmla="*/ 10 h 10"/>
                  <a:gd name="T26" fmla="*/ 5 w 6"/>
                  <a:gd name="T27" fmla="*/ 10 h 10"/>
                  <a:gd name="T28" fmla="*/ 5 w 6"/>
                  <a:gd name="T29" fmla="*/ 10 h 10"/>
                  <a:gd name="T30" fmla="*/ 5 w 6"/>
                  <a:gd name="T31" fmla="*/ 9 h 10"/>
                  <a:gd name="T32" fmla="*/ 5 w 6"/>
                  <a:gd name="T33" fmla="*/ 9 h 10"/>
                  <a:gd name="T34" fmla="*/ 5 w 6"/>
                  <a:gd name="T35" fmla="*/ 9 h 10"/>
                  <a:gd name="T36" fmla="*/ 5 w 6"/>
                  <a:gd name="T37" fmla="*/ 8 h 10"/>
                  <a:gd name="T38" fmla="*/ 5 w 6"/>
                  <a:gd name="T39" fmla="*/ 8 h 10"/>
                  <a:gd name="T40" fmla="*/ 5 w 6"/>
                  <a:gd name="T41" fmla="*/ 6 h 10"/>
                  <a:gd name="T42" fmla="*/ 4 w 6"/>
                  <a:gd name="T43" fmla="*/ 6 h 10"/>
                  <a:gd name="T44" fmla="*/ 4 w 6"/>
                  <a:gd name="T45" fmla="*/ 6 h 10"/>
                  <a:gd name="T46" fmla="*/ 3 w 6"/>
                  <a:gd name="T47" fmla="*/ 6 h 10"/>
                  <a:gd name="T48" fmla="*/ 3 w 6"/>
                  <a:gd name="T49" fmla="*/ 5 h 10"/>
                  <a:gd name="T50" fmla="*/ 3 w 6"/>
                  <a:gd name="T51" fmla="*/ 6 h 10"/>
                  <a:gd name="T52" fmla="*/ 3 w 6"/>
                  <a:gd name="T53" fmla="*/ 6 h 10"/>
                  <a:gd name="T54" fmla="*/ 2 w 6"/>
                  <a:gd name="T55" fmla="*/ 6 h 10"/>
                  <a:gd name="T56" fmla="*/ 2 w 6"/>
                  <a:gd name="T57" fmla="*/ 8 h 10"/>
                  <a:gd name="T58" fmla="*/ 2 w 6"/>
                  <a:gd name="T59" fmla="*/ 8 h 10"/>
                  <a:gd name="T60" fmla="*/ 2 w 6"/>
                  <a:gd name="T61" fmla="*/ 8 h 10"/>
                  <a:gd name="T62" fmla="*/ 0 w 6"/>
                  <a:gd name="T63" fmla="*/ 8 h 10"/>
                  <a:gd name="T64" fmla="*/ 0 w 6"/>
                  <a:gd name="T65" fmla="*/ 6 h 10"/>
                  <a:gd name="T66" fmla="*/ 0 w 6"/>
                  <a:gd name="T67" fmla="*/ 6 h 1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"/>
                  <a:gd name="T103" fmla="*/ 0 h 10"/>
                  <a:gd name="T104" fmla="*/ 6 w 6"/>
                  <a:gd name="T105" fmla="*/ 10 h 1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" h="10">
                    <a:moveTo>
                      <a:pt x="0" y="6"/>
                    </a:moveTo>
                    <a:lnTo>
                      <a:pt x="2" y="5"/>
                    </a:lnTo>
                    <a:lnTo>
                      <a:pt x="3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5" y="10"/>
                    </a:lnTo>
                    <a:lnTo>
                      <a:pt x="5" y="9"/>
                    </a:lnTo>
                    <a:lnTo>
                      <a:pt x="5" y="8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3" y="5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B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63" name="Freeform 830">
                <a:extLst>
                  <a:ext uri="{FF2B5EF4-FFF2-40B4-BE49-F238E27FC236}">
                    <a16:creationId xmlns:a16="http://schemas.microsoft.com/office/drawing/2014/main" id="{DFD3B746-B22F-4031-BEEB-04383F25BD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1" y="2347"/>
                <a:ext cx="1" cy="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0 w 1"/>
                  <a:gd name="T5" fmla="*/ 1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2 h 3"/>
                  <a:gd name="T12" fmla="*/ 0 w 1"/>
                  <a:gd name="T13" fmla="*/ 3 h 3"/>
                  <a:gd name="T14" fmla="*/ 0 w 1"/>
                  <a:gd name="T15" fmla="*/ 3 h 3"/>
                  <a:gd name="T16" fmla="*/ 1 w 1"/>
                  <a:gd name="T17" fmla="*/ 3 h 3"/>
                  <a:gd name="T18" fmla="*/ 1 w 1"/>
                  <a:gd name="T19" fmla="*/ 2 h 3"/>
                  <a:gd name="T20" fmla="*/ 1 w 1"/>
                  <a:gd name="T21" fmla="*/ 1 h 3"/>
                  <a:gd name="T22" fmla="*/ 1 w 1"/>
                  <a:gd name="T23" fmla="*/ 1 h 3"/>
                  <a:gd name="T24" fmla="*/ 1 w 1"/>
                  <a:gd name="T25" fmla="*/ 0 h 3"/>
                  <a:gd name="T26" fmla="*/ 1 w 1"/>
                  <a:gd name="T27" fmla="*/ 0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"/>
                  <a:gd name="T43" fmla="*/ 0 h 3"/>
                  <a:gd name="T44" fmla="*/ 1 w 1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" h="3">
                    <a:moveTo>
                      <a:pt x="1" y="0"/>
                    </a:move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64" name="Freeform 831">
                <a:extLst>
                  <a:ext uri="{FF2B5EF4-FFF2-40B4-BE49-F238E27FC236}">
                    <a16:creationId xmlns:a16="http://schemas.microsoft.com/office/drawing/2014/main" id="{F164F5C1-D3F4-412A-BF9F-CB68DB52BE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5" y="2342"/>
                <a:ext cx="5" cy="9"/>
              </a:xfrm>
              <a:custGeom>
                <a:avLst/>
                <a:gdLst>
                  <a:gd name="T0" fmla="*/ 1 w 5"/>
                  <a:gd name="T1" fmla="*/ 9 h 9"/>
                  <a:gd name="T2" fmla="*/ 1 w 5"/>
                  <a:gd name="T3" fmla="*/ 9 h 9"/>
                  <a:gd name="T4" fmla="*/ 0 w 5"/>
                  <a:gd name="T5" fmla="*/ 8 h 9"/>
                  <a:gd name="T6" fmla="*/ 0 w 5"/>
                  <a:gd name="T7" fmla="*/ 7 h 9"/>
                  <a:gd name="T8" fmla="*/ 0 w 5"/>
                  <a:gd name="T9" fmla="*/ 6 h 9"/>
                  <a:gd name="T10" fmla="*/ 0 w 5"/>
                  <a:gd name="T11" fmla="*/ 4 h 9"/>
                  <a:gd name="T12" fmla="*/ 0 w 5"/>
                  <a:gd name="T13" fmla="*/ 4 h 9"/>
                  <a:gd name="T14" fmla="*/ 0 w 5"/>
                  <a:gd name="T15" fmla="*/ 3 h 9"/>
                  <a:gd name="T16" fmla="*/ 1 w 5"/>
                  <a:gd name="T17" fmla="*/ 1 h 9"/>
                  <a:gd name="T18" fmla="*/ 2 w 5"/>
                  <a:gd name="T19" fmla="*/ 1 h 9"/>
                  <a:gd name="T20" fmla="*/ 2 w 5"/>
                  <a:gd name="T21" fmla="*/ 0 h 9"/>
                  <a:gd name="T22" fmla="*/ 4 w 5"/>
                  <a:gd name="T23" fmla="*/ 1 h 9"/>
                  <a:gd name="T24" fmla="*/ 4 w 5"/>
                  <a:gd name="T25" fmla="*/ 1 h 9"/>
                  <a:gd name="T26" fmla="*/ 4 w 5"/>
                  <a:gd name="T27" fmla="*/ 1 h 9"/>
                  <a:gd name="T28" fmla="*/ 5 w 5"/>
                  <a:gd name="T29" fmla="*/ 1 h 9"/>
                  <a:gd name="T30" fmla="*/ 5 w 5"/>
                  <a:gd name="T31" fmla="*/ 1 h 9"/>
                  <a:gd name="T32" fmla="*/ 5 w 5"/>
                  <a:gd name="T33" fmla="*/ 1 h 9"/>
                  <a:gd name="T34" fmla="*/ 5 w 5"/>
                  <a:gd name="T35" fmla="*/ 1 h 9"/>
                  <a:gd name="T36" fmla="*/ 5 w 5"/>
                  <a:gd name="T37" fmla="*/ 4 h 9"/>
                  <a:gd name="T38" fmla="*/ 5 w 5"/>
                  <a:gd name="T39" fmla="*/ 4 h 9"/>
                  <a:gd name="T40" fmla="*/ 5 w 5"/>
                  <a:gd name="T41" fmla="*/ 3 h 9"/>
                  <a:gd name="T42" fmla="*/ 5 w 5"/>
                  <a:gd name="T43" fmla="*/ 3 h 9"/>
                  <a:gd name="T44" fmla="*/ 4 w 5"/>
                  <a:gd name="T45" fmla="*/ 3 h 9"/>
                  <a:gd name="T46" fmla="*/ 4 w 5"/>
                  <a:gd name="T47" fmla="*/ 3 h 9"/>
                  <a:gd name="T48" fmla="*/ 4 w 5"/>
                  <a:gd name="T49" fmla="*/ 3 h 9"/>
                  <a:gd name="T50" fmla="*/ 4 w 5"/>
                  <a:gd name="T51" fmla="*/ 3 h 9"/>
                  <a:gd name="T52" fmla="*/ 2 w 5"/>
                  <a:gd name="T53" fmla="*/ 3 h 9"/>
                  <a:gd name="T54" fmla="*/ 2 w 5"/>
                  <a:gd name="T55" fmla="*/ 3 h 9"/>
                  <a:gd name="T56" fmla="*/ 2 w 5"/>
                  <a:gd name="T57" fmla="*/ 3 h 9"/>
                  <a:gd name="T58" fmla="*/ 1 w 5"/>
                  <a:gd name="T59" fmla="*/ 4 h 9"/>
                  <a:gd name="T60" fmla="*/ 1 w 5"/>
                  <a:gd name="T61" fmla="*/ 5 h 9"/>
                  <a:gd name="T62" fmla="*/ 1 w 5"/>
                  <a:gd name="T63" fmla="*/ 5 h 9"/>
                  <a:gd name="T64" fmla="*/ 1 w 5"/>
                  <a:gd name="T65" fmla="*/ 6 h 9"/>
                  <a:gd name="T66" fmla="*/ 1 w 5"/>
                  <a:gd name="T67" fmla="*/ 6 h 9"/>
                  <a:gd name="T68" fmla="*/ 1 w 5"/>
                  <a:gd name="T69" fmla="*/ 7 h 9"/>
                  <a:gd name="T70" fmla="*/ 1 w 5"/>
                  <a:gd name="T71" fmla="*/ 8 h 9"/>
                  <a:gd name="T72" fmla="*/ 2 w 5"/>
                  <a:gd name="T73" fmla="*/ 8 h 9"/>
                  <a:gd name="T74" fmla="*/ 2 w 5"/>
                  <a:gd name="T75" fmla="*/ 8 h 9"/>
                  <a:gd name="T76" fmla="*/ 2 w 5"/>
                  <a:gd name="T77" fmla="*/ 8 h 9"/>
                  <a:gd name="T78" fmla="*/ 2 w 5"/>
                  <a:gd name="T79" fmla="*/ 8 h 9"/>
                  <a:gd name="T80" fmla="*/ 2 w 5"/>
                  <a:gd name="T81" fmla="*/ 8 h 9"/>
                  <a:gd name="T82" fmla="*/ 4 w 5"/>
                  <a:gd name="T83" fmla="*/ 8 h 9"/>
                  <a:gd name="T84" fmla="*/ 4 w 5"/>
                  <a:gd name="T85" fmla="*/ 8 h 9"/>
                  <a:gd name="T86" fmla="*/ 2 w 5"/>
                  <a:gd name="T87" fmla="*/ 9 h 9"/>
                  <a:gd name="T88" fmla="*/ 2 w 5"/>
                  <a:gd name="T89" fmla="*/ 9 h 9"/>
                  <a:gd name="T90" fmla="*/ 2 w 5"/>
                  <a:gd name="T91" fmla="*/ 9 h 9"/>
                  <a:gd name="T92" fmla="*/ 2 w 5"/>
                  <a:gd name="T93" fmla="*/ 9 h 9"/>
                  <a:gd name="T94" fmla="*/ 2 w 5"/>
                  <a:gd name="T95" fmla="*/ 9 h 9"/>
                  <a:gd name="T96" fmla="*/ 2 w 5"/>
                  <a:gd name="T97" fmla="*/ 9 h 9"/>
                  <a:gd name="T98" fmla="*/ 1 w 5"/>
                  <a:gd name="T99" fmla="*/ 9 h 9"/>
                  <a:gd name="T100" fmla="*/ 1 w 5"/>
                  <a:gd name="T101" fmla="*/ 9 h 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"/>
                  <a:gd name="T154" fmla="*/ 0 h 9"/>
                  <a:gd name="T155" fmla="*/ 5 w 5"/>
                  <a:gd name="T156" fmla="*/ 9 h 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" h="9">
                    <a:moveTo>
                      <a:pt x="1" y="9"/>
                    </a:moveTo>
                    <a:lnTo>
                      <a:pt x="1" y="9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2" y="9"/>
                    </a:lnTo>
                    <a:lnTo>
                      <a:pt x="1" y="9"/>
                    </a:lnTo>
                    <a:close/>
                  </a:path>
                </a:pathLst>
              </a:custGeom>
              <a:solidFill>
                <a:srgbClr val="FFBE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026" name="Freeform 833">
              <a:extLst>
                <a:ext uri="{FF2B5EF4-FFF2-40B4-BE49-F238E27FC236}">
                  <a16:creationId xmlns:a16="http://schemas.microsoft.com/office/drawing/2014/main" id="{73E64076-B513-494D-BBD6-0FE261BDD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3" y="2342"/>
              <a:ext cx="3" cy="8"/>
            </a:xfrm>
            <a:custGeom>
              <a:avLst/>
              <a:gdLst>
                <a:gd name="T0" fmla="*/ 0 w 3"/>
                <a:gd name="T1" fmla="*/ 8 h 8"/>
                <a:gd name="T2" fmla="*/ 0 w 3"/>
                <a:gd name="T3" fmla="*/ 6 h 8"/>
                <a:gd name="T4" fmla="*/ 1 w 3"/>
                <a:gd name="T5" fmla="*/ 4 h 8"/>
                <a:gd name="T6" fmla="*/ 1 w 3"/>
                <a:gd name="T7" fmla="*/ 1 h 8"/>
                <a:gd name="T8" fmla="*/ 2 w 3"/>
                <a:gd name="T9" fmla="*/ 0 h 8"/>
                <a:gd name="T10" fmla="*/ 2 w 3"/>
                <a:gd name="T11" fmla="*/ 0 h 8"/>
                <a:gd name="T12" fmla="*/ 2 w 3"/>
                <a:gd name="T13" fmla="*/ 0 h 8"/>
                <a:gd name="T14" fmla="*/ 2 w 3"/>
                <a:gd name="T15" fmla="*/ 0 h 8"/>
                <a:gd name="T16" fmla="*/ 3 w 3"/>
                <a:gd name="T17" fmla="*/ 0 h 8"/>
                <a:gd name="T18" fmla="*/ 2 w 3"/>
                <a:gd name="T19" fmla="*/ 3 h 8"/>
                <a:gd name="T20" fmla="*/ 2 w 3"/>
                <a:gd name="T21" fmla="*/ 4 h 8"/>
                <a:gd name="T22" fmla="*/ 1 w 3"/>
                <a:gd name="T23" fmla="*/ 6 h 8"/>
                <a:gd name="T24" fmla="*/ 1 w 3"/>
                <a:gd name="T25" fmla="*/ 8 h 8"/>
                <a:gd name="T26" fmla="*/ 0 w 3"/>
                <a:gd name="T27" fmla="*/ 8 h 8"/>
                <a:gd name="T28" fmla="*/ 0 w 3"/>
                <a:gd name="T29" fmla="*/ 8 h 8"/>
                <a:gd name="T30" fmla="*/ 0 w 3"/>
                <a:gd name="T31" fmla="*/ 8 h 8"/>
                <a:gd name="T32" fmla="*/ 0 w 3"/>
                <a:gd name="T33" fmla="*/ 8 h 8"/>
                <a:gd name="T34" fmla="*/ 0 w 3"/>
                <a:gd name="T35" fmla="*/ 8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"/>
                <a:gd name="T55" fmla="*/ 0 h 8"/>
                <a:gd name="T56" fmla="*/ 3 w 3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" h="8">
                  <a:moveTo>
                    <a:pt x="0" y="8"/>
                  </a:moveTo>
                  <a:lnTo>
                    <a:pt x="0" y="6"/>
                  </a:lnTo>
                  <a:lnTo>
                    <a:pt x="1" y="4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6"/>
                  </a:lnTo>
                  <a:lnTo>
                    <a:pt x="1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B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7" name="Freeform 834">
              <a:extLst>
                <a:ext uri="{FF2B5EF4-FFF2-40B4-BE49-F238E27FC236}">
                  <a16:creationId xmlns:a16="http://schemas.microsoft.com/office/drawing/2014/main" id="{D3236A68-DA70-4681-8EFB-9191A635FC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" y="2341"/>
              <a:ext cx="6" cy="8"/>
            </a:xfrm>
            <a:custGeom>
              <a:avLst/>
              <a:gdLst>
                <a:gd name="T0" fmla="*/ 0 w 6"/>
                <a:gd name="T1" fmla="*/ 8 h 8"/>
                <a:gd name="T2" fmla="*/ 0 w 6"/>
                <a:gd name="T3" fmla="*/ 6 h 8"/>
                <a:gd name="T4" fmla="*/ 0 w 6"/>
                <a:gd name="T5" fmla="*/ 4 h 8"/>
                <a:gd name="T6" fmla="*/ 1 w 6"/>
                <a:gd name="T7" fmla="*/ 1 h 8"/>
                <a:gd name="T8" fmla="*/ 1 w 6"/>
                <a:gd name="T9" fmla="*/ 0 h 8"/>
                <a:gd name="T10" fmla="*/ 2 w 6"/>
                <a:gd name="T11" fmla="*/ 0 h 8"/>
                <a:gd name="T12" fmla="*/ 2 w 6"/>
                <a:gd name="T13" fmla="*/ 0 h 8"/>
                <a:gd name="T14" fmla="*/ 4 w 6"/>
                <a:gd name="T15" fmla="*/ 0 h 8"/>
                <a:gd name="T16" fmla="*/ 5 w 6"/>
                <a:gd name="T17" fmla="*/ 0 h 8"/>
                <a:gd name="T18" fmla="*/ 5 w 6"/>
                <a:gd name="T19" fmla="*/ 1 h 8"/>
                <a:gd name="T20" fmla="*/ 6 w 6"/>
                <a:gd name="T21" fmla="*/ 2 h 8"/>
                <a:gd name="T22" fmla="*/ 5 w 6"/>
                <a:gd name="T23" fmla="*/ 5 h 8"/>
                <a:gd name="T24" fmla="*/ 5 w 6"/>
                <a:gd name="T25" fmla="*/ 5 h 8"/>
                <a:gd name="T26" fmla="*/ 5 w 6"/>
                <a:gd name="T27" fmla="*/ 7 h 8"/>
                <a:gd name="T28" fmla="*/ 4 w 6"/>
                <a:gd name="T29" fmla="*/ 8 h 8"/>
                <a:gd name="T30" fmla="*/ 2 w 6"/>
                <a:gd name="T31" fmla="*/ 8 h 8"/>
                <a:gd name="T32" fmla="*/ 1 w 6"/>
                <a:gd name="T33" fmla="*/ 8 h 8"/>
                <a:gd name="T34" fmla="*/ 1 w 6"/>
                <a:gd name="T35" fmla="*/ 8 h 8"/>
                <a:gd name="T36" fmla="*/ 0 w 6"/>
                <a:gd name="T37" fmla="*/ 8 h 8"/>
                <a:gd name="T38" fmla="*/ 0 w 6"/>
                <a:gd name="T39" fmla="*/ 8 h 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"/>
                <a:gd name="T61" fmla="*/ 0 h 8"/>
                <a:gd name="T62" fmla="*/ 6 w 6"/>
                <a:gd name="T63" fmla="*/ 8 h 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" h="8">
                  <a:moveTo>
                    <a:pt x="0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2"/>
                  </a:lnTo>
                  <a:lnTo>
                    <a:pt x="5" y="5"/>
                  </a:lnTo>
                  <a:lnTo>
                    <a:pt x="5" y="7"/>
                  </a:lnTo>
                  <a:lnTo>
                    <a:pt x="4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B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8" name="Freeform 835">
              <a:extLst>
                <a:ext uri="{FF2B5EF4-FFF2-40B4-BE49-F238E27FC236}">
                  <a16:creationId xmlns:a16="http://schemas.microsoft.com/office/drawing/2014/main" id="{4E651666-C637-4A14-AE2A-E3C824D6EF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9" y="2342"/>
              <a:ext cx="4" cy="6"/>
            </a:xfrm>
            <a:custGeom>
              <a:avLst/>
              <a:gdLst>
                <a:gd name="T0" fmla="*/ 1 w 4"/>
                <a:gd name="T1" fmla="*/ 0 h 6"/>
                <a:gd name="T2" fmla="*/ 0 w 4"/>
                <a:gd name="T3" fmla="*/ 6 h 6"/>
                <a:gd name="T4" fmla="*/ 0 w 4"/>
                <a:gd name="T5" fmla="*/ 6 h 6"/>
                <a:gd name="T6" fmla="*/ 0 w 4"/>
                <a:gd name="T7" fmla="*/ 6 h 6"/>
                <a:gd name="T8" fmla="*/ 1 w 4"/>
                <a:gd name="T9" fmla="*/ 6 h 6"/>
                <a:gd name="T10" fmla="*/ 1 w 4"/>
                <a:gd name="T11" fmla="*/ 6 h 6"/>
                <a:gd name="T12" fmla="*/ 3 w 4"/>
                <a:gd name="T13" fmla="*/ 5 h 6"/>
                <a:gd name="T14" fmla="*/ 3 w 4"/>
                <a:gd name="T15" fmla="*/ 4 h 6"/>
                <a:gd name="T16" fmla="*/ 3 w 4"/>
                <a:gd name="T17" fmla="*/ 4 h 6"/>
                <a:gd name="T18" fmla="*/ 4 w 4"/>
                <a:gd name="T19" fmla="*/ 3 h 6"/>
                <a:gd name="T20" fmla="*/ 3 w 4"/>
                <a:gd name="T21" fmla="*/ 1 h 6"/>
                <a:gd name="T22" fmla="*/ 3 w 4"/>
                <a:gd name="T23" fmla="*/ 0 h 6"/>
                <a:gd name="T24" fmla="*/ 1 w 4"/>
                <a:gd name="T25" fmla="*/ 0 h 6"/>
                <a:gd name="T26" fmla="*/ 1 w 4"/>
                <a:gd name="T27" fmla="*/ 0 h 6"/>
                <a:gd name="T28" fmla="*/ 1 w 4"/>
                <a:gd name="T29" fmla="*/ 0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"/>
                <a:gd name="T46" fmla="*/ 0 h 6"/>
                <a:gd name="T47" fmla="*/ 4 w 4"/>
                <a:gd name="T48" fmla="*/ 6 h 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" h="6">
                  <a:moveTo>
                    <a:pt x="1" y="0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29" name="Freeform 836">
              <a:extLst>
                <a:ext uri="{FF2B5EF4-FFF2-40B4-BE49-F238E27FC236}">
                  <a16:creationId xmlns:a16="http://schemas.microsoft.com/office/drawing/2014/main" id="{C999EF4C-22BF-47DF-8838-8D13DB824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" y="2340"/>
              <a:ext cx="5" cy="9"/>
            </a:xfrm>
            <a:custGeom>
              <a:avLst/>
              <a:gdLst>
                <a:gd name="T0" fmla="*/ 0 w 5"/>
                <a:gd name="T1" fmla="*/ 9 h 9"/>
                <a:gd name="T2" fmla="*/ 1 w 5"/>
                <a:gd name="T3" fmla="*/ 7 h 9"/>
                <a:gd name="T4" fmla="*/ 1 w 5"/>
                <a:gd name="T5" fmla="*/ 5 h 9"/>
                <a:gd name="T6" fmla="*/ 2 w 5"/>
                <a:gd name="T7" fmla="*/ 2 h 9"/>
                <a:gd name="T8" fmla="*/ 2 w 5"/>
                <a:gd name="T9" fmla="*/ 0 h 9"/>
                <a:gd name="T10" fmla="*/ 3 w 5"/>
                <a:gd name="T11" fmla="*/ 0 h 9"/>
                <a:gd name="T12" fmla="*/ 4 w 5"/>
                <a:gd name="T13" fmla="*/ 0 h 9"/>
                <a:gd name="T14" fmla="*/ 4 w 5"/>
                <a:gd name="T15" fmla="*/ 0 h 9"/>
                <a:gd name="T16" fmla="*/ 5 w 5"/>
                <a:gd name="T17" fmla="*/ 1 h 9"/>
                <a:gd name="T18" fmla="*/ 5 w 5"/>
                <a:gd name="T19" fmla="*/ 1 h 9"/>
                <a:gd name="T20" fmla="*/ 5 w 5"/>
                <a:gd name="T21" fmla="*/ 1 h 9"/>
                <a:gd name="T22" fmla="*/ 5 w 5"/>
                <a:gd name="T23" fmla="*/ 2 h 9"/>
                <a:gd name="T24" fmla="*/ 5 w 5"/>
                <a:gd name="T25" fmla="*/ 2 h 9"/>
                <a:gd name="T26" fmla="*/ 4 w 5"/>
                <a:gd name="T27" fmla="*/ 2 h 9"/>
                <a:gd name="T28" fmla="*/ 4 w 5"/>
                <a:gd name="T29" fmla="*/ 2 h 9"/>
                <a:gd name="T30" fmla="*/ 3 w 5"/>
                <a:gd name="T31" fmla="*/ 2 h 9"/>
                <a:gd name="T32" fmla="*/ 3 w 5"/>
                <a:gd name="T33" fmla="*/ 2 h 9"/>
                <a:gd name="T34" fmla="*/ 3 w 5"/>
                <a:gd name="T35" fmla="*/ 2 h 9"/>
                <a:gd name="T36" fmla="*/ 3 w 5"/>
                <a:gd name="T37" fmla="*/ 2 h 9"/>
                <a:gd name="T38" fmla="*/ 2 w 5"/>
                <a:gd name="T39" fmla="*/ 3 h 9"/>
                <a:gd name="T40" fmla="*/ 2 w 5"/>
                <a:gd name="T41" fmla="*/ 3 h 9"/>
                <a:gd name="T42" fmla="*/ 3 w 5"/>
                <a:gd name="T43" fmla="*/ 3 h 9"/>
                <a:gd name="T44" fmla="*/ 3 w 5"/>
                <a:gd name="T45" fmla="*/ 3 h 9"/>
                <a:gd name="T46" fmla="*/ 4 w 5"/>
                <a:gd name="T47" fmla="*/ 3 h 9"/>
                <a:gd name="T48" fmla="*/ 4 w 5"/>
                <a:gd name="T49" fmla="*/ 5 h 9"/>
                <a:gd name="T50" fmla="*/ 4 w 5"/>
                <a:gd name="T51" fmla="*/ 5 h 9"/>
                <a:gd name="T52" fmla="*/ 4 w 5"/>
                <a:gd name="T53" fmla="*/ 5 h 9"/>
                <a:gd name="T54" fmla="*/ 4 w 5"/>
                <a:gd name="T55" fmla="*/ 5 h 9"/>
                <a:gd name="T56" fmla="*/ 4 w 5"/>
                <a:gd name="T57" fmla="*/ 6 h 9"/>
                <a:gd name="T58" fmla="*/ 3 w 5"/>
                <a:gd name="T59" fmla="*/ 6 h 9"/>
                <a:gd name="T60" fmla="*/ 3 w 5"/>
                <a:gd name="T61" fmla="*/ 6 h 9"/>
                <a:gd name="T62" fmla="*/ 2 w 5"/>
                <a:gd name="T63" fmla="*/ 6 h 9"/>
                <a:gd name="T64" fmla="*/ 2 w 5"/>
                <a:gd name="T65" fmla="*/ 6 h 9"/>
                <a:gd name="T66" fmla="*/ 2 w 5"/>
                <a:gd name="T67" fmla="*/ 6 h 9"/>
                <a:gd name="T68" fmla="*/ 2 w 5"/>
                <a:gd name="T69" fmla="*/ 6 h 9"/>
                <a:gd name="T70" fmla="*/ 2 w 5"/>
                <a:gd name="T71" fmla="*/ 7 h 9"/>
                <a:gd name="T72" fmla="*/ 2 w 5"/>
                <a:gd name="T73" fmla="*/ 7 h 9"/>
                <a:gd name="T74" fmla="*/ 2 w 5"/>
                <a:gd name="T75" fmla="*/ 7 h 9"/>
                <a:gd name="T76" fmla="*/ 2 w 5"/>
                <a:gd name="T77" fmla="*/ 8 h 9"/>
                <a:gd name="T78" fmla="*/ 3 w 5"/>
                <a:gd name="T79" fmla="*/ 8 h 9"/>
                <a:gd name="T80" fmla="*/ 3 w 5"/>
                <a:gd name="T81" fmla="*/ 8 h 9"/>
                <a:gd name="T82" fmla="*/ 3 w 5"/>
                <a:gd name="T83" fmla="*/ 8 h 9"/>
                <a:gd name="T84" fmla="*/ 3 w 5"/>
                <a:gd name="T85" fmla="*/ 8 h 9"/>
                <a:gd name="T86" fmla="*/ 3 w 5"/>
                <a:gd name="T87" fmla="*/ 9 h 9"/>
                <a:gd name="T88" fmla="*/ 3 w 5"/>
                <a:gd name="T89" fmla="*/ 9 h 9"/>
                <a:gd name="T90" fmla="*/ 2 w 5"/>
                <a:gd name="T91" fmla="*/ 9 h 9"/>
                <a:gd name="T92" fmla="*/ 2 w 5"/>
                <a:gd name="T93" fmla="*/ 9 h 9"/>
                <a:gd name="T94" fmla="*/ 1 w 5"/>
                <a:gd name="T95" fmla="*/ 9 h 9"/>
                <a:gd name="T96" fmla="*/ 0 w 5"/>
                <a:gd name="T97" fmla="*/ 9 h 9"/>
                <a:gd name="T98" fmla="*/ 0 w 5"/>
                <a:gd name="T99" fmla="*/ 9 h 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"/>
                <a:gd name="T151" fmla="*/ 0 h 9"/>
                <a:gd name="T152" fmla="*/ 5 w 5"/>
                <a:gd name="T153" fmla="*/ 9 h 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" h="9">
                  <a:moveTo>
                    <a:pt x="0" y="9"/>
                  </a:moveTo>
                  <a:lnTo>
                    <a:pt x="1" y="7"/>
                  </a:lnTo>
                  <a:lnTo>
                    <a:pt x="1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B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30" name="Freeform 837">
              <a:extLst>
                <a:ext uri="{FF2B5EF4-FFF2-40B4-BE49-F238E27FC236}">
                  <a16:creationId xmlns:a16="http://schemas.microsoft.com/office/drawing/2014/main" id="{6C94C03F-2C44-473A-901E-786F1C956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7" y="2340"/>
              <a:ext cx="8" cy="9"/>
            </a:xfrm>
            <a:custGeom>
              <a:avLst/>
              <a:gdLst>
                <a:gd name="T0" fmla="*/ 0 w 8"/>
                <a:gd name="T1" fmla="*/ 8 h 9"/>
                <a:gd name="T2" fmla="*/ 1 w 8"/>
                <a:gd name="T3" fmla="*/ 6 h 9"/>
                <a:gd name="T4" fmla="*/ 1 w 8"/>
                <a:gd name="T5" fmla="*/ 5 h 9"/>
                <a:gd name="T6" fmla="*/ 2 w 8"/>
                <a:gd name="T7" fmla="*/ 2 h 9"/>
                <a:gd name="T8" fmla="*/ 2 w 8"/>
                <a:gd name="T9" fmla="*/ 0 h 9"/>
                <a:gd name="T10" fmla="*/ 2 w 8"/>
                <a:gd name="T11" fmla="*/ 0 h 9"/>
                <a:gd name="T12" fmla="*/ 3 w 8"/>
                <a:gd name="T13" fmla="*/ 0 h 9"/>
                <a:gd name="T14" fmla="*/ 3 w 8"/>
                <a:gd name="T15" fmla="*/ 0 h 9"/>
                <a:gd name="T16" fmla="*/ 4 w 8"/>
                <a:gd name="T17" fmla="*/ 0 h 9"/>
                <a:gd name="T18" fmla="*/ 4 w 8"/>
                <a:gd name="T19" fmla="*/ 1 h 9"/>
                <a:gd name="T20" fmla="*/ 4 w 8"/>
                <a:gd name="T21" fmla="*/ 3 h 9"/>
                <a:gd name="T22" fmla="*/ 3 w 8"/>
                <a:gd name="T23" fmla="*/ 5 h 9"/>
                <a:gd name="T24" fmla="*/ 3 w 8"/>
                <a:gd name="T25" fmla="*/ 6 h 9"/>
                <a:gd name="T26" fmla="*/ 4 w 8"/>
                <a:gd name="T27" fmla="*/ 5 h 9"/>
                <a:gd name="T28" fmla="*/ 5 w 8"/>
                <a:gd name="T29" fmla="*/ 3 h 9"/>
                <a:gd name="T30" fmla="*/ 5 w 8"/>
                <a:gd name="T31" fmla="*/ 1 h 9"/>
                <a:gd name="T32" fmla="*/ 7 w 8"/>
                <a:gd name="T33" fmla="*/ 0 h 9"/>
                <a:gd name="T34" fmla="*/ 7 w 8"/>
                <a:gd name="T35" fmla="*/ 0 h 9"/>
                <a:gd name="T36" fmla="*/ 8 w 8"/>
                <a:gd name="T37" fmla="*/ 0 h 9"/>
                <a:gd name="T38" fmla="*/ 8 w 8"/>
                <a:gd name="T39" fmla="*/ 0 h 9"/>
                <a:gd name="T40" fmla="*/ 8 w 8"/>
                <a:gd name="T41" fmla="*/ 0 h 9"/>
                <a:gd name="T42" fmla="*/ 8 w 8"/>
                <a:gd name="T43" fmla="*/ 2 h 9"/>
                <a:gd name="T44" fmla="*/ 8 w 8"/>
                <a:gd name="T45" fmla="*/ 5 h 9"/>
                <a:gd name="T46" fmla="*/ 7 w 8"/>
                <a:gd name="T47" fmla="*/ 7 h 9"/>
                <a:gd name="T48" fmla="*/ 7 w 8"/>
                <a:gd name="T49" fmla="*/ 9 h 9"/>
                <a:gd name="T50" fmla="*/ 5 w 8"/>
                <a:gd name="T51" fmla="*/ 9 h 9"/>
                <a:gd name="T52" fmla="*/ 5 w 8"/>
                <a:gd name="T53" fmla="*/ 9 h 9"/>
                <a:gd name="T54" fmla="*/ 5 w 8"/>
                <a:gd name="T55" fmla="*/ 8 h 9"/>
                <a:gd name="T56" fmla="*/ 5 w 8"/>
                <a:gd name="T57" fmla="*/ 8 h 9"/>
                <a:gd name="T58" fmla="*/ 5 w 8"/>
                <a:gd name="T59" fmla="*/ 7 h 9"/>
                <a:gd name="T60" fmla="*/ 5 w 8"/>
                <a:gd name="T61" fmla="*/ 6 h 9"/>
                <a:gd name="T62" fmla="*/ 7 w 8"/>
                <a:gd name="T63" fmla="*/ 3 h 9"/>
                <a:gd name="T64" fmla="*/ 7 w 8"/>
                <a:gd name="T65" fmla="*/ 2 h 9"/>
                <a:gd name="T66" fmla="*/ 5 w 8"/>
                <a:gd name="T67" fmla="*/ 3 h 9"/>
                <a:gd name="T68" fmla="*/ 5 w 8"/>
                <a:gd name="T69" fmla="*/ 3 h 9"/>
                <a:gd name="T70" fmla="*/ 5 w 8"/>
                <a:gd name="T71" fmla="*/ 3 h 9"/>
                <a:gd name="T72" fmla="*/ 5 w 8"/>
                <a:gd name="T73" fmla="*/ 5 h 9"/>
                <a:gd name="T74" fmla="*/ 5 w 8"/>
                <a:gd name="T75" fmla="*/ 5 h 9"/>
                <a:gd name="T76" fmla="*/ 5 w 8"/>
                <a:gd name="T77" fmla="*/ 5 h 9"/>
                <a:gd name="T78" fmla="*/ 5 w 8"/>
                <a:gd name="T79" fmla="*/ 5 h 9"/>
                <a:gd name="T80" fmla="*/ 4 w 8"/>
                <a:gd name="T81" fmla="*/ 7 h 9"/>
                <a:gd name="T82" fmla="*/ 3 w 8"/>
                <a:gd name="T83" fmla="*/ 8 h 9"/>
                <a:gd name="T84" fmla="*/ 3 w 8"/>
                <a:gd name="T85" fmla="*/ 8 h 9"/>
                <a:gd name="T86" fmla="*/ 3 w 8"/>
                <a:gd name="T87" fmla="*/ 8 h 9"/>
                <a:gd name="T88" fmla="*/ 3 w 8"/>
                <a:gd name="T89" fmla="*/ 8 h 9"/>
                <a:gd name="T90" fmla="*/ 2 w 8"/>
                <a:gd name="T91" fmla="*/ 8 h 9"/>
                <a:gd name="T92" fmla="*/ 2 w 8"/>
                <a:gd name="T93" fmla="*/ 7 h 9"/>
                <a:gd name="T94" fmla="*/ 2 w 8"/>
                <a:gd name="T95" fmla="*/ 5 h 9"/>
                <a:gd name="T96" fmla="*/ 3 w 8"/>
                <a:gd name="T97" fmla="*/ 3 h 9"/>
                <a:gd name="T98" fmla="*/ 3 w 8"/>
                <a:gd name="T99" fmla="*/ 1 h 9"/>
                <a:gd name="T100" fmla="*/ 2 w 8"/>
                <a:gd name="T101" fmla="*/ 3 h 9"/>
                <a:gd name="T102" fmla="*/ 2 w 8"/>
                <a:gd name="T103" fmla="*/ 5 h 9"/>
                <a:gd name="T104" fmla="*/ 1 w 8"/>
                <a:gd name="T105" fmla="*/ 7 h 9"/>
                <a:gd name="T106" fmla="*/ 1 w 8"/>
                <a:gd name="T107" fmla="*/ 8 h 9"/>
                <a:gd name="T108" fmla="*/ 1 w 8"/>
                <a:gd name="T109" fmla="*/ 8 h 9"/>
                <a:gd name="T110" fmla="*/ 1 w 8"/>
                <a:gd name="T111" fmla="*/ 8 h 9"/>
                <a:gd name="T112" fmla="*/ 0 w 8"/>
                <a:gd name="T113" fmla="*/ 8 h 9"/>
                <a:gd name="T114" fmla="*/ 0 w 8"/>
                <a:gd name="T115" fmla="*/ 8 h 9"/>
                <a:gd name="T116" fmla="*/ 0 w 8"/>
                <a:gd name="T117" fmla="*/ 8 h 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"/>
                <a:gd name="T178" fmla="*/ 0 h 9"/>
                <a:gd name="T179" fmla="*/ 8 w 8"/>
                <a:gd name="T180" fmla="*/ 9 h 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" h="9">
                  <a:moveTo>
                    <a:pt x="0" y="8"/>
                  </a:moveTo>
                  <a:lnTo>
                    <a:pt x="1" y="6"/>
                  </a:lnTo>
                  <a:lnTo>
                    <a:pt x="1" y="5"/>
                  </a:lnTo>
                  <a:lnTo>
                    <a:pt x="2" y="2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3"/>
                  </a:lnTo>
                  <a:lnTo>
                    <a:pt x="3" y="5"/>
                  </a:lnTo>
                  <a:lnTo>
                    <a:pt x="3" y="6"/>
                  </a:lnTo>
                  <a:lnTo>
                    <a:pt x="4" y="5"/>
                  </a:lnTo>
                  <a:lnTo>
                    <a:pt x="5" y="3"/>
                  </a:lnTo>
                  <a:lnTo>
                    <a:pt x="5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2"/>
                  </a:lnTo>
                  <a:lnTo>
                    <a:pt x="8" y="5"/>
                  </a:lnTo>
                  <a:lnTo>
                    <a:pt x="7" y="7"/>
                  </a:lnTo>
                  <a:lnTo>
                    <a:pt x="7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6"/>
                  </a:lnTo>
                  <a:lnTo>
                    <a:pt x="7" y="3"/>
                  </a:lnTo>
                  <a:lnTo>
                    <a:pt x="7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4" y="7"/>
                  </a:lnTo>
                  <a:lnTo>
                    <a:pt x="3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5"/>
                  </a:lnTo>
                  <a:lnTo>
                    <a:pt x="3" y="3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B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31" name="Freeform 838">
              <a:extLst>
                <a:ext uri="{FF2B5EF4-FFF2-40B4-BE49-F238E27FC236}">
                  <a16:creationId xmlns:a16="http://schemas.microsoft.com/office/drawing/2014/main" id="{A3350F9F-D32E-4638-B12B-9A19E1B7F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2340"/>
              <a:ext cx="4" cy="8"/>
            </a:xfrm>
            <a:custGeom>
              <a:avLst/>
              <a:gdLst>
                <a:gd name="T0" fmla="*/ 0 w 4"/>
                <a:gd name="T1" fmla="*/ 8 h 8"/>
                <a:gd name="T2" fmla="*/ 0 w 4"/>
                <a:gd name="T3" fmla="*/ 8 h 8"/>
                <a:gd name="T4" fmla="*/ 0 w 4"/>
                <a:gd name="T5" fmla="*/ 7 h 8"/>
                <a:gd name="T6" fmla="*/ 0 w 4"/>
                <a:gd name="T7" fmla="*/ 6 h 8"/>
                <a:gd name="T8" fmla="*/ 1 w 4"/>
                <a:gd name="T9" fmla="*/ 5 h 8"/>
                <a:gd name="T10" fmla="*/ 0 w 4"/>
                <a:gd name="T11" fmla="*/ 3 h 8"/>
                <a:gd name="T12" fmla="*/ 0 w 4"/>
                <a:gd name="T13" fmla="*/ 2 h 8"/>
                <a:gd name="T14" fmla="*/ 0 w 4"/>
                <a:gd name="T15" fmla="*/ 1 h 8"/>
                <a:gd name="T16" fmla="*/ 0 w 4"/>
                <a:gd name="T17" fmla="*/ 0 h 8"/>
                <a:gd name="T18" fmla="*/ 0 w 4"/>
                <a:gd name="T19" fmla="*/ 0 h 8"/>
                <a:gd name="T20" fmla="*/ 0 w 4"/>
                <a:gd name="T21" fmla="*/ 0 h 8"/>
                <a:gd name="T22" fmla="*/ 1 w 4"/>
                <a:gd name="T23" fmla="*/ 0 h 8"/>
                <a:gd name="T24" fmla="*/ 1 w 4"/>
                <a:gd name="T25" fmla="*/ 0 h 8"/>
                <a:gd name="T26" fmla="*/ 1 w 4"/>
                <a:gd name="T27" fmla="*/ 1 h 8"/>
                <a:gd name="T28" fmla="*/ 1 w 4"/>
                <a:gd name="T29" fmla="*/ 2 h 8"/>
                <a:gd name="T30" fmla="*/ 1 w 4"/>
                <a:gd name="T31" fmla="*/ 2 h 8"/>
                <a:gd name="T32" fmla="*/ 1 w 4"/>
                <a:gd name="T33" fmla="*/ 3 h 8"/>
                <a:gd name="T34" fmla="*/ 2 w 4"/>
                <a:gd name="T35" fmla="*/ 2 h 8"/>
                <a:gd name="T36" fmla="*/ 2 w 4"/>
                <a:gd name="T37" fmla="*/ 1 h 8"/>
                <a:gd name="T38" fmla="*/ 3 w 4"/>
                <a:gd name="T39" fmla="*/ 1 h 8"/>
                <a:gd name="T40" fmla="*/ 3 w 4"/>
                <a:gd name="T41" fmla="*/ 0 h 8"/>
                <a:gd name="T42" fmla="*/ 4 w 4"/>
                <a:gd name="T43" fmla="*/ 0 h 8"/>
                <a:gd name="T44" fmla="*/ 4 w 4"/>
                <a:gd name="T45" fmla="*/ 0 h 8"/>
                <a:gd name="T46" fmla="*/ 4 w 4"/>
                <a:gd name="T47" fmla="*/ 0 h 8"/>
                <a:gd name="T48" fmla="*/ 4 w 4"/>
                <a:gd name="T49" fmla="*/ 0 h 8"/>
                <a:gd name="T50" fmla="*/ 4 w 4"/>
                <a:gd name="T51" fmla="*/ 1 h 8"/>
                <a:gd name="T52" fmla="*/ 3 w 4"/>
                <a:gd name="T53" fmla="*/ 2 h 8"/>
                <a:gd name="T54" fmla="*/ 2 w 4"/>
                <a:gd name="T55" fmla="*/ 3 h 8"/>
                <a:gd name="T56" fmla="*/ 2 w 4"/>
                <a:gd name="T57" fmla="*/ 5 h 8"/>
                <a:gd name="T58" fmla="*/ 1 w 4"/>
                <a:gd name="T59" fmla="*/ 6 h 8"/>
                <a:gd name="T60" fmla="*/ 1 w 4"/>
                <a:gd name="T61" fmla="*/ 7 h 8"/>
                <a:gd name="T62" fmla="*/ 1 w 4"/>
                <a:gd name="T63" fmla="*/ 8 h 8"/>
                <a:gd name="T64" fmla="*/ 1 w 4"/>
                <a:gd name="T65" fmla="*/ 8 h 8"/>
                <a:gd name="T66" fmla="*/ 1 w 4"/>
                <a:gd name="T67" fmla="*/ 8 h 8"/>
                <a:gd name="T68" fmla="*/ 0 w 4"/>
                <a:gd name="T69" fmla="*/ 8 h 8"/>
                <a:gd name="T70" fmla="*/ 0 w 4"/>
                <a:gd name="T71" fmla="*/ 8 h 8"/>
                <a:gd name="T72" fmla="*/ 0 w 4"/>
                <a:gd name="T73" fmla="*/ 8 h 8"/>
                <a:gd name="T74" fmla="*/ 0 w 4"/>
                <a:gd name="T75" fmla="*/ 8 h 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"/>
                <a:gd name="T115" fmla="*/ 0 h 8"/>
                <a:gd name="T116" fmla="*/ 4 w 4"/>
                <a:gd name="T117" fmla="*/ 8 h 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" h="8">
                  <a:moveTo>
                    <a:pt x="0" y="8"/>
                  </a:move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B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32" name="Freeform 839">
              <a:extLst>
                <a:ext uri="{FF2B5EF4-FFF2-40B4-BE49-F238E27FC236}">
                  <a16:creationId xmlns:a16="http://schemas.microsoft.com/office/drawing/2014/main" id="{ECB947C0-0899-46B5-8E31-BE4D490DB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" y="2340"/>
              <a:ext cx="6" cy="9"/>
            </a:xfrm>
            <a:custGeom>
              <a:avLst/>
              <a:gdLst>
                <a:gd name="T0" fmla="*/ 2 w 6"/>
                <a:gd name="T1" fmla="*/ 9 h 9"/>
                <a:gd name="T2" fmla="*/ 1 w 6"/>
                <a:gd name="T3" fmla="*/ 9 h 9"/>
                <a:gd name="T4" fmla="*/ 1 w 6"/>
                <a:gd name="T5" fmla="*/ 8 h 9"/>
                <a:gd name="T6" fmla="*/ 0 w 6"/>
                <a:gd name="T7" fmla="*/ 8 h 9"/>
                <a:gd name="T8" fmla="*/ 0 w 6"/>
                <a:gd name="T9" fmla="*/ 7 h 9"/>
                <a:gd name="T10" fmla="*/ 0 w 6"/>
                <a:gd name="T11" fmla="*/ 5 h 9"/>
                <a:gd name="T12" fmla="*/ 0 w 6"/>
                <a:gd name="T13" fmla="*/ 5 h 9"/>
                <a:gd name="T14" fmla="*/ 1 w 6"/>
                <a:gd name="T15" fmla="*/ 3 h 9"/>
                <a:gd name="T16" fmla="*/ 2 w 6"/>
                <a:gd name="T17" fmla="*/ 2 h 9"/>
                <a:gd name="T18" fmla="*/ 2 w 6"/>
                <a:gd name="T19" fmla="*/ 1 h 9"/>
                <a:gd name="T20" fmla="*/ 3 w 6"/>
                <a:gd name="T21" fmla="*/ 0 h 9"/>
                <a:gd name="T22" fmla="*/ 5 w 6"/>
                <a:gd name="T23" fmla="*/ 0 h 9"/>
                <a:gd name="T24" fmla="*/ 5 w 6"/>
                <a:gd name="T25" fmla="*/ 0 h 9"/>
                <a:gd name="T26" fmla="*/ 5 w 6"/>
                <a:gd name="T27" fmla="*/ 0 h 9"/>
                <a:gd name="T28" fmla="*/ 5 w 6"/>
                <a:gd name="T29" fmla="*/ 0 h 9"/>
                <a:gd name="T30" fmla="*/ 6 w 6"/>
                <a:gd name="T31" fmla="*/ 0 h 9"/>
                <a:gd name="T32" fmla="*/ 6 w 6"/>
                <a:gd name="T33" fmla="*/ 0 h 9"/>
                <a:gd name="T34" fmla="*/ 6 w 6"/>
                <a:gd name="T35" fmla="*/ 0 h 9"/>
                <a:gd name="T36" fmla="*/ 6 w 6"/>
                <a:gd name="T37" fmla="*/ 2 h 9"/>
                <a:gd name="T38" fmla="*/ 6 w 6"/>
                <a:gd name="T39" fmla="*/ 2 h 9"/>
                <a:gd name="T40" fmla="*/ 5 w 6"/>
                <a:gd name="T41" fmla="*/ 2 h 9"/>
                <a:gd name="T42" fmla="*/ 5 w 6"/>
                <a:gd name="T43" fmla="*/ 2 h 9"/>
                <a:gd name="T44" fmla="*/ 5 w 6"/>
                <a:gd name="T45" fmla="*/ 1 h 9"/>
                <a:gd name="T46" fmla="*/ 5 w 6"/>
                <a:gd name="T47" fmla="*/ 1 h 9"/>
                <a:gd name="T48" fmla="*/ 5 w 6"/>
                <a:gd name="T49" fmla="*/ 1 h 9"/>
                <a:gd name="T50" fmla="*/ 5 w 6"/>
                <a:gd name="T51" fmla="*/ 1 h 9"/>
                <a:gd name="T52" fmla="*/ 3 w 6"/>
                <a:gd name="T53" fmla="*/ 2 h 9"/>
                <a:gd name="T54" fmla="*/ 3 w 6"/>
                <a:gd name="T55" fmla="*/ 2 h 9"/>
                <a:gd name="T56" fmla="*/ 2 w 6"/>
                <a:gd name="T57" fmla="*/ 2 h 9"/>
                <a:gd name="T58" fmla="*/ 2 w 6"/>
                <a:gd name="T59" fmla="*/ 3 h 9"/>
                <a:gd name="T60" fmla="*/ 1 w 6"/>
                <a:gd name="T61" fmla="*/ 5 h 9"/>
                <a:gd name="T62" fmla="*/ 1 w 6"/>
                <a:gd name="T63" fmla="*/ 5 h 9"/>
                <a:gd name="T64" fmla="*/ 1 w 6"/>
                <a:gd name="T65" fmla="*/ 6 h 9"/>
                <a:gd name="T66" fmla="*/ 1 w 6"/>
                <a:gd name="T67" fmla="*/ 7 h 9"/>
                <a:gd name="T68" fmla="*/ 2 w 6"/>
                <a:gd name="T69" fmla="*/ 7 h 9"/>
                <a:gd name="T70" fmla="*/ 2 w 6"/>
                <a:gd name="T71" fmla="*/ 7 h 9"/>
                <a:gd name="T72" fmla="*/ 2 w 6"/>
                <a:gd name="T73" fmla="*/ 7 h 9"/>
                <a:gd name="T74" fmla="*/ 2 w 6"/>
                <a:gd name="T75" fmla="*/ 7 h 9"/>
                <a:gd name="T76" fmla="*/ 3 w 6"/>
                <a:gd name="T77" fmla="*/ 7 h 9"/>
                <a:gd name="T78" fmla="*/ 3 w 6"/>
                <a:gd name="T79" fmla="*/ 7 h 9"/>
                <a:gd name="T80" fmla="*/ 3 w 6"/>
                <a:gd name="T81" fmla="*/ 7 h 9"/>
                <a:gd name="T82" fmla="*/ 3 w 6"/>
                <a:gd name="T83" fmla="*/ 7 h 9"/>
                <a:gd name="T84" fmla="*/ 5 w 6"/>
                <a:gd name="T85" fmla="*/ 7 h 9"/>
                <a:gd name="T86" fmla="*/ 3 w 6"/>
                <a:gd name="T87" fmla="*/ 8 h 9"/>
                <a:gd name="T88" fmla="*/ 3 w 6"/>
                <a:gd name="T89" fmla="*/ 8 h 9"/>
                <a:gd name="T90" fmla="*/ 3 w 6"/>
                <a:gd name="T91" fmla="*/ 8 h 9"/>
                <a:gd name="T92" fmla="*/ 3 w 6"/>
                <a:gd name="T93" fmla="*/ 9 h 9"/>
                <a:gd name="T94" fmla="*/ 3 w 6"/>
                <a:gd name="T95" fmla="*/ 9 h 9"/>
                <a:gd name="T96" fmla="*/ 2 w 6"/>
                <a:gd name="T97" fmla="*/ 9 h 9"/>
                <a:gd name="T98" fmla="*/ 2 w 6"/>
                <a:gd name="T99" fmla="*/ 9 h 9"/>
                <a:gd name="T100" fmla="*/ 2 w 6"/>
                <a:gd name="T101" fmla="*/ 9 h 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"/>
                <a:gd name="T154" fmla="*/ 0 h 9"/>
                <a:gd name="T155" fmla="*/ 6 w 6"/>
                <a:gd name="T156" fmla="*/ 9 h 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" h="9">
                  <a:moveTo>
                    <a:pt x="2" y="9"/>
                  </a:moveTo>
                  <a:lnTo>
                    <a:pt x="1" y="9"/>
                  </a:lnTo>
                  <a:lnTo>
                    <a:pt x="1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5" y="7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B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33" name="Freeform 840">
              <a:extLst>
                <a:ext uri="{FF2B5EF4-FFF2-40B4-BE49-F238E27FC236}">
                  <a16:creationId xmlns:a16="http://schemas.microsoft.com/office/drawing/2014/main" id="{77B0412A-C05F-4251-992C-6E9D07A5C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9" y="2341"/>
              <a:ext cx="7" cy="9"/>
            </a:xfrm>
            <a:custGeom>
              <a:avLst/>
              <a:gdLst>
                <a:gd name="T0" fmla="*/ 0 w 7"/>
                <a:gd name="T1" fmla="*/ 9 h 9"/>
                <a:gd name="T2" fmla="*/ 0 w 7"/>
                <a:gd name="T3" fmla="*/ 7 h 9"/>
                <a:gd name="T4" fmla="*/ 1 w 7"/>
                <a:gd name="T5" fmla="*/ 5 h 9"/>
                <a:gd name="T6" fmla="*/ 1 w 7"/>
                <a:gd name="T7" fmla="*/ 2 h 9"/>
                <a:gd name="T8" fmla="*/ 2 w 7"/>
                <a:gd name="T9" fmla="*/ 0 h 9"/>
                <a:gd name="T10" fmla="*/ 2 w 7"/>
                <a:gd name="T11" fmla="*/ 0 h 9"/>
                <a:gd name="T12" fmla="*/ 2 w 7"/>
                <a:gd name="T13" fmla="*/ 0 h 9"/>
                <a:gd name="T14" fmla="*/ 4 w 7"/>
                <a:gd name="T15" fmla="*/ 0 h 9"/>
                <a:gd name="T16" fmla="*/ 4 w 7"/>
                <a:gd name="T17" fmla="*/ 0 h 9"/>
                <a:gd name="T18" fmla="*/ 4 w 7"/>
                <a:gd name="T19" fmla="*/ 1 h 9"/>
                <a:gd name="T20" fmla="*/ 4 w 7"/>
                <a:gd name="T21" fmla="*/ 2 h 9"/>
                <a:gd name="T22" fmla="*/ 4 w 7"/>
                <a:gd name="T23" fmla="*/ 5 h 9"/>
                <a:gd name="T24" fmla="*/ 5 w 7"/>
                <a:gd name="T25" fmla="*/ 6 h 9"/>
                <a:gd name="T26" fmla="*/ 5 w 7"/>
                <a:gd name="T27" fmla="*/ 5 h 9"/>
                <a:gd name="T28" fmla="*/ 5 w 7"/>
                <a:gd name="T29" fmla="*/ 2 h 9"/>
                <a:gd name="T30" fmla="*/ 6 w 7"/>
                <a:gd name="T31" fmla="*/ 1 h 9"/>
                <a:gd name="T32" fmla="*/ 6 w 7"/>
                <a:gd name="T33" fmla="*/ 0 h 9"/>
                <a:gd name="T34" fmla="*/ 6 w 7"/>
                <a:gd name="T35" fmla="*/ 0 h 9"/>
                <a:gd name="T36" fmla="*/ 6 w 7"/>
                <a:gd name="T37" fmla="*/ 0 h 9"/>
                <a:gd name="T38" fmla="*/ 7 w 7"/>
                <a:gd name="T39" fmla="*/ 0 h 9"/>
                <a:gd name="T40" fmla="*/ 7 w 7"/>
                <a:gd name="T41" fmla="*/ 0 h 9"/>
                <a:gd name="T42" fmla="*/ 6 w 7"/>
                <a:gd name="T43" fmla="*/ 1 h 9"/>
                <a:gd name="T44" fmla="*/ 6 w 7"/>
                <a:gd name="T45" fmla="*/ 4 h 9"/>
                <a:gd name="T46" fmla="*/ 5 w 7"/>
                <a:gd name="T47" fmla="*/ 6 h 9"/>
                <a:gd name="T48" fmla="*/ 5 w 7"/>
                <a:gd name="T49" fmla="*/ 8 h 9"/>
                <a:gd name="T50" fmla="*/ 5 w 7"/>
                <a:gd name="T51" fmla="*/ 8 h 9"/>
                <a:gd name="T52" fmla="*/ 4 w 7"/>
                <a:gd name="T53" fmla="*/ 8 h 9"/>
                <a:gd name="T54" fmla="*/ 4 w 7"/>
                <a:gd name="T55" fmla="*/ 8 h 9"/>
                <a:gd name="T56" fmla="*/ 4 w 7"/>
                <a:gd name="T57" fmla="*/ 8 h 9"/>
                <a:gd name="T58" fmla="*/ 4 w 7"/>
                <a:gd name="T59" fmla="*/ 7 h 9"/>
                <a:gd name="T60" fmla="*/ 2 w 7"/>
                <a:gd name="T61" fmla="*/ 6 h 9"/>
                <a:gd name="T62" fmla="*/ 2 w 7"/>
                <a:gd name="T63" fmla="*/ 4 h 9"/>
                <a:gd name="T64" fmla="*/ 2 w 7"/>
                <a:gd name="T65" fmla="*/ 2 h 9"/>
                <a:gd name="T66" fmla="*/ 2 w 7"/>
                <a:gd name="T67" fmla="*/ 5 h 9"/>
                <a:gd name="T68" fmla="*/ 2 w 7"/>
                <a:gd name="T69" fmla="*/ 6 h 9"/>
                <a:gd name="T70" fmla="*/ 1 w 7"/>
                <a:gd name="T71" fmla="*/ 7 h 9"/>
                <a:gd name="T72" fmla="*/ 1 w 7"/>
                <a:gd name="T73" fmla="*/ 8 h 9"/>
                <a:gd name="T74" fmla="*/ 1 w 7"/>
                <a:gd name="T75" fmla="*/ 8 h 9"/>
                <a:gd name="T76" fmla="*/ 0 w 7"/>
                <a:gd name="T77" fmla="*/ 9 h 9"/>
                <a:gd name="T78" fmla="*/ 0 w 7"/>
                <a:gd name="T79" fmla="*/ 9 h 9"/>
                <a:gd name="T80" fmla="*/ 0 w 7"/>
                <a:gd name="T81" fmla="*/ 9 h 9"/>
                <a:gd name="T82" fmla="*/ 0 w 7"/>
                <a:gd name="T83" fmla="*/ 9 h 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"/>
                <a:gd name="T127" fmla="*/ 0 h 9"/>
                <a:gd name="T128" fmla="*/ 7 w 7"/>
                <a:gd name="T129" fmla="*/ 9 h 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" h="9">
                  <a:moveTo>
                    <a:pt x="0" y="9"/>
                  </a:moveTo>
                  <a:lnTo>
                    <a:pt x="0" y="7"/>
                  </a:lnTo>
                  <a:lnTo>
                    <a:pt x="1" y="5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5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2"/>
                  </a:lnTo>
                  <a:lnTo>
                    <a:pt x="6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6" y="1"/>
                  </a:lnTo>
                  <a:lnTo>
                    <a:pt x="6" y="4"/>
                  </a:lnTo>
                  <a:lnTo>
                    <a:pt x="5" y="6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B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34" name="Freeform 841">
              <a:extLst>
                <a:ext uri="{FF2B5EF4-FFF2-40B4-BE49-F238E27FC236}">
                  <a16:creationId xmlns:a16="http://schemas.microsoft.com/office/drawing/2014/main" id="{D389BDC0-2EBE-4DE4-9AAA-143D46C75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4" y="2341"/>
              <a:ext cx="6" cy="9"/>
            </a:xfrm>
            <a:custGeom>
              <a:avLst/>
              <a:gdLst>
                <a:gd name="T0" fmla="*/ 0 w 6"/>
                <a:gd name="T1" fmla="*/ 9 h 9"/>
                <a:gd name="T2" fmla="*/ 2 w 6"/>
                <a:gd name="T3" fmla="*/ 7 h 9"/>
                <a:gd name="T4" fmla="*/ 2 w 6"/>
                <a:gd name="T5" fmla="*/ 6 h 9"/>
                <a:gd name="T6" fmla="*/ 3 w 6"/>
                <a:gd name="T7" fmla="*/ 4 h 9"/>
                <a:gd name="T8" fmla="*/ 3 w 6"/>
                <a:gd name="T9" fmla="*/ 1 h 9"/>
                <a:gd name="T10" fmla="*/ 4 w 6"/>
                <a:gd name="T11" fmla="*/ 1 h 9"/>
                <a:gd name="T12" fmla="*/ 5 w 6"/>
                <a:gd name="T13" fmla="*/ 1 h 9"/>
                <a:gd name="T14" fmla="*/ 5 w 6"/>
                <a:gd name="T15" fmla="*/ 0 h 9"/>
                <a:gd name="T16" fmla="*/ 6 w 6"/>
                <a:gd name="T17" fmla="*/ 0 h 9"/>
                <a:gd name="T18" fmla="*/ 6 w 6"/>
                <a:gd name="T19" fmla="*/ 1 h 9"/>
                <a:gd name="T20" fmla="*/ 6 w 6"/>
                <a:gd name="T21" fmla="*/ 1 h 9"/>
                <a:gd name="T22" fmla="*/ 6 w 6"/>
                <a:gd name="T23" fmla="*/ 1 h 9"/>
                <a:gd name="T24" fmla="*/ 6 w 6"/>
                <a:gd name="T25" fmla="*/ 2 h 9"/>
                <a:gd name="T26" fmla="*/ 5 w 6"/>
                <a:gd name="T27" fmla="*/ 2 h 9"/>
                <a:gd name="T28" fmla="*/ 5 w 6"/>
                <a:gd name="T29" fmla="*/ 2 h 9"/>
                <a:gd name="T30" fmla="*/ 4 w 6"/>
                <a:gd name="T31" fmla="*/ 2 h 9"/>
                <a:gd name="T32" fmla="*/ 4 w 6"/>
                <a:gd name="T33" fmla="*/ 2 h 9"/>
                <a:gd name="T34" fmla="*/ 4 w 6"/>
                <a:gd name="T35" fmla="*/ 2 h 9"/>
                <a:gd name="T36" fmla="*/ 4 w 6"/>
                <a:gd name="T37" fmla="*/ 4 h 9"/>
                <a:gd name="T38" fmla="*/ 4 w 6"/>
                <a:gd name="T39" fmla="*/ 4 h 9"/>
                <a:gd name="T40" fmla="*/ 3 w 6"/>
                <a:gd name="T41" fmla="*/ 5 h 9"/>
                <a:gd name="T42" fmla="*/ 4 w 6"/>
                <a:gd name="T43" fmla="*/ 5 h 9"/>
                <a:gd name="T44" fmla="*/ 4 w 6"/>
                <a:gd name="T45" fmla="*/ 5 h 9"/>
                <a:gd name="T46" fmla="*/ 5 w 6"/>
                <a:gd name="T47" fmla="*/ 4 h 9"/>
                <a:gd name="T48" fmla="*/ 5 w 6"/>
                <a:gd name="T49" fmla="*/ 4 h 9"/>
                <a:gd name="T50" fmla="*/ 5 w 6"/>
                <a:gd name="T51" fmla="*/ 5 h 9"/>
                <a:gd name="T52" fmla="*/ 5 w 6"/>
                <a:gd name="T53" fmla="*/ 5 h 9"/>
                <a:gd name="T54" fmla="*/ 5 w 6"/>
                <a:gd name="T55" fmla="*/ 5 h 9"/>
                <a:gd name="T56" fmla="*/ 5 w 6"/>
                <a:gd name="T57" fmla="*/ 6 h 9"/>
                <a:gd name="T58" fmla="*/ 4 w 6"/>
                <a:gd name="T59" fmla="*/ 6 h 9"/>
                <a:gd name="T60" fmla="*/ 4 w 6"/>
                <a:gd name="T61" fmla="*/ 6 h 9"/>
                <a:gd name="T62" fmla="*/ 4 w 6"/>
                <a:gd name="T63" fmla="*/ 6 h 9"/>
                <a:gd name="T64" fmla="*/ 3 w 6"/>
                <a:gd name="T65" fmla="*/ 6 h 9"/>
                <a:gd name="T66" fmla="*/ 3 w 6"/>
                <a:gd name="T67" fmla="*/ 6 h 9"/>
                <a:gd name="T68" fmla="*/ 3 w 6"/>
                <a:gd name="T69" fmla="*/ 7 h 9"/>
                <a:gd name="T70" fmla="*/ 3 w 6"/>
                <a:gd name="T71" fmla="*/ 7 h 9"/>
                <a:gd name="T72" fmla="*/ 3 w 6"/>
                <a:gd name="T73" fmla="*/ 8 h 9"/>
                <a:gd name="T74" fmla="*/ 3 w 6"/>
                <a:gd name="T75" fmla="*/ 8 h 9"/>
                <a:gd name="T76" fmla="*/ 4 w 6"/>
                <a:gd name="T77" fmla="*/ 8 h 9"/>
                <a:gd name="T78" fmla="*/ 4 w 6"/>
                <a:gd name="T79" fmla="*/ 7 h 9"/>
                <a:gd name="T80" fmla="*/ 5 w 6"/>
                <a:gd name="T81" fmla="*/ 7 h 9"/>
                <a:gd name="T82" fmla="*/ 5 w 6"/>
                <a:gd name="T83" fmla="*/ 8 h 9"/>
                <a:gd name="T84" fmla="*/ 4 w 6"/>
                <a:gd name="T85" fmla="*/ 8 h 9"/>
                <a:gd name="T86" fmla="*/ 4 w 6"/>
                <a:gd name="T87" fmla="*/ 8 h 9"/>
                <a:gd name="T88" fmla="*/ 4 w 6"/>
                <a:gd name="T89" fmla="*/ 9 h 9"/>
                <a:gd name="T90" fmla="*/ 4 w 6"/>
                <a:gd name="T91" fmla="*/ 9 h 9"/>
                <a:gd name="T92" fmla="*/ 3 w 6"/>
                <a:gd name="T93" fmla="*/ 9 h 9"/>
                <a:gd name="T94" fmla="*/ 2 w 6"/>
                <a:gd name="T95" fmla="*/ 9 h 9"/>
                <a:gd name="T96" fmla="*/ 0 w 6"/>
                <a:gd name="T97" fmla="*/ 9 h 9"/>
                <a:gd name="T98" fmla="*/ 0 w 6"/>
                <a:gd name="T99" fmla="*/ 9 h 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"/>
                <a:gd name="T151" fmla="*/ 0 h 9"/>
                <a:gd name="T152" fmla="*/ 6 w 6"/>
                <a:gd name="T153" fmla="*/ 9 h 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" h="9">
                  <a:moveTo>
                    <a:pt x="0" y="9"/>
                  </a:moveTo>
                  <a:lnTo>
                    <a:pt x="2" y="7"/>
                  </a:lnTo>
                  <a:lnTo>
                    <a:pt x="2" y="6"/>
                  </a:lnTo>
                  <a:lnTo>
                    <a:pt x="3" y="4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4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B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35" name="Freeform 842">
              <a:extLst>
                <a:ext uri="{FF2B5EF4-FFF2-40B4-BE49-F238E27FC236}">
                  <a16:creationId xmlns:a16="http://schemas.microsoft.com/office/drawing/2014/main" id="{195DF74C-A3A7-41DC-9996-C4F637C96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" y="2342"/>
              <a:ext cx="6" cy="9"/>
            </a:xfrm>
            <a:custGeom>
              <a:avLst/>
              <a:gdLst>
                <a:gd name="T0" fmla="*/ 0 w 6"/>
                <a:gd name="T1" fmla="*/ 9 h 9"/>
                <a:gd name="T2" fmla="*/ 0 w 6"/>
                <a:gd name="T3" fmla="*/ 7 h 9"/>
                <a:gd name="T4" fmla="*/ 0 w 6"/>
                <a:gd name="T5" fmla="*/ 6 h 9"/>
                <a:gd name="T6" fmla="*/ 1 w 6"/>
                <a:gd name="T7" fmla="*/ 4 h 9"/>
                <a:gd name="T8" fmla="*/ 2 w 6"/>
                <a:gd name="T9" fmla="*/ 1 h 9"/>
                <a:gd name="T10" fmla="*/ 4 w 6"/>
                <a:gd name="T11" fmla="*/ 0 h 9"/>
                <a:gd name="T12" fmla="*/ 4 w 6"/>
                <a:gd name="T13" fmla="*/ 0 h 9"/>
                <a:gd name="T14" fmla="*/ 6 w 6"/>
                <a:gd name="T15" fmla="*/ 0 h 9"/>
                <a:gd name="T16" fmla="*/ 6 w 6"/>
                <a:gd name="T17" fmla="*/ 0 h 9"/>
                <a:gd name="T18" fmla="*/ 6 w 6"/>
                <a:gd name="T19" fmla="*/ 3 h 9"/>
                <a:gd name="T20" fmla="*/ 6 w 6"/>
                <a:gd name="T21" fmla="*/ 3 h 9"/>
                <a:gd name="T22" fmla="*/ 4 w 6"/>
                <a:gd name="T23" fmla="*/ 3 h 9"/>
                <a:gd name="T24" fmla="*/ 4 w 6"/>
                <a:gd name="T25" fmla="*/ 3 h 9"/>
                <a:gd name="T26" fmla="*/ 2 w 6"/>
                <a:gd name="T27" fmla="*/ 3 h 9"/>
                <a:gd name="T28" fmla="*/ 1 w 6"/>
                <a:gd name="T29" fmla="*/ 5 h 9"/>
                <a:gd name="T30" fmla="*/ 1 w 6"/>
                <a:gd name="T31" fmla="*/ 6 h 9"/>
                <a:gd name="T32" fmla="*/ 1 w 6"/>
                <a:gd name="T33" fmla="*/ 7 h 9"/>
                <a:gd name="T34" fmla="*/ 2 w 6"/>
                <a:gd name="T35" fmla="*/ 8 h 9"/>
                <a:gd name="T36" fmla="*/ 2 w 6"/>
                <a:gd name="T37" fmla="*/ 8 h 9"/>
                <a:gd name="T38" fmla="*/ 3 w 6"/>
                <a:gd name="T39" fmla="*/ 8 h 9"/>
                <a:gd name="T40" fmla="*/ 3 w 6"/>
                <a:gd name="T41" fmla="*/ 8 h 9"/>
                <a:gd name="T42" fmla="*/ 3 w 6"/>
                <a:gd name="T43" fmla="*/ 6 h 9"/>
                <a:gd name="T44" fmla="*/ 3 w 6"/>
                <a:gd name="T45" fmla="*/ 6 h 9"/>
                <a:gd name="T46" fmla="*/ 2 w 6"/>
                <a:gd name="T47" fmla="*/ 6 h 9"/>
                <a:gd name="T48" fmla="*/ 2 w 6"/>
                <a:gd name="T49" fmla="*/ 5 h 9"/>
                <a:gd name="T50" fmla="*/ 3 w 6"/>
                <a:gd name="T51" fmla="*/ 5 h 9"/>
                <a:gd name="T52" fmla="*/ 4 w 6"/>
                <a:gd name="T53" fmla="*/ 4 h 9"/>
                <a:gd name="T54" fmla="*/ 6 w 6"/>
                <a:gd name="T55" fmla="*/ 4 h 9"/>
                <a:gd name="T56" fmla="*/ 4 w 6"/>
                <a:gd name="T57" fmla="*/ 8 h 9"/>
                <a:gd name="T58" fmla="*/ 3 w 6"/>
                <a:gd name="T59" fmla="*/ 9 h 9"/>
                <a:gd name="T60" fmla="*/ 2 w 6"/>
                <a:gd name="T61" fmla="*/ 9 h 9"/>
                <a:gd name="T62" fmla="*/ 2 w 6"/>
                <a:gd name="T63" fmla="*/ 9 h 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"/>
                <a:gd name="T97" fmla="*/ 0 h 9"/>
                <a:gd name="T98" fmla="*/ 6 w 6"/>
                <a:gd name="T99" fmla="*/ 9 h 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" h="9">
                  <a:moveTo>
                    <a:pt x="2" y="9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8"/>
                  </a:lnTo>
                  <a:lnTo>
                    <a:pt x="3" y="8"/>
                  </a:lnTo>
                  <a:lnTo>
                    <a:pt x="3" y="7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3" y="5"/>
                  </a:lnTo>
                  <a:lnTo>
                    <a:pt x="4" y="4"/>
                  </a:lnTo>
                  <a:lnTo>
                    <a:pt x="6" y="4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9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B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36" name="Freeform 843">
              <a:extLst>
                <a:ext uri="{FF2B5EF4-FFF2-40B4-BE49-F238E27FC236}">
                  <a16:creationId xmlns:a16="http://schemas.microsoft.com/office/drawing/2014/main" id="{D4CD0417-5039-47B3-A1A3-12251F5A0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" y="2345"/>
              <a:ext cx="6" cy="9"/>
            </a:xfrm>
            <a:custGeom>
              <a:avLst/>
              <a:gdLst>
                <a:gd name="T0" fmla="*/ 0 w 6"/>
                <a:gd name="T1" fmla="*/ 9 h 9"/>
                <a:gd name="T2" fmla="*/ 1 w 6"/>
                <a:gd name="T3" fmla="*/ 6 h 9"/>
                <a:gd name="T4" fmla="*/ 1 w 6"/>
                <a:gd name="T5" fmla="*/ 4 h 9"/>
                <a:gd name="T6" fmla="*/ 2 w 6"/>
                <a:gd name="T7" fmla="*/ 2 h 9"/>
                <a:gd name="T8" fmla="*/ 2 w 6"/>
                <a:gd name="T9" fmla="*/ 1 h 9"/>
                <a:gd name="T10" fmla="*/ 5 w 6"/>
                <a:gd name="T11" fmla="*/ 0 h 9"/>
                <a:gd name="T12" fmla="*/ 5 w 6"/>
                <a:gd name="T13" fmla="*/ 0 h 9"/>
                <a:gd name="T14" fmla="*/ 5 w 6"/>
                <a:gd name="T15" fmla="*/ 0 h 9"/>
                <a:gd name="T16" fmla="*/ 6 w 6"/>
                <a:gd name="T17" fmla="*/ 0 h 9"/>
                <a:gd name="T18" fmla="*/ 6 w 6"/>
                <a:gd name="T19" fmla="*/ 0 h 9"/>
                <a:gd name="T20" fmla="*/ 6 w 6"/>
                <a:gd name="T21" fmla="*/ 1 h 9"/>
                <a:gd name="T22" fmla="*/ 6 w 6"/>
                <a:gd name="T23" fmla="*/ 1 h 9"/>
                <a:gd name="T24" fmla="*/ 6 w 6"/>
                <a:gd name="T25" fmla="*/ 1 h 9"/>
                <a:gd name="T26" fmla="*/ 6 w 6"/>
                <a:gd name="T27" fmla="*/ 2 h 9"/>
                <a:gd name="T28" fmla="*/ 6 w 6"/>
                <a:gd name="T29" fmla="*/ 3 h 9"/>
                <a:gd name="T30" fmla="*/ 5 w 6"/>
                <a:gd name="T31" fmla="*/ 3 h 9"/>
                <a:gd name="T32" fmla="*/ 5 w 6"/>
                <a:gd name="T33" fmla="*/ 3 h 9"/>
                <a:gd name="T34" fmla="*/ 5 w 6"/>
                <a:gd name="T35" fmla="*/ 3 h 9"/>
                <a:gd name="T36" fmla="*/ 5 w 6"/>
                <a:gd name="T37" fmla="*/ 3 h 9"/>
                <a:gd name="T38" fmla="*/ 5 w 6"/>
                <a:gd name="T39" fmla="*/ 3 h 9"/>
                <a:gd name="T40" fmla="*/ 5 w 6"/>
                <a:gd name="T41" fmla="*/ 4 h 9"/>
                <a:gd name="T42" fmla="*/ 5 w 6"/>
                <a:gd name="T43" fmla="*/ 4 h 9"/>
                <a:gd name="T44" fmla="*/ 5 w 6"/>
                <a:gd name="T45" fmla="*/ 4 h 9"/>
                <a:gd name="T46" fmla="*/ 5 w 6"/>
                <a:gd name="T47" fmla="*/ 4 h 9"/>
                <a:gd name="T48" fmla="*/ 5 w 6"/>
                <a:gd name="T49" fmla="*/ 8 h 9"/>
                <a:gd name="T50" fmla="*/ 5 w 6"/>
                <a:gd name="T51" fmla="*/ 8 h 9"/>
                <a:gd name="T52" fmla="*/ 5 w 6"/>
                <a:gd name="T53" fmla="*/ 8 h 9"/>
                <a:gd name="T54" fmla="*/ 3 w 6"/>
                <a:gd name="T55" fmla="*/ 8 h 9"/>
                <a:gd name="T56" fmla="*/ 3 w 6"/>
                <a:gd name="T57" fmla="*/ 8 h 9"/>
                <a:gd name="T58" fmla="*/ 3 w 6"/>
                <a:gd name="T59" fmla="*/ 5 h 9"/>
                <a:gd name="T60" fmla="*/ 3 w 6"/>
                <a:gd name="T61" fmla="*/ 5 h 9"/>
                <a:gd name="T62" fmla="*/ 3 w 6"/>
                <a:gd name="T63" fmla="*/ 5 h 9"/>
                <a:gd name="T64" fmla="*/ 3 w 6"/>
                <a:gd name="T65" fmla="*/ 5 h 9"/>
                <a:gd name="T66" fmla="*/ 3 w 6"/>
                <a:gd name="T67" fmla="*/ 5 h 9"/>
                <a:gd name="T68" fmla="*/ 3 w 6"/>
                <a:gd name="T69" fmla="*/ 4 h 9"/>
                <a:gd name="T70" fmla="*/ 2 w 6"/>
                <a:gd name="T71" fmla="*/ 4 h 9"/>
                <a:gd name="T72" fmla="*/ 2 w 6"/>
                <a:gd name="T73" fmla="*/ 5 h 9"/>
                <a:gd name="T74" fmla="*/ 2 w 6"/>
                <a:gd name="T75" fmla="*/ 5 h 9"/>
                <a:gd name="T76" fmla="*/ 2 w 6"/>
                <a:gd name="T77" fmla="*/ 6 h 9"/>
                <a:gd name="T78" fmla="*/ 2 w 6"/>
                <a:gd name="T79" fmla="*/ 8 h 9"/>
                <a:gd name="T80" fmla="*/ 1 w 6"/>
                <a:gd name="T81" fmla="*/ 9 h 9"/>
                <a:gd name="T82" fmla="*/ 1 w 6"/>
                <a:gd name="T83" fmla="*/ 9 h 9"/>
                <a:gd name="T84" fmla="*/ 1 w 6"/>
                <a:gd name="T85" fmla="*/ 9 h 9"/>
                <a:gd name="T86" fmla="*/ 1 w 6"/>
                <a:gd name="T87" fmla="*/ 9 h 9"/>
                <a:gd name="T88" fmla="*/ 1 w 6"/>
                <a:gd name="T89" fmla="*/ 9 h 9"/>
                <a:gd name="T90" fmla="*/ 1 w 6"/>
                <a:gd name="T91" fmla="*/ 9 h 9"/>
                <a:gd name="T92" fmla="*/ 1 w 6"/>
                <a:gd name="T93" fmla="*/ 9 h 9"/>
                <a:gd name="T94" fmla="*/ 1 w 6"/>
                <a:gd name="T95" fmla="*/ 9 h 9"/>
                <a:gd name="T96" fmla="*/ 0 w 6"/>
                <a:gd name="T97" fmla="*/ 9 h 9"/>
                <a:gd name="T98" fmla="*/ 0 w 6"/>
                <a:gd name="T99" fmla="*/ 9 h 9"/>
                <a:gd name="T100" fmla="*/ 0 w 6"/>
                <a:gd name="T101" fmla="*/ 9 h 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"/>
                <a:gd name="T154" fmla="*/ 0 h 9"/>
                <a:gd name="T155" fmla="*/ 6 w 6"/>
                <a:gd name="T156" fmla="*/ 9 h 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" h="9">
                  <a:moveTo>
                    <a:pt x="0" y="9"/>
                  </a:moveTo>
                  <a:lnTo>
                    <a:pt x="1" y="6"/>
                  </a:lnTo>
                  <a:lnTo>
                    <a:pt x="1" y="4"/>
                  </a:lnTo>
                  <a:lnTo>
                    <a:pt x="2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2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8"/>
                  </a:lnTo>
                  <a:lnTo>
                    <a:pt x="3" y="8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8"/>
                  </a:lnTo>
                  <a:lnTo>
                    <a:pt x="1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B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37" name="Freeform 844">
              <a:extLst>
                <a:ext uri="{FF2B5EF4-FFF2-40B4-BE49-F238E27FC236}">
                  <a16:creationId xmlns:a16="http://schemas.microsoft.com/office/drawing/2014/main" id="{6DADE18A-F789-4F12-BAF2-CFA9199DD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6" y="2346"/>
              <a:ext cx="3" cy="2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1 h 2"/>
                <a:gd name="T4" fmla="*/ 1 w 3"/>
                <a:gd name="T5" fmla="*/ 1 h 2"/>
                <a:gd name="T6" fmla="*/ 1 w 3"/>
                <a:gd name="T7" fmla="*/ 2 h 2"/>
                <a:gd name="T8" fmla="*/ 0 w 3"/>
                <a:gd name="T9" fmla="*/ 2 h 2"/>
                <a:gd name="T10" fmla="*/ 1 w 3"/>
                <a:gd name="T11" fmla="*/ 2 h 2"/>
                <a:gd name="T12" fmla="*/ 1 w 3"/>
                <a:gd name="T13" fmla="*/ 2 h 2"/>
                <a:gd name="T14" fmla="*/ 1 w 3"/>
                <a:gd name="T15" fmla="*/ 2 h 2"/>
                <a:gd name="T16" fmla="*/ 1 w 3"/>
                <a:gd name="T17" fmla="*/ 2 h 2"/>
                <a:gd name="T18" fmla="*/ 3 w 3"/>
                <a:gd name="T19" fmla="*/ 2 h 2"/>
                <a:gd name="T20" fmla="*/ 3 w 3"/>
                <a:gd name="T21" fmla="*/ 1 h 2"/>
                <a:gd name="T22" fmla="*/ 3 w 3"/>
                <a:gd name="T23" fmla="*/ 1 h 2"/>
                <a:gd name="T24" fmla="*/ 3 w 3"/>
                <a:gd name="T25" fmla="*/ 1 h 2"/>
                <a:gd name="T26" fmla="*/ 3 w 3"/>
                <a:gd name="T27" fmla="*/ 0 h 2"/>
                <a:gd name="T28" fmla="*/ 3 w 3"/>
                <a:gd name="T29" fmla="*/ 0 h 2"/>
                <a:gd name="T30" fmla="*/ 3 w 3"/>
                <a:gd name="T31" fmla="*/ 0 h 2"/>
                <a:gd name="T32" fmla="*/ 3 w 3"/>
                <a:gd name="T33" fmla="*/ 0 h 2"/>
                <a:gd name="T34" fmla="*/ 1 w 3"/>
                <a:gd name="T35" fmla="*/ 0 h 2"/>
                <a:gd name="T36" fmla="*/ 1 w 3"/>
                <a:gd name="T37" fmla="*/ 0 h 2"/>
                <a:gd name="T38" fmla="*/ 1 w 3"/>
                <a:gd name="T39" fmla="*/ 0 h 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"/>
                <a:gd name="T61" fmla="*/ 0 h 2"/>
                <a:gd name="T62" fmla="*/ 3 w 3"/>
                <a:gd name="T63" fmla="*/ 2 h 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" h="2">
                  <a:moveTo>
                    <a:pt x="1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38" name="Freeform 845">
              <a:extLst>
                <a:ext uri="{FF2B5EF4-FFF2-40B4-BE49-F238E27FC236}">
                  <a16:creationId xmlns:a16="http://schemas.microsoft.com/office/drawing/2014/main" id="{A4A7BCE6-7C34-4715-BECE-8D7AA5790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2346"/>
              <a:ext cx="7" cy="9"/>
            </a:xfrm>
            <a:custGeom>
              <a:avLst/>
              <a:gdLst>
                <a:gd name="T0" fmla="*/ 0 w 7"/>
                <a:gd name="T1" fmla="*/ 9 h 9"/>
                <a:gd name="T2" fmla="*/ 2 w 7"/>
                <a:gd name="T3" fmla="*/ 8 h 9"/>
                <a:gd name="T4" fmla="*/ 2 w 7"/>
                <a:gd name="T5" fmla="*/ 5 h 9"/>
                <a:gd name="T6" fmla="*/ 3 w 7"/>
                <a:gd name="T7" fmla="*/ 3 h 9"/>
                <a:gd name="T8" fmla="*/ 3 w 7"/>
                <a:gd name="T9" fmla="*/ 1 h 9"/>
                <a:gd name="T10" fmla="*/ 4 w 7"/>
                <a:gd name="T11" fmla="*/ 1 h 9"/>
                <a:gd name="T12" fmla="*/ 5 w 7"/>
                <a:gd name="T13" fmla="*/ 0 h 9"/>
                <a:gd name="T14" fmla="*/ 6 w 7"/>
                <a:gd name="T15" fmla="*/ 0 h 9"/>
                <a:gd name="T16" fmla="*/ 7 w 7"/>
                <a:gd name="T17" fmla="*/ 0 h 9"/>
                <a:gd name="T18" fmla="*/ 6 w 7"/>
                <a:gd name="T19" fmla="*/ 0 h 9"/>
                <a:gd name="T20" fmla="*/ 6 w 7"/>
                <a:gd name="T21" fmla="*/ 0 h 9"/>
                <a:gd name="T22" fmla="*/ 6 w 7"/>
                <a:gd name="T23" fmla="*/ 1 h 9"/>
                <a:gd name="T24" fmla="*/ 6 w 7"/>
                <a:gd name="T25" fmla="*/ 1 h 9"/>
                <a:gd name="T26" fmla="*/ 6 w 7"/>
                <a:gd name="T27" fmla="*/ 1 h 9"/>
                <a:gd name="T28" fmla="*/ 5 w 7"/>
                <a:gd name="T29" fmla="*/ 1 h 9"/>
                <a:gd name="T30" fmla="*/ 5 w 7"/>
                <a:gd name="T31" fmla="*/ 2 h 9"/>
                <a:gd name="T32" fmla="*/ 4 w 7"/>
                <a:gd name="T33" fmla="*/ 2 h 9"/>
                <a:gd name="T34" fmla="*/ 4 w 7"/>
                <a:gd name="T35" fmla="*/ 2 h 9"/>
                <a:gd name="T36" fmla="*/ 4 w 7"/>
                <a:gd name="T37" fmla="*/ 3 h 9"/>
                <a:gd name="T38" fmla="*/ 4 w 7"/>
                <a:gd name="T39" fmla="*/ 3 h 9"/>
                <a:gd name="T40" fmla="*/ 4 w 7"/>
                <a:gd name="T41" fmla="*/ 4 h 9"/>
                <a:gd name="T42" fmla="*/ 4 w 7"/>
                <a:gd name="T43" fmla="*/ 3 h 9"/>
                <a:gd name="T44" fmla="*/ 5 w 7"/>
                <a:gd name="T45" fmla="*/ 3 h 9"/>
                <a:gd name="T46" fmla="*/ 5 w 7"/>
                <a:gd name="T47" fmla="*/ 3 h 9"/>
                <a:gd name="T48" fmla="*/ 6 w 7"/>
                <a:gd name="T49" fmla="*/ 3 h 9"/>
                <a:gd name="T50" fmla="*/ 6 w 7"/>
                <a:gd name="T51" fmla="*/ 3 h 9"/>
                <a:gd name="T52" fmla="*/ 5 w 7"/>
                <a:gd name="T53" fmla="*/ 3 h 9"/>
                <a:gd name="T54" fmla="*/ 5 w 7"/>
                <a:gd name="T55" fmla="*/ 4 h 9"/>
                <a:gd name="T56" fmla="*/ 5 w 7"/>
                <a:gd name="T57" fmla="*/ 4 h 9"/>
                <a:gd name="T58" fmla="*/ 5 w 7"/>
                <a:gd name="T59" fmla="*/ 4 h 9"/>
                <a:gd name="T60" fmla="*/ 4 w 7"/>
                <a:gd name="T61" fmla="*/ 4 h 9"/>
                <a:gd name="T62" fmla="*/ 4 w 7"/>
                <a:gd name="T63" fmla="*/ 5 h 9"/>
                <a:gd name="T64" fmla="*/ 3 w 7"/>
                <a:gd name="T65" fmla="*/ 5 h 9"/>
                <a:gd name="T66" fmla="*/ 3 w 7"/>
                <a:gd name="T67" fmla="*/ 5 h 9"/>
                <a:gd name="T68" fmla="*/ 3 w 7"/>
                <a:gd name="T69" fmla="*/ 7 h 9"/>
                <a:gd name="T70" fmla="*/ 3 w 7"/>
                <a:gd name="T71" fmla="*/ 7 h 9"/>
                <a:gd name="T72" fmla="*/ 3 w 7"/>
                <a:gd name="T73" fmla="*/ 8 h 9"/>
                <a:gd name="T74" fmla="*/ 3 w 7"/>
                <a:gd name="T75" fmla="*/ 7 h 9"/>
                <a:gd name="T76" fmla="*/ 4 w 7"/>
                <a:gd name="T77" fmla="*/ 7 h 9"/>
                <a:gd name="T78" fmla="*/ 4 w 7"/>
                <a:gd name="T79" fmla="*/ 7 h 9"/>
                <a:gd name="T80" fmla="*/ 5 w 7"/>
                <a:gd name="T81" fmla="*/ 7 h 9"/>
                <a:gd name="T82" fmla="*/ 5 w 7"/>
                <a:gd name="T83" fmla="*/ 7 h 9"/>
                <a:gd name="T84" fmla="*/ 5 w 7"/>
                <a:gd name="T85" fmla="*/ 8 h 9"/>
                <a:gd name="T86" fmla="*/ 5 w 7"/>
                <a:gd name="T87" fmla="*/ 8 h 9"/>
                <a:gd name="T88" fmla="*/ 5 w 7"/>
                <a:gd name="T89" fmla="*/ 8 h 9"/>
                <a:gd name="T90" fmla="*/ 4 w 7"/>
                <a:gd name="T91" fmla="*/ 8 h 9"/>
                <a:gd name="T92" fmla="*/ 3 w 7"/>
                <a:gd name="T93" fmla="*/ 9 h 9"/>
                <a:gd name="T94" fmla="*/ 2 w 7"/>
                <a:gd name="T95" fmla="*/ 9 h 9"/>
                <a:gd name="T96" fmla="*/ 0 w 7"/>
                <a:gd name="T97" fmla="*/ 9 h 9"/>
                <a:gd name="T98" fmla="*/ 0 w 7"/>
                <a:gd name="T99" fmla="*/ 9 h 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"/>
                <a:gd name="T151" fmla="*/ 0 h 9"/>
                <a:gd name="T152" fmla="*/ 7 w 7"/>
                <a:gd name="T153" fmla="*/ 9 h 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" h="9">
                  <a:moveTo>
                    <a:pt x="0" y="9"/>
                  </a:moveTo>
                  <a:lnTo>
                    <a:pt x="2" y="8"/>
                  </a:lnTo>
                  <a:lnTo>
                    <a:pt x="2" y="5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4" y="4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4" y="8"/>
                  </a:lnTo>
                  <a:lnTo>
                    <a:pt x="3" y="9"/>
                  </a:lnTo>
                  <a:lnTo>
                    <a:pt x="2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B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39" name="Freeform 846">
              <a:extLst>
                <a:ext uri="{FF2B5EF4-FFF2-40B4-BE49-F238E27FC236}">
                  <a16:creationId xmlns:a16="http://schemas.microsoft.com/office/drawing/2014/main" id="{1D074A70-4FA7-4205-AE13-93723FA86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" y="2347"/>
              <a:ext cx="11" cy="13"/>
            </a:xfrm>
            <a:custGeom>
              <a:avLst/>
              <a:gdLst>
                <a:gd name="T0" fmla="*/ 0 w 11"/>
                <a:gd name="T1" fmla="*/ 13 h 13"/>
                <a:gd name="T2" fmla="*/ 1 w 11"/>
                <a:gd name="T3" fmla="*/ 10 h 13"/>
                <a:gd name="T4" fmla="*/ 1 w 11"/>
                <a:gd name="T5" fmla="*/ 8 h 13"/>
                <a:gd name="T6" fmla="*/ 3 w 11"/>
                <a:gd name="T7" fmla="*/ 6 h 13"/>
                <a:gd name="T8" fmla="*/ 3 w 11"/>
                <a:gd name="T9" fmla="*/ 4 h 13"/>
                <a:gd name="T10" fmla="*/ 4 w 11"/>
                <a:gd name="T11" fmla="*/ 3 h 13"/>
                <a:gd name="T12" fmla="*/ 4 w 11"/>
                <a:gd name="T13" fmla="*/ 3 h 13"/>
                <a:gd name="T14" fmla="*/ 5 w 11"/>
                <a:gd name="T15" fmla="*/ 3 h 13"/>
                <a:gd name="T16" fmla="*/ 5 w 11"/>
                <a:gd name="T17" fmla="*/ 3 h 13"/>
                <a:gd name="T18" fmla="*/ 5 w 11"/>
                <a:gd name="T19" fmla="*/ 4 h 13"/>
                <a:gd name="T20" fmla="*/ 5 w 11"/>
                <a:gd name="T21" fmla="*/ 6 h 13"/>
                <a:gd name="T22" fmla="*/ 5 w 11"/>
                <a:gd name="T23" fmla="*/ 7 h 13"/>
                <a:gd name="T24" fmla="*/ 5 w 11"/>
                <a:gd name="T25" fmla="*/ 8 h 13"/>
                <a:gd name="T26" fmla="*/ 6 w 11"/>
                <a:gd name="T27" fmla="*/ 7 h 13"/>
                <a:gd name="T28" fmla="*/ 6 w 11"/>
                <a:gd name="T29" fmla="*/ 4 h 13"/>
                <a:gd name="T30" fmla="*/ 7 w 11"/>
                <a:gd name="T31" fmla="*/ 3 h 13"/>
                <a:gd name="T32" fmla="*/ 8 w 11"/>
                <a:gd name="T33" fmla="*/ 1 h 13"/>
                <a:gd name="T34" fmla="*/ 8 w 11"/>
                <a:gd name="T35" fmla="*/ 1 h 13"/>
                <a:gd name="T36" fmla="*/ 10 w 11"/>
                <a:gd name="T37" fmla="*/ 1 h 13"/>
                <a:gd name="T38" fmla="*/ 10 w 11"/>
                <a:gd name="T39" fmla="*/ 1 h 13"/>
                <a:gd name="T40" fmla="*/ 11 w 11"/>
                <a:gd name="T41" fmla="*/ 0 h 13"/>
                <a:gd name="T42" fmla="*/ 10 w 11"/>
                <a:gd name="T43" fmla="*/ 2 h 13"/>
                <a:gd name="T44" fmla="*/ 10 w 11"/>
                <a:gd name="T45" fmla="*/ 4 h 13"/>
                <a:gd name="T46" fmla="*/ 8 w 11"/>
                <a:gd name="T47" fmla="*/ 7 h 13"/>
                <a:gd name="T48" fmla="*/ 8 w 11"/>
                <a:gd name="T49" fmla="*/ 9 h 13"/>
                <a:gd name="T50" fmla="*/ 7 w 11"/>
                <a:gd name="T51" fmla="*/ 9 h 13"/>
                <a:gd name="T52" fmla="*/ 7 w 11"/>
                <a:gd name="T53" fmla="*/ 9 h 13"/>
                <a:gd name="T54" fmla="*/ 7 w 11"/>
                <a:gd name="T55" fmla="*/ 9 h 13"/>
                <a:gd name="T56" fmla="*/ 7 w 11"/>
                <a:gd name="T57" fmla="*/ 9 h 13"/>
                <a:gd name="T58" fmla="*/ 7 w 11"/>
                <a:gd name="T59" fmla="*/ 8 h 13"/>
                <a:gd name="T60" fmla="*/ 7 w 11"/>
                <a:gd name="T61" fmla="*/ 6 h 13"/>
                <a:gd name="T62" fmla="*/ 8 w 11"/>
                <a:gd name="T63" fmla="*/ 4 h 13"/>
                <a:gd name="T64" fmla="*/ 8 w 11"/>
                <a:gd name="T65" fmla="*/ 2 h 13"/>
                <a:gd name="T66" fmla="*/ 7 w 11"/>
                <a:gd name="T67" fmla="*/ 4 h 13"/>
                <a:gd name="T68" fmla="*/ 7 w 11"/>
                <a:gd name="T69" fmla="*/ 7 h 13"/>
                <a:gd name="T70" fmla="*/ 6 w 11"/>
                <a:gd name="T71" fmla="*/ 8 h 13"/>
                <a:gd name="T72" fmla="*/ 5 w 11"/>
                <a:gd name="T73" fmla="*/ 10 h 13"/>
                <a:gd name="T74" fmla="*/ 5 w 11"/>
                <a:gd name="T75" fmla="*/ 10 h 13"/>
                <a:gd name="T76" fmla="*/ 5 w 11"/>
                <a:gd name="T77" fmla="*/ 10 h 13"/>
                <a:gd name="T78" fmla="*/ 4 w 11"/>
                <a:gd name="T79" fmla="*/ 10 h 13"/>
                <a:gd name="T80" fmla="*/ 4 w 11"/>
                <a:gd name="T81" fmla="*/ 11 h 13"/>
                <a:gd name="T82" fmla="*/ 4 w 11"/>
                <a:gd name="T83" fmla="*/ 9 h 13"/>
                <a:gd name="T84" fmla="*/ 4 w 11"/>
                <a:gd name="T85" fmla="*/ 8 h 13"/>
                <a:gd name="T86" fmla="*/ 4 w 11"/>
                <a:gd name="T87" fmla="*/ 7 h 13"/>
                <a:gd name="T88" fmla="*/ 4 w 11"/>
                <a:gd name="T89" fmla="*/ 4 h 13"/>
                <a:gd name="T90" fmla="*/ 4 w 11"/>
                <a:gd name="T91" fmla="*/ 7 h 13"/>
                <a:gd name="T92" fmla="*/ 3 w 11"/>
                <a:gd name="T93" fmla="*/ 8 h 13"/>
                <a:gd name="T94" fmla="*/ 3 w 11"/>
                <a:gd name="T95" fmla="*/ 10 h 13"/>
                <a:gd name="T96" fmla="*/ 1 w 11"/>
                <a:gd name="T97" fmla="*/ 11 h 13"/>
                <a:gd name="T98" fmla="*/ 1 w 11"/>
                <a:gd name="T99" fmla="*/ 13 h 13"/>
                <a:gd name="T100" fmla="*/ 1 w 11"/>
                <a:gd name="T101" fmla="*/ 13 h 13"/>
                <a:gd name="T102" fmla="*/ 1 w 11"/>
                <a:gd name="T103" fmla="*/ 13 h 13"/>
                <a:gd name="T104" fmla="*/ 0 w 11"/>
                <a:gd name="T105" fmla="*/ 13 h 13"/>
                <a:gd name="T106" fmla="*/ 0 w 11"/>
                <a:gd name="T107" fmla="*/ 13 h 1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1"/>
                <a:gd name="T163" fmla="*/ 0 h 13"/>
                <a:gd name="T164" fmla="*/ 11 w 11"/>
                <a:gd name="T165" fmla="*/ 13 h 1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1" h="13">
                  <a:moveTo>
                    <a:pt x="0" y="13"/>
                  </a:moveTo>
                  <a:lnTo>
                    <a:pt x="1" y="10"/>
                  </a:lnTo>
                  <a:lnTo>
                    <a:pt x="1" y="8"/>
                  </a:lnTo>
                  <a:lnTo>
                    <a:pt x="3" y="6"/>
                  </a:lnTo>
                  <a:lnTo>
                    <a:pt x="3" y="4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8"/>
                  </a:lnTo>
                  <a:lnTo>
                    <a:pt x="6" y="7"/>
                  </a:lnTo>
                  <a:lnTo>
                    <a:pt x="6" y="4"/>
                  </a:lnTo>
                  <a:lnTo>
                    <a:pt x="7" y="3"/>
                  </a:lnTo>
                  <a:lnTo>
                    <a:pt x="8" y="1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8" y="7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7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7" y="4"/>
                  </a:lnTo>
                  <a:lnTo>
                    <a:pt x="7" y="7"/>
                  </a:lnTo>
                  <a:lnTo>
                    <a:pt x="6" y="8"/>
                  </a:lnTo>
                  <a:lnTo>
                    <a:pt x="5" y="10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9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4"/>
                  </a:lnTo>
                  <a:lnTo>
                    <a:pt x="4" y="7"/>
                  </a:lnTo>
                  <a:lnTo>
                    <a:pt x="3" y="8"/>
                  </a:lnTo>
                  <a:lnTo>
                    <a:pt x="3" y="10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B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40" name="Freeform 847">
              <a:extLst>
                <a:ext uri="{FF2B5EF4-FFF2-40B4-BE49-F238E27FC236}">
                  <a16:creationId xmlns:a16="http://schemas.microsoft.com/office/drawing/2014/main" id="{5A498288-3F94-43B1-8CE0-93CBA0E7B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2351"/>
              <a:ext cx="7" cy="12"/>
            </a:xfrm>
            <a:custGeom>
              <a:avLst/>
              <a:gdLst>
                <a:gd name="T0" fmla="*/ 0 w 7"/>
                <a:gd name="T1" fmla="*/ 12 h 12"/>
                <a:gd name="T2" fmla="*/ 1 w 7"/>
                <a:gd name="T3" fmla="*/ 10 h 12"/>
                <a:gd name="T4" fmla="*/ 1 w 7"/>
                <a:gd name="T5" fmla="*/ 7 h 12"/>
                <a:gd name="T6" fmla="*/ 2 w 7"/>
                <a:gd name="T7" fmla="*/ 5 h 12"/>
                <a:gd name="T8" fmla="*/ 2 w 7"/>
                <a:gd name="T9" fmla="*/ 3 h 12"/>
                <a:gd name="T10" fmla="*/ 3 w 7"/>
                <a:gd name="T11" fmla="*/ 3 h 12"/>
                <a:gd name="T12" fmla="*/ 4 w 7"/>
                <a:gd name="T13" fmla="*/ 2 h 12"/>
                <a:gd name="T14" fmla="*/ 5 w 7"/>
                <a:gd name="T15" fmla="*/ 2 h 12"/>
                <a:gd name="T16" fmla="*/ 7 w 7"/>
                <a:gd name="T17" fmla="*/ 0 h 12"/>
                <a:gd name="T18" fmla="*/ 7 w 7"/>
                <a:gd name="T19" fmla="*/ 0 h 12"/>
                <a:gd name="T20" fmla="*/ 7 w 7"/>
                <a:gd name="T21" fmla="*/ 2 h 12"/>
                <a:gd name="T22" fmla="*/ 5 w 7"/>
                <a:gd name="T23" fmla="*/ 2 h 12"/>
                <a:gd name="T24" fmla="*/ 5 w 7"/>
                <a:gd name="T25" fmla="*/ 2 h 12"/>
                <a:gd name="T26" fmla="*/ 5 w 7"/>
                <a:gd name="T27" fmla="*/ 3 h 12"/>
                <a:gd name="T28" fmla="*/ 4 w 7"/>
                <a:gd name="T29" fmla="*/ 3 h 12"/>
                <a:gd name="T30" fmla="*/ 4 w 7"/>
                <a:gd name="T31" fmla="*/ 3 h 12"/>
                <a:gd name="T32" fmla="*/ 3 w 7"/>
                <a:gd name="T33" fmla="*/ 4 h 12"/>
                <a:gd name="T34" fmla="*/ 3 w 7"/>
                <a:gd name="T35" fmla="*/ 4 h 12"/>
                <a:gd name="T36" fmla="*/ 3 w 7"/>
                <a:gd name="T37" fmla="*/ 5 h 12"/>
                <a:gd name="T38" fmla="*/ 3 w 7"/>
                <a:gd name="T39" fmla="*/ 5 h 12"/>
                <a:gd name="T40" fmla="*/ 3 w 7"/>
                <a:gd name="T41" fmla="*/ 6 h 12"/>
                <a:gd name="T42" fmla="*/ 3 w 7"/>
                <a:gd name="T43" fmla="*/ 5 h 12"/>
                <a:gd name="T44" fmla="*/ 4 w 7"/>
                <a:gd name="T45" fmla="*/ 5 h 12"/>
                <a:gd name="T46" fmla="*/ 4 w 7"/>
                <a:gd name="T47" fmla="*/ 4 h 12"/>
                <a:gd name="T48" fmla="*/ 5 w 7"/>
                <a:gd name="T49" fmla="*/ 4 h 12"/>
                <a:gd name="T50" fmla="*/ 5 w 7"/>
                <a:gd name="T51" fmla="*/ 4 h 12"/>
                <a:gd name="T52" fmla="*/ 5 w 7"/>
                <a:gd name="T53" fmla="*/ 5 h 12"/>
                <a:gd name="T54" fmla="*/ 4 w 7"/>
                <a:gd name="T55" fmla="*/ 5 h 12"/>
                <a:gd name="T56" fmla="*/ 4 w 7"/>
                <a:gd name="T57" fmla="*/ 5 h 12"/>
                <a:gd name="T58" fmla="*/ 4 w 7"/>
                <a:gd name="T59" fmla="*/ 6 h 12"/>
                <a:gd name="T60" fmla="*/ 3 w 7"/>
                <a:gd name="T61" fmla="*/ 6 h 12"/>
                <a:gd name="T62" fmla="*/ 3 w 7"/>
                <a:gd name="T63" fmla="*/ 6 h 12"/>
                <a:gd name="T64" fmla="*/ 2 w 7"/>
                <a:gd name="T65" fmla="*/ 7 h 12"/>
                <a:gd name="T66" fmla="*/ 2 w 7"/>
                <a:gd name="T67" fmla="*/ 7 h 12"/>
                <a:gd name="T68" fmla="*/ 2 w 7"/>
                <a:gd name="T69" fmla="*/ 9 h 12"/>
                <a:gd name="T70" fmla="*/ 2 w 7"/>
                <a:gd name="T71" fmla="*/ 9 h 12"/>
                <a:gd name="T72" fmla="*/ 2 w 7"/>
                <a:gd name="T73" fmla="*/ 10 h 12"/>
                <a:gd name="T74" fmla="*/ 2 w 7"/>
                <a:gd name="T75" fmla="*/ 9 h 12"/>
                <a:gd name="T76" fmla="*/ 3 w 7"/>
                <a:gd name="T77" fmla="*/ 9 h 12"/>
                <a:gd name="T78" fmla="*/ 4 w 7"/>
                <a:gd name="T79" fmla="*/ 7 h 12"/>
                <a:gd name="T80" fmla="*/ 4 w 7"/>
                <a:gd name="T81" fmla="*/ 7 h 12"/>
                <a:gd name="T82" fmla="*/ 4 w 7"/>
                <a:gd name="T83" fmla="*/ 7 h 12"/>
                <a:gd name="T84" fmla="*/ 4 w 7"/>
                <a:gd name="T85" fmla="*/ 9 h 12"/>
                <a:gd name="T86" fmla="*/ 4 w 7"/>
                <a:gd name="T87" fmla="*/ 9 h 12"/>
                <a:gd name="T88" fmla="*/ 4 w 7"/>
                <a:gd name="T89" fmla="*/ 9 h 12"/>
                <a:gd name="T90" fmla="*/ 3 w 7"/>
                <a:gd name="T91" fmla="*/ 10 h 12"/>
                <a:gd name="T92" fmla="*/ 2 w 7"/>
                <a:gd name="T93" fmla="*/ 11 h 12"/>
                <a:gd name="T94" fmla="*/ 1 w 7"/>
                <a:gd name="T95" fmla="*/ 11 h 12"/>
                <a:gd name="T96" fmla="*/ 0 w 7"/>
                <a:gd name="T97" fmla="*/ 12 h 12"/>
                <a:gd name="T98" fmla="*/ 0 w 7"/>
                <a:gd name="T99" fmla="*/ 12 h 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"/>
                <a:gd name="T151" fmla="*/ 0 h 12"/>
                <a:gd name="T152" fmla="*/ 7 w 7"/>
                <a:gd name="T153" fmla="*/ 12 h 1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" h="12">
                  <a:moveTo>
                    <a:pt x="0" y="12"/>
                  </a:moveTo>
                  <a:lnTo>
                    <a:pt x="1" y="10"/>
                  </a:lnTo>
                  <a:lnTo>
                    <a:pt x="1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3" y="6"/>
                  </a:lnTo>
                  <a:lnTo>
                    <a:pt x="2" y="7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9"/>
                  </a:lnTo>
                  <a:lnTo>
                    <a:pt x="3" y="9"/>
                  </a:lnTo>
                  <a:lnTo>
                    <a:pt x="4" y="7"/>
                  </a:lnTo>
                  <a:lnTo>
                    <a:pt x="4" y="9"/>
                  </a:lnTo>
                  <a:lnTo>
                    <a:pt x="3" y="10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B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41" name="Freeform 848">
              <a:extLst>
                <a:ext uri="{FF2B5EF4-FFF2-40B4-BE49-F238E27FC236}">
                  <a16:creationId xmlns:a16="http://schemas.microsoft.com/office/drawing/2014/main" id="{0ACD3F2A-9EAD-4E4B-B8F3-F5977C959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2421"/>
              <a:ext cx="9" cy="11"/>
            </a:xfrm>
            <a:custGeom>
              <a:avLst/>
              <a:gdLst>
                <a:gd name="T0" fmla="*/ 0 w 9"/>
                <a:gd name="T1" fmla="*/ 11 h 11"/>
                <a:gd name="T2" fmla="*/ 0 w 9"/>
                <a:gd name="T3" fmla="*/ 10 h 11"/>
                <a:gd name="T4" fmla="*/ 1 w 9"/>
                <a:gd name="T5" fmla="*/ 7 h 11"/>
                <a:gd name="T6" fmla="*/ 1 w 9"/>
                <a:gd name="T7" fmla="*/ 5 h 11"/>
                <a:gd name="T8" fmla="*/ 1 w 9"/>
                <a:gd name="T9" fmla="*/ 4 h 11"/>
                <a:gd name="T10" fmla="*/ 2 w 9"/>
                <a:gd name="T11" fmla="*/ 4 h 11"/>
                <a:gd name="T12" fmla="*/ 2 w 9"/>
                <a:gd name="T13" fmla="*/ 3 h 11"/>
                <a:gd name="T14" fmla="*/ 3 w 9"/>
                <a:gd name="T15" fmla="*/ 3 h 11"/>
                <a:gd name="T16" fmla="*/ 3 w 9"/>
                <a:gd name="T17" fmla="*/ 3 h 11"/>
                <a:gd name="T18" fmla="*/ 5 w 9"/>
                <a:gd name="T19" fmla="*/ 4 h 11"/>
                <a:gd name="T20" fmla="*/ 5 w 9"/>
                <a:gd name="T21" fmla="*/ 5 h 11"/>
                <a:gd name="T22" fmla="*/ 6 w 9"/>
                <a:gd name="T23" fmla="*/ 5 h 11"/>
                <a:gd name="T24" fmla="*/ 6 w 9"/>
                <a:gd name="T25" fmla="*/ 6 h 11"/>
                <a:gd name="T26" fmla="*/ 7 w 9"/>
                <a:gd name="T27" fmla="*/ 5 h 11"/>
                <a:gd name="T28" fmla="*/ 7 w 9"/>
                <a:gd name="T29" fmla="*/ 4 h 11"/>
                <a:gd name="T30" fmla="*/ 7 w 9"/>
                <a:gd name="T31" fmla="*/ 3 h 11"/>
                <a:gd name="T32" fmla="*/ 8 w 9"/>
                <a:gd name="T33" fmla="*/ 1 h 11"/>
                <a:gd name="T34" fmla="*/ 8 w 9"/>
                <a:gd name="T35" fmla="*/ 0 h 11"/>
                <a:gd name="T36" fmla="*/ 8 w 9"/>
                <a:gd name="T37" fmla="*/ 0 h 11"/>
                <a:gd name="T38" fmla="*/ 9 w 9"/>
                <a:gd name="T39" fmla="*/ 0 h 11"/>
                <a:gd name="T40" fmla="*/ 9 w 9"/>
                <a:gd name="T41" fmla="*/ 0 h 11"/>
                <a:gd name="T42" fmla="*/ 9 w 9"/>
                <a:gd name="T43" fmla="*/ 1 h 11"/>
                <a:gd name="T44" fmla="*/ 8 w 9"/>
                <a:gd name="T45" fmla="*/ 4 h 11"/>
                <a:gd name="T46" fmla="*/ 8 w 9"/>
                <a:gd name="T47" fmla="*/ 6 h 11"/>
                <a:gd name="T48" fmla="*/ 8 w 9"/>
                <a:gd name="T49" fmla="*/ 7 h 11"/>
                <a:gd name="T50" fmla="*/ 7 w 9"/>
                <a:gd name="T51" fmla="*/ 7 h 11"/>
                <a:gd name="T52" fmla="*/ 7 w 9"/>
                <a:gd name="T53" fmla="*/ 8 h 11"/>
                <a:gd name="T54" fmla="*/ 6 w 9"/>
                <a:gd name="T55" fmla="*/ 8 h 11"/>
                <a:gd name="T56" fmla="*/ 6 w 9"/>
                <a:gd name="T57" fmla="*/ 8 h 11"/>
                <a:gd name="T58" fmla="*/ 5 w 9"/>
                <a:gd name="T59" fmla="*/ 7 h 11"/>
                <a:gd name="T60" fmla="*/ 5 w 9"/>
                <a:gd name="T61" fmla="*/ 7 h 11"/>
                <a:gd name="T62" fmla="*/ 3 w 9"/>
                <a:gd name="T63" fmla="*/ 6 h 11"/>
                <a:gd name="T64" fmla="*/ 3 w 9"/>
                <a:gd name="T65" fmla="*/ 5 h 11"/>
                <a:gd name="T66" fmla="*/ 2 w 9"/>
                <a:gd name="T67" fmla="*/ 6 h 11"/>
                <a:gd name="T68" fmla="*/ 2 w 9"/>
                <a:gd name="T69" fmla="*/ 7 h 11"/>
                <a:gd name="T70" fmla="*/ 2 w 9"/>
                <a:gd name="T71" fmla="*/ 8 h 11"/>
                <a:gd name="T72" fmla="*/ 1 w 9"/>
                <a:gd name="T73" fmla="*/ 10 h 11"/>
                <a:gd name="T74" fmla="*/ 1 w 9"/>
                <a:gd name="T75" fmla="*/ 11 h 11"/>
                <a:gd name="T76" fmla="*/ 1 w 9"/>
                <a:gd name="T77" fmla="*/ 11 h 11"/>
                <a:gd name="T78" fmla="*/ 0 w 9"/>
                <a:gd name="T79" fmla="*/ 11 h 11"/>
                <a:gd name="T80" fmla="*/ 0 w 9"/>
                <a:gd name="T81" fmla="*/ 11 h 11"/>
                <a:gd name="T82" fmla="*/ 0 w 9"/>
                <a:gd name="T83" fmla="*/ 11 h 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9"/>
                <a:gd name="T127" fmla="*/ 0 h 11"/>
                <a:gd name="T128" fmla="*/ 9 w 9"/>
                <a:gd name="T129" fmla="*/ 11 h 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9" h="11">
                  <a:moveTo>
                    <a:pt x="0" y="11"/>
                  </a:moveTo>
                  <a:lnTo>
                    <a:pt x="0" y="10"/>
                  </a:lnTo>
                  <a:lnTo>
                    <a:pt x="1" y="7"/>
                  </a:lnTo>
                  <a:lnTo>
                    <a:pt x="1" y="5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4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8" y="1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8"/>
                  </a:lnTo>
                  <a:lnTo>
                    <a:pt x="5" y="7"/>
                  </a:lnTo>
                  <a:lnTo>
                    <a:pt x="3" y="6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1" y="10"/>
                  </a:lnTo>
                  <a:lnTo>
                    <a:pt x="1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B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42" name="Freeform 849">
              <a:extLst>
                <a:ext uri="{FF2B5EF4-FFF2-40B4-BE49-F238E27FC236}">
                  <a16:creationId xmlns:a16="http://schemas.microsoft.com/office/drawing/2014/main" id="{5B9A8DF4-09CE-4851-96B1-A9D0F194A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2426"/>
              <a:ext cx="11" cy="9"/>
            </a:xfrm>
            <a:custGeom>
              <a:avLst/>
              <a:gdLst>
                <a:gd name="T0" fmla="*/ 0 w 11"/>
                <a:gd name="T1" fmla="*/ 9 h 9"/>
                <a:gd name="T2" fmla="*/ 3 w 11"/>
                <a:gd name="T3" fmla="*/ 7 h 9"/>
                <a:gd name="T4" fmla="*/ 4 w 11"/>
                <a:gd name="T5" fmla="*/ 5 h 9"/>
                <a:gd name="T6" fmla="*/ 5 w 11"/>
                <a:gd name="T7" fmla="*/ 2 h 9"/>
                <a:gd name="T8" fmla="*/ 6 w 11"/>
                <a:gd name="T9" fmla="*/ 1 h 9"/>
                <a:gd name="T10" fmla="*/ 7 w 11"/>
                <a:gd name="T11" fmla="*/ 0 h 9"/>
                <a:gd name="T12" fmla="*/ 7 w 11"/>
                <a:gd name="T13" fmla="*/ 0 h 9"/>
                <a:gd name="T14" fmla="*/ 7 w 11"/>
                <a:gd name="T15" fmla="*/ 0 h 9"/>
                <a:gd name="T16" fmla="*/ 9 w 11"/>
                <a:gd name="T17" fmla="*/ 0 h 9"/>
                <a:gd name="T18" fmla="*/ 9 w 11"/>
                <a:gd name="T19" fmla="*/ 1 h 9"/>
                <a:gd name="T20" fmla="*/ 10 w 11"/>
                <a:gd name="T21" fmla="*/ 3 h 9"/>
                <a:gd name="T22" fmla="*/ 10 w 11"/>
                <a:gd name="T23" fmla="*/ 5 h 9"/>
                <a:gd name="T24" fmla="*/ 11 w 11"/>
                <a:gd name="T25" fmla="*/ 6 h 9"/>
                <a:gd name="T26" fmla="*/ 10 w 11"/>
                <a:gd name="T27" fmla="*/ 6 h 9"/>
                <a:gd name="T28" fmla="*/ 10 w 11"/>
                <a:gd name="T29" fmla="*/ 7 h 9"/>
                <a:gd name="T30" fmla="*/ 9 w 11"/>
                <a:gd name="T31" fmla="*/ 7 h 9"/>
                <a:gd name="T32" fmla="*/ 9 w 11"/>
                <a:gd name="T33" fmla="*/ 7 h 9"/>
                <a:gd name="T34" fmla="*/ 9 w 11"/>
                <a:gd name="T35" fmla="*/ 7 h 9"/>
                <a:gd name="T36" fmla="*/ 9 w 11"/>
                <a:gd name="T37" fmla="*/ 6 h 9"/>
                <a:gd name="T38" fmla="*/ 7 w 11"/>
                <a:gd name="T39" fmla="*/ 6 h 9"/>
                <a:gd name="T40" fmla="*/ 7 w 11"/>
                <a:gd name="T41" fmla="*/ 6 h 9"/>
                <a:gd name="T42" fmla="*/ 7 w 11"/>
                <a:gd name="T43" fmla="*/ 6 h 9"/>
                <a:gd name="T44" fmla="*/ 6 w 11"/>
                <a:gd name="T45" fmla="*/ 6 h 9"/>
                <a:gd name="T46" fmla="*/ 5 w 11"/>
                <a:gd name="T47" fmla="*/ 6 h 9"/>
                <a:gd name="T48" fmla="*/ 4 w 11"/>
                <a:gd name="T49" fmla="*/ 7 h 9"/>
                <a:gd name="T50" fmla="*/ 4 w 11"/>
                <a:gd name="T51" fmla="*/ 7 h 9"/>
                <a:gd name="T52" fmla="*/ 4 w 11"/>
                <a:gd name="T53" fmla="*/ 8 h 9"/>
                <a:gd name="T54" fmla="*/ 3 w 11"/>
                <a:gd name="T55" fmla="*/ 8 h 9"/>
                <a:gd name="T56" fmla="*/ 3 w 11"/>
                <a:gd name="T57" fmla="*/ 8 h 9"/>
                <a:gd name="T58" fmla="*/ 3 w 11"/>
                <a:gd name="T59" fmla="*/ 8 h 9"/>
                <a:gd name="T60" fmla="*/ 2 w 11"/>
                <a:gd name="T61" fmla="*/ 9 h 9"/>
                <a:gd name="T62" fmla="*/ 2 w 11"/>
                <a:gd name="T63" fmla="*/ 9 h 9"/>
                <a:gd name="T64" fmla="*/ 0 w 11"/>
                <a:gd name="T65" fmla="*/ 9 h 9"/>
                <a:gd name="T66" fmla="*/ 0 w 11"/>
                <a:gd name="T67" fmla="*/ 9 h 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"/>
                <a:gd name="T103" fmla="*/ 0 h 9"/>
                <a:gd name="T104" fmla="*/ 11 w 11"/>
                <a:gd name="T105" fmla="*/ 9 h 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" h="9">
                  <a:moveTo>
                    <a:pt x="0" y="9"/>
                  </a:moveTo>
                  <a:lnTo>
                    <a:pt x="3" y="7"/>
                  </a:lnTo>
                  <a:lnTo>
                    <a:pt x="4" y="5"/>
                  </a:lnTo>
                  <a:lnTo>
                    <a:pt x="5" y="2"/>
                  </a:lnTo>
                  <a:lnTo>
                    <a:pt x="6" y="1"/>
                  </a:lnTo>
                  <a:lnTo>
                    <a:pt x="7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10" y="3"/>
                  </a:lnTo>
                  <a:lnTo>
                    <a:pt x="10" y="5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10" y="7"/>
                  </a:lnTo>
                  <a:lnTo>
                    <a:pt x="9" y="7"/>
                  </a:lnTo>
                  <a:lnTo>
                    <a:pt x="9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3" y="8"/>
                  </a:lnTo>
                  <a:lnTo>
                    <a:pt x="2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B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43" name="Freeform 850">
              <a:extLst>
                <a:ext uri="{FF2B5EF4-FFF2-40B4-BE49-F238E27FC236}">
                  <a16:creationId xmlns:a16="http://schemas.microsoft.com/office/drawing/2014/main" id="{1AC12265-E2DB-4067-AADB-0EE12378D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6" y="2428"/>
              <a:ext cx="2" cy="3"/>
            </a:xfrm>
            <a:custGeom>
              <a:avLst/>
              <a:gdLst>
                <a:gd name="T0" fmla="*/ 2 w 2"/>
                <a:gd name="T1" fmla="*/ 0 h 3"/>
                <a:gd name="T2" fmla="*/ 1 w 2"/>
                <a:gd name="T3" fmla="*/ 0 h 3"/>
                <a:gd name="T4" fmla="*/ 1 w 2"/>
                <a:gd name="T5" fmla="*/ 0 h 3"/>
                <a:gd name="T6" fmla="*/ 1 w 2"/>
                <a:gd name="T7" fmla="*/ 1 h 3"/>
                <a:gd name="T8" fmla="*/ 1 w 2"/>
                <a:gd name="T9" fmla="*/ 1 h 3"/>
                <a:gd name="T10" fmla="*/ 1 w 2"/>
                <a:gd name="T11" fmla="*/ 1 h 3"/>
                <a:gd name="T12" fmla="*/ 1 w 2"/>
                <a:gd name="T13" fmla="*/ 1 h 3"/>
                <a:gd name="T14" fmla="*/ 1 w 2"/>
                <a:gd name="T15" fmla="*/ 1 h 3"/>
                <a:gd name="T16" fmla="*/ 0 w 2"/>
                <a:gd name="T17" fmla="*/ 3 h 3"/>
                <a:gd name="T18" fmla="*/ 0 w 2"/>
                <a:gd name="T19" fmla="*/ 3 h 3"/>
                <a:gd name="T20" fmla="*/ 0 w 2"/>
                <a:gd name="T21" fmla="*/ 3 h 3"/>
                <a:gd name="T22" fmla="*/ 1 w 2"/>
                <a:gd name="T23" fmla="*/ 3 h 3"/>
                <a:gd name="T24" fmla="*/ 2 w 2"/>
                <a:gd name="T25" fmla="*/ 3 h 3"/>
                <a:gd name="T26" fmla="*/ 2 w 2"/>
                <a:gd name="T27" fmla="*/ 3 h 3"/>
                <a:gd name="T28" fmla="*/ 2 w 2"/>
                <a:gd name="T29" fmla="*/ 1 h 3"/>
                <a:gd name="T30" fmla="*/ 2 w 2"/>
                <a:gd name="T31" fmla="*/ 1 h 3"/>
                <a:gd name="T32" fmla="*/ 2 w 2"/>
                <a:gd name="T33" fmla="*/ 0 h 3"/>
                <a:gd name="T34" fmla="*/ 2 w 2"/>
                <a:gd name="T35" fmla="*/ 0 h 3"/>
                <a:gd name="T36" fmla="*/ 2 w 2"/>
                <a:gd name="T37" fmla="*/ 0 h 3"/>
                <a:gd name="T38" fmla="*/ 2 w 2"/>
                <a:gd name="T39" fmla="*/ 0 h 3"/>
                <a:gd name="T40" fmla="*/ 2 w 2"/>
                <a:gd name="T41" fmla="*/ 0 h 3"/>
                <a:gd name="T42" fmla="*/ 2 w 2"/>
                <a:gd name="T43" fmla="*/ 0 h 3"/>
                <a:gd name="T44" fmla="*/ 2 w 2"/>
                <a:gd name="T45" fmla="*/ 0 h 3"/>
                <a:gd name="T46" fmla="*/ 2 w 2"/>
                <a:gd name="T47" fmla="*/ 0 h 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"/>
                <a:gd name="T73" fmla="*/ 0 h 3"/>
                <a:gd name="T74" fmla="*/ 2 w 2"/>
                <a:gd name="T75" fmla="*/ 3 h 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" h="3">
                  <a:moveTo>
                    <a:pt x="2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44" name="Freeform 851">
              <a:extLst>
                <a:ext uri="{FF2B5EF4-FFF2-40B4-BE49-F238E27FC236}">
                  <a16:creationId xmlns:a16="http://schemas.microsoft.com/office/drawing/2014/main" id="{8FDFD8E6-5BF4-4C5B-9F11-A70EFD1B0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" y="2427"/>
              <a:ext cx="4" cy="8"/>
            </a:xfrm>
            <a:custGeom>
              <a:avLst/>
              <a:gdLst>
                <a:gd name="T0" fmla="*/ 0 w 4"/>
                <a:gd name="T1" fmla="*/ 8 h 8"/>
                <a:gd name="T2" fmla="*/ 0 w 4"/>
                <a:gd name="T3" fmla="*/ 7 h 8"/>
                <a:gd name="T4" fmla="*/ 0 w 4"/>
                <a:gd name="T5" fmla="*/ 5 h 8"/>
                <a:gd name="T6" fmla="*/ 1 w 4"/>
                <a:gd name="T7" fmla="*/ 2 h 8"/>
                <a:gd name="T8" fmla="*/ 1 w 4"/>
                <a:gd name="T9" fmla="*/ 1 h 8"/>
                <a:gd name="T10" fmla="*/ 3 w 4"/>
                <a:gd name="T11" fmla="*/ 1 h 8"/>
                <a:gd name="T12" fmla="*/ 3 w 4"/>
                <a:gd name="T13" fmla="*/ 1 h 8"/>
                <a:gd name="T14" fmla="*/ 3 w 4"/>
                <a:gd name="T15" fmla="*/ 1 h 8"/>
                <a:gd name="T16" fmla="*/ 3 w 4"/>
                <a:gd name="T17" fmla="*/ 1 h 8"/>
                <a:gd name="T18" fmla="*/ 3 w 4"/>
                <a:gd name="T19" fmla="*/ 1 h 8"/>
                <a:gd name="T20" fmla="*/ 3 w 4"/>
                <a:gd name="T21" fmla="*/ 1 h 8"/>
                <a:gd name="T22" fmla="*/ 3 w 4"/>
                <a:gd name="T23" fmla="*/ 1 h 8"/>
                <a:gd name="T24" fmla="*/ 3 w 4"/>
                <a:gd name="T25" fmla="*/ 1 h 8"/>
                <a:gd name="T26" fmla="*/ 4 w 4"/>
                <a:gd name="T27" fmla="*/ 0 h 8"/>
                <a:gd name="T28" fmla="*/ 3 w 4"/>
                <a:gd name="T29" fmla="*/ 2 h 8"/>
                <a:gd name="T30" fmla="*/ 3 w 4"/>
                <a:gd name="T31" fmla="*/ 5 h 8"/>
                <a:gd name="T32" fmla="*/ 3 w 4"/>
                <a:gd name="T33" fmla="*/ 6 h 8"/>
                <a:gd name="T34" fmla="*/ 1 w 4"/>
                <a:gd name="T35" fmla="*/ 8 h 8"/>
                <a:gd name="T36" fmla="*/ 1 w 4"/>
                <a:gd name="T37" fmla="*/ 8 h 8"/>
                <a:gd name="T38" fmla="*/ 0 w 4"/>
                <a:gd name="T39" fmla="*/ 8 h 8"/>
                <a:gd name="T40" fmla="*/ 0 w 4"/>
                <a:gd name="T41" fmla="*/ 8 h 8"/>
                <a:gd name="T42" fmla="*/ 0 w 4"/>
                <a:gd name="T43" fmla="*/ 8 h 8"/>
                <a:gd name="T44" fmla="*/ 0 w 4"/>
                <a:gd name="T45" fmla="*/ 8 h 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"/>
                <a:gd name="T70" fmla="*/ 0 h 8"/>
                <a:gd name="T71" fmla="*/ 4 w 4"/>
                <a:gd name="T72" fmla="*/ 8 h 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" h="8">
                  <a:moveTo>
                    <a:pt x="0" y="8"/>
                  </a:move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3" y="2"/>
                  </a:lnTo>
                  <a:lnTo>
                    <a:pt x="3" y="5"/>
                  </a:lnTo>
                  <a:lnTo>
                    <a:pt x="3" y="6"/>
                  </a:lnTo>
                  <a:lnTo>
                    <a:pt x="1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B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45" name="Freeform 852">
              <a:extLst>
                <a:ext uri="{FF2B5EF4-FFF2-40B4-BE49-F238E27FC236}">
                  <a16:creationId xmlns:a16="http://schemas.microsoft.com/office/drawing/2014/main" id="{BE8C6C26-96CE-43CB-A209-FA79827EA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3" y="2428"/>
              <a:ext cx="8" cy="8"/>
            </a:xfrm>
            <a:custGeom>
              <a:avLst/>
              <a:gdLst>
                <a:gd name="T0" fmla="*/ 4 w 8"/>
                <a:gd name="T1" fmla="*/ 8 h 8"/>
                <a:gd name="T2" fmla="*/ 3 w 8"/>
                <a:gd name="T3" fmla="*/ 8 h 8"/>
                <a:gd name="T4" fmla="*/ 1 w 8"/>
                <a:gd name="T5" fmla="*/ 8 h 8"/>
                <a:gd name="T6" fmla="*/ 0 w 8"/>
                <a:gd name="T7" fmla="*/ 7 h 8"/>
                <a:gd name="T8" fmla="*/ 0 w 8"/>
                <a:gd name="T9" fmla="*/ 7 h 8"/>
                <a:gd name="T10" fmla="*/ 0 w 8"/>
                <a:gd name="T11" fmla="*/ 5 h 8"/>
                <a:gd name="T12" fmla="*/ 0 w 8"/>
                <a:gd name="T13" fmla="*/ 5 h 8"/>
                <a:gd name="T14" fmla="*/ 1 w 8"/>
                <a:gd name="T15" fmla="*/ 4 h 8"/>
                <a:gd name="T16" fmla="*/ 3 w 8"/>
                <a:gd name="T17" fmla="*/ 3 h 8"/>
                <a:gd name="T18" fmla="*/ 4 w 8"/>
                <a:gd name="T19" fmla="*/ 1 h 8"/>
                <a:gd name="T20" fmla="*/ 5 w 8"/>
                <a:gd name="T21" fmla="*/ 1 h 8"/>
                <a:gd name="T22" fmla="*/ 6 w 8"/>
                <a:gd name="T23" fmla="*/ 0 h 8"/>
                <a:gd name="T24" fmla="*/ 6 w 8"/>
                <a:gd name="T25" fmla="*/ 0 h 8"/>
                <a:gd name="T26" fmla="*/ 6 w 8"/>
                <a:gd name="T27" fmla="*/ 0 h 8"/>
                <a:gd name="T28" fmla="*/ 7 w 8"/>
                <a:gd name="T29" fmla="*/ 0 h 8"/>
                <a:gd name="T30" fmla="*/ 7 w 8"/>
                <a:gd name="T31" fmla="*/ 0 h 8"/>
                <a:gd name="T32" fmla="*/ 8 w 8"/>
                <a:gd name="T33" fmla="*/ 0 h 8"/>
                <a:gd name="T34" fmla="*/ 8 w 8"/>
                <a:gd name="T35" fmla="*/ 0 h 8"/>
                <a:gd name="T36" fmla="*/ 7 w 8"/>
                <a:gd name="T37" fmla="*/ 1 h 8"/>
                <a:gd name="T38" fmla="*/ 7 w 8"/>
                <a:gd name="T39" fmla="*/ 1 h 8"/>
                <a:gd name="T40" fmla="*/ 7 w 8"/>
                <a:gd name="T41" fmla="*/ 1 h 8"/>
                <a:gd name="T42" fmla="*/ 7 w 8"/>
                <a:gd name="T43" fmla="*/ 1 h 8"/>
                <a:gd name="T44" fmla="*/ 7 w 8"/>
                <a:gd name="T45" fmla="*/ 1 h 8"/>
                <a:gd name="T46" fmla="*/ 6 w 8"/>
                <a:gd name="T47" fmla="*/ 1 h 8"/>
                <a:gd name="T48" fmla="*/ 6 w 8"/>
                <a:gd name="T49" fmla="*/ 1 h 8"/>
                <a:gd name="T50" fmla="*/ 6 w 8"/>
                <a:gd name="T51" fmla="*/ 1 h 8"/>
                <a:gd name="T52" fmla="*/ 5 w 8"/>
                <a:gd name="T53" fmla="*/ 3 h 8"/>
                <a:gd name="T54" fmla="*/ 4 w 8"/>
                <a:gd name="T55" fmla="*/ 3 h 8"/>
                <a:gd name="T56" fmla="*/ 4 w 8"/>
                <a:gd name="T57" fmla="*/ 3 h 8"/>
                <a:gd name="T58" fmla="*/ 3 w 8"/>
                <a:gd name="T59" fmla="*/ 4 h 8"/>
                <a:gd name="T60" fmla="*/ 3 w 8"/>
                <a:gd name="T61" fmla="*/ 5 h 8"/>
                <a:gd name="T62" fmla="*/ 3 w 8"/>
                <a:gd name="T63" fmla="*/ 5 h 8"/>
                <a:gd name="T64" fmla="*/ 3 w 8"/>
                <a:gd name="T65" fmla="*/ 6 h 8"/>
                <a:gd name="T66" fmla="*/ 3 w 8"/>
                <a:gd name="T67" fmla="*/ 6 h 8"/>
                <a:gd name="T68" fmla="*/ 3 w 8"/>
                <a:gd name="T69" fmla="*/ 7 h 8"/>
                <a:gd name="T70" fmla="*/ 4 w 8"/>
                <a:gd name="T71" fmla="*/ 7 h 8"/>
                <a:gd name="T72" fmla="*/ 5 w 8"/>
                <a:gd name="T73" fmla="*/ 7 h 8"/>
                <a:gd name="T74" fmla="*/ 5 w 8"/>
                <a:gd name="T75" fmla="*/ 7 h 8"/>
                <a:gd name="T76" fmla="*/ 5 w 8"/>
                <a:gd name="T77" fmla="*/ 7 h 8"/>
                <a:gd name="T78" fmla="*/ 5 w 8"/>
                <a:gd name="T79" fmla="*/ 6 h 8"/>
                <a:gd name="T80" fmla="*/ 6 w 8"/>
                <a:gd name="T81" fmla="*/ 6 h 8"/>
                <a:gd name="T82" fmla="*/ 6 w 8"/>
                <a:gd name="T83" fmla="*/ 6 h 8"/>
                <a:gd name="T84" fmla="*/ 7 w 8"/>
                <a:gd name="T85" fmla="*/ 6 h 8"/>
                <a:gd name="T86" fmla="*/ 6 w 8"/>
                <a:gd name="T87" fmla="*/ 7 h 8"/>
                <a:gd name="T88" fmla="*/ 6 w 8"/>
                <a:gd name="T89" fmla="*/ 7 h 8"/>
                <a:gd name="T90" fmla="*/ 6 w 8"/>
                <a:gd name="T91" fmla="*/ 7 h 8"/>
                <a:gd name="T92" fmla="*/ 6 w 8"/>
                <a:gd name="T93" fmla="*/ 7 h 8"/>
                <a:gd name="T94" fmla="*/ 5 w 8"/>
                <a:gd name="T95" fmla="*/ 8 h 8"/>
                <a:gd name="T96" fmla="*/ 5 w 8"/>
                <a:gd name="T97" fmla="*/ 8 h 8"/>
                <a:gd name="T98" fmla="*/ 4 w 8"/>
                <a:gd name="T99" fmla="*/ 8 h 8"/>
                <a:gd name="T100" fmla="*/ 4 w 8"/>
                <a:gd name="T101" fmla="*/ 8 h 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"/>
                <a:gd name="T154" fmla="*/ 0 h 8"/>
                <a:gd name="T155" fmla="*/ 8 w 8"/>
                <a:gd name="T156" fmla="*/ 8 h 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" h="8">
                  <a:moveTo>
                    <a:pt x="4" y="8"/>
                  </a:moveTo>
                  <a:lnTo>
                    <a:pt x="3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3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1"/>
                  </a:lnTo>
                  <a:lnTo>
                    <a:pt x="5" y="3"/>
                  </a:lnTo>
                  <a:lnTo>
                    <a:pt x="4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6" y="6"/>
                  </a:lnTo>
                  <a:lnTo>
                    <a:pt x="7" y="6"/>
                  </a:lnTo>
                  <a:lnTo>
                    <a:pt x="6" y="7"/>
                  </a:lnTo>
                  <a:lnTo>
                    <a:pt x="5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FFB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46" name="Freeform 853">
              <a:extLst>
                <a:ext uri="{FF2B5EF4-FFF2-40B4-BE49-F238E27FC236}">
                  <a16:creationId xmlns:a16="http://schemas.microsoft.com/office/drawing/2014/main" id="{0E8E2629-780F-473F-AE81-22758CD36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" y="2429"/>
              <a:ext cx="3" cy="8"/>
            </a:xfrm>
            <a:custGeom>
              <a:avLst/>
              <a:gdLst>
                <a:gd name="T0" fmla="*/ 0 w 3"/>
                <a:gd name="T1" fmla="*/ 8 h 8"/>
                <a:gd name="T2" fmla="*/ 1 w 3"/>
                <a:gd name="T3" fmla="*/ 6 h 8"/>
                <a:gd name="T4" fmla="*/ 1 w 3"/>
                <a:gd name="T5" fmla="*/ 5 h 8"/>
                <a:gd name="T6" fmla="*/ 1 w 3"/>
                <a:gd name="T7" fmla="*/ 3 h 8"/>
                <a:gd name="T8" fmla="*/ 2 w 3"/>
                <a:gd name="T9" fmla="*/ 0 h 8"/>
                <a:gd name="T10" fmla="*/ 2 w 3"/>
                <a:gd name="T11" fmla="*/ 0 h 8"/>
                <a:gd name="T12" fmla="*/ 3 w 3"/>
                <a:gd name="T13" fmla="*/ 0 h 8"/>
                <a:gd name="T14" fmla="*/ 3 w 3"/>
                <a:gd name="T15" fmla="*/ 0 h 8"/>
                <a:gd name="T16" fmla="*/ 3 w 3"/>
                <a:gd name="T17" fmla="*/ 0 h 8"/>
                <a:gd name="T18" fmla="*/ 3 w 3"/>
                <a:gd name="T19" fmla="*/ 3 h 8"/>
                <a:gd name="T20" fmla="*/ 3 w 3"/>
                <a:gd name="T21" fmla="*/ 4 h 8"/>
                <a:gd name="T22" fmla="*/ 2 w 3"/>
                <a:gd name="T23" fmla="*/ 6 h 8"/>
                <a:gd name="T24" fmla="*/ 2 w 3"/>
                <a:gd name="T25" fmla="*/ 8 h 8"/>
                <a:gd name="T26" fmla="*/ 1 w 3"/>
                <a:gd name="T27" fmla="*/ 8 h 8"/>
                <a:gd name="T28" fmla="*/ 1 w 3"/>
                <a:gd name="T29" fmla="*/ 8 h 8"/>
                <a:gd name="T30" fmla="*/ 1 w 3"/>
                <a:gd name="T31" fmla="*/ 8 h 8"/>
                <a:gd name="T32" fmla="*/ 0 w 3"/>
                <a:gd name="T33" fmla="*/ 8 h 8"/>
                <a:gd name="T34" fmla="*/ 0 w 3"/>
                <a:gd name="T35" fmla="*/ 8 h 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"/>
                <a:gd name="T55" fmla="*/ 0 h 8"/>
                <a:gd name="T56" fmla="*/ 3 w 3"/>
                <a:gd name="T57" fmla="*/ 8 h 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" h="8">
                  <a:moveTo>
                    <a:pt x="0" y="8"/>
                  </a:moveTo>
                  <a:lnTo>
                    <a:pt x="1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6"/>
                  </a:lnTo>
                  <a:lnTo>
                    <a:pt x="2" y="8"/>
                  </a:lnTo>
                  <a:lnTo>
                    <a:pt x="1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B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47" name="Freeform 854">
              <a:extLst>
                <a:ext uri="{FF2B5EF4-FFF2-40B4-BE49-F238E27FC236}">
                  <a16:creationId xmlns:a16="http://schemas.microsoft.com/office/drawing/2014/main" id="{A2D6F9C8-8AA4-47EE-9843-139918F68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2" y="2429"/>
              <a:ext cx="9" cy="8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7 h 8"/>
                <a:gd name="T4" fmla="*/ 1 w 9"/>
                <a:gd name="T5" fmla="*/ 5 h 8"/>
                <a:gd name="T6" fmla="*/ 1 w 9"/>
                <a:gd name="T7" fmla="*/ 3 h 8"/>
                <a:gd name="T8" fmla="*/ 2 w 9"/>
                <a:gd name="T9" fmla="*/ 2 h 8"/>
                <a:gd name="T10" fmla="*/ 2 w 9"/>
                <a:gd name="T11" fmla="*/ 2 h 8"/>
                <a:gd name="T12" fmla="*/ 3 w 9"/>
                <a:gd name="T13" fmla="*/ 2 h 8"/>
                <a:gd name="T14" fmla="*/ 3 w 9"/>
                <a:gd name="T15" fmla="*/ 2 h 8"/>
                <a:gd name="T16" fmla="*/ 3 w 9"/>
                <a:gd name="T17" fmla="*/ 2 h 8"/>
                <a:gd name="T18" fmla="*/ 4 w 9"/>
                <a:gd name="T19" fmla="*/ 3 h 8"/>
                <a:gd name="T20" fmla="*/ 4 w 9"/>
                <a:gd name="T21" fmla="*/ 4 h 8"/>
                <a:gd name="T22" fmla="*/ 5 w 9"/>
                <a:gd name="T23" fmla="*/ 5 h 8"/>
                <a:gd name="T24" fmla="*/ 5 w 9"/>
                <a:gd name="T25" fmla="*/ 5 h 8"/>
                <a:gd name="T26" fmla="*/ 5 w 9"/>
                <a:gd name="T27" fmla="*/ 5 h 8"/>
                <a:gd name="T28" fmla="*/ 5 w 9"/>
                <a:gd name="T29" fmla="*/ 5 h 8"/>
                <a:gd name="T30" fmla="*/ 5 w 9"/>
                <a:gd name="T31" fmla="*/ 6 h 8"/>
                <a:gd name="T32" fmla="*/ 5 w 9"/>
                <a:gd name="T33" fmla="*/ 6 h 8"/>
                <a:gd name="T34" fmla="*/ 5 w 9"/>
                <a:gd name="T35" fmla="*/ 6 h 8"/>
                <a:gd name="T36" fmla="*/ 7 w 9"/>
                <a:gd name="T37" fmla="*/ 5 h 8"/>
                <a:gd name="T38" fmla="*/ 7 w 9"/>
                <a:gd name="T39" fmla="*/ 4 h 8"/>
                <a:gd name="T40" fmla="*/ 7 w 9"/>
                <a:gd name="T41" fmla="*/ 3 h 8"/>
                <a:gd name="T42" fmla="*/ 7 w 9"/>
                <a:gd name="T43" fmla="*/ 2 h 8"/>
                <a:gd name="T44" fmla="*/ 8 w 9"/>
                <a:gd name="T45" fmla="*/ 2 h 8"/>
                <a:gd name="T46" fmla="*/ 8 w 9"/>
                <a:gd name="T47" fmla="*/ 2 h 8"/>
                <a:gd name="T48" fmla="*/ 9 w 9"/>
                <a:gd name="T49" fmla="*/ 0 h 8"/>
                <a:gd name="T50" fmla="*/ 9 w 9"/>
                <a:gd name="T51" fmla="*/ 0 h 8"/>
                <a:gd name="T52" fmla="*/ 8 w 9"/>
                <a:gd name="T53" fmla="*/ 3 h 8"/>
                <a:gd name="T54" fmla="*/ 8 w 9"/>
                <a:gd name="T55" fmla="*/ 5 h 8"/>
                <a:gd name="T56" fmla="*/ 8 w 9"/>
                <a:gd name="T57" fmla="*/ 6 h 8"/>
                <a:gd name="T58" fmla="*/ 7 w 9"/>
                <a:gd name="T59" fmla="*/ 8 h 8"/>
                <a:gd name="T60" fmla="*/ 7 w 9"/>
                <a:gd name="T61" fmla="*/ 8 h 8"/>
                <a:gd name="T62" fmla="*/ 5 w 9"/>
                <a:gd name="T63" fmla="*/ 8 h 8"/>
                <a:gd name="T64" fmla="*/ 5 w 9"/>
                <a:gd name="T65" fmla="*/ 8 h 8"/>
                <a:gd name="T66" fmla="*/ 4 w 9"/>
                <a:gd name="T67" fmla="*/ 8 h 8"/>
                <a:gd name="T68" fmla="*/ 4 w 9"/>
                <a:gd name="T69" fmla="*/ 7 h 8"/>
                <a:gd name="T70" fmla="*/ 3 w 9"/>
                <a:gd name="T71" fmla="*/ 6 h 8"/>
                <a:gd name="T72" fmla="*/ 3 w 9"/>
                <a:gd name="T73" fmla="*/ 5 h 8"/>
                <a:gd name="T74" fmla="*/ 3 w 9"/>
                <a:gd name="T75" fmla="*/ 4 h 8"/>
                <a:gd name="T76" fmla="*/ 2 w 9"/>
                <a:gd name="T77" fmla="*/ 5 h 8"/>
                <a:gd name="T78" fmla="*/ 2 w 9"/>
                <a:gd name="T79" fmla="*/ 6 h 8"/>
                <a:gd name="T80" fmla="*/ 2 w 9"/>
                <a:gd name="T81" fmla="*/ 7 h 8"/>
                <a:gd name="T82" fmla="*/ 1 w 9"/>
                <a:gd name="T83" fmla="*/ 8 h 8"/>
                <a:gd name="T84" fmla="*/ 1 w 9"/>
                <a:gd name="T85" fmla="*/ 8 h 8"/>
                <a:gd name="T86" fmla="*/ 1 w 9"/>
                <a:gd name="T87" fmla="*/ 8 h 8"/>
                <a:gd name="T88" fmla="*/ 0 w 9"/>
                <a:gd name="T89" fmla="*/ 8 h 8"/>
                <a:gd name="T90" fmla="*/ 0 w 9"/>
                <a:gd name="T91" fmla="*/ 8 h 8"/>
                <a:gd name="T92" fmla="*/ 0 w 9"/>
                <a:gd name="T93" fmla="*/ 8 h 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"/>
                <a:gd name="T142" fmla="*/ 0 h 8"/>
                <a:gd name="T143" fmla="*/ 9 w 9"/>
                <a:gd name="T144" fmla="*/ 8 h 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" h="8">
                  <a:moveTo>
                    <a:pt x="0" y="8"/>
                  </a:moveTo>
                  <a:lnTo>
                    <a:pt x="0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0"/>
                  </a:lnTo>
                  <a:lnTo>
                    <a:pt x="8" y="3"/>
                  </a:lnTo>
                  <a:lnTo>
                    <a:pt x="8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7"/>
                  </a:lnTo>
                  <a:lnTo>
                    <a:pt x="1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B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48" name="Freeform 855">
              <a:extLst>
                <a:ext uri="{FF2B5EF4-FFF2-40B4-BE49-F238E27FC236}">
                  <a16:creationId xmlns:a16="http://schemas.microsoft.com/office/drawing/2014/main" id="{9B880AEA-A952-45E8-B619-7D23488ED4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2431"/>
              <a:ext cx="9" cy="6"/>
            </a:xfrm>
            <a:custGeom>
              <a:avLst/>
              <a:gdLst>
                <a:gd name="T0" fmla="*/ 0 w 9"/>
                <a:gd name="T1" fmla="*/ 6 h 6"/>
                <a:gd name="T2" fmla="*/ 0 w 9"/>
                <a:gd name="T3" fmla="*/ 5 h 6"/>
                <a:gd name="T4" fmla="*/ 1 w 9"/>
                <a:gd name="T5" fmla="*/ 3 h 6"/>
                <a:gd name="T6" fmla="*/ 1 w 9"/>
                <a:gd name="T7" fmla="*/ 1 h 6"/>
                <a:gd name="T8" fmla="*/ 2 w 9"/>
                <a:gd name="T9" fmla="*/ 0 h 6"/>
                <a:gd name="T10" fmla="*/ 2 w 9"/>
                <a:gd name="T11" fmla="*/ 0 h 6"/>
                <a:gd name="T12" fmla="*/ 2 w 9"/>
                <a:gd name="T13" fmla="*/ 0 h 6"/>
                <a:gd name="T14" fmla="*/ 3 w 9"/>
                <a:gd name="T15" fmla="*/ 0 h 6"/>
                <a:gd name="T16" fmla="*/ 3 w 9"/>
                <a:gd name="T17" fmla="*/ 0 h 6"/>
                <a:gd name="T18" fmla="*/ 3 w 9"/>
                <a:gd name="T19" fmla="*/ 0 h 6"/>
                <a:gd name="T20" fmla="*/ 3 w 9"/>
                <a:gd name="T21" fmla="*/ 1 h 6"/>
                <a:gd name="T22" fmla="*/ 3 w 9"/>
                <a:gd name="T23" fmla="*/ 2 h 6"/>
                <a:gd name="T24" fmla="*/ 3 w 9"/>
                <a:gd name="T25" fmla="*/ 2 h 6"/>
                <a:gd name="T26" fmla="*/ 3 w 9"/>
                <a:gd name="T27" fmla="*/ 2 h 6"/>
                <a:gd name="T28" fmla="*/ 4 w 9"/>
                <a:gd name="T29" fmla="*/ 2 h 6"/>
                <a:gd name="T30" fmla="*/ 5 w 9"/>
                <a:gd name="T31" fmla="*/ 2 h 6"/>
                <a:gd name="T32" fmla="*/ 7 w 9"/>
                <a:gd name="T33" fmla="*/ 2 h 6"/>
                <a:gd name="T34" fmla="*/ 7 w 9"/>
                <a:gd name="T35" fmla="*/ 2 h 6"/>
                <a:gd name="T36" fmla="*/ 7 w 9"/>
                <a:gd name="T37" fmla="*/ 1 h 6"/>
                <a:gd name="T38" fmla="*/ 7 w 9"/>
                <a:gd name="T39" fmla="*/ 1 h 6"/>
                <a:gd name="T40" fmla="*/ 7 w 9"/>
                <a:gd name="T41" fmla="*/ 0 h 6"/>
                <a:gd name="T42" fmla="*/ 8 w 9"/>
                <a:gd name="T43" fmla="*/ 0 h 6"/>
                <a:gd name="T44" fmla="*/ 8 w 9"/>
                <a:gd name="T45" fmla="*/ 0 h 6"/>
                <a:gd name="T46" fmla="*/ 8 w 9"/>
                <a:gd name="T47" fmla="*/ 0 h 6"/>
                <a:gd name="T48" fmla="*/ 9 w 9"/>
                <a:gd name="T49" fmla="*/ 0 h 6"/>
                <a:gd name="T50" fmla="*/ 8 w 9"/>
                <a:gd name="T51" fmla="*/ 1 h 6"/>
                <a:gd name="T52" fmla="*/ 8 w 9"/>
                <a:gd name="T53" fmla="*/ 3 h 6"/>
                <a:gd name="T54" fmla="*/ 7 w 9"/>
                <a:gd name="T55" fmla="*/ 5 h 6"/>
                <a:gd name="T56" fmla="*/ 7 w 9"/>
                <a:gd name="T57" fmla="*/ 6 h 6"/>
                <a:gd name="T58" fmla="*/ 7 w 9"/>
                <a:gd name="T59" fmla="*/ 6 h 6"/>
                <a:gd name="T60" fmla="*/ 5 w 9"/>
                <a:gd name="T61" fmla="*/ 6 h 6"/>
                <a:gd name="T62" fmla="*/ 5 w 9"/>
                <a:gd name="T63" fmla="*/ 6 h 6"/>
                <a:gd name="T64" fmla="*/ 4 w 9"/>
                <a:gd name="T65" fmla="*/ 6 h 6"/>
                <a:gd name="T66" fmla="*/ 5 w 9"/>
                <a:gd name="T67" fmla="*/ 6 h 6"/>
                <a:gd name="T68" fmla="*/ 5 w 9"/>
                <a:gd name="T69" fmla="*/ 5 h 6"/>
                <a:gd name="T70" fmla="*/ 5 w 9"/>
                <a:gd name="T71" fmla="*/ 4 h 6"/>
                <a:gd name="T72" fmla="*/ 5 w 9"/>
                <a:gd name="T73" fmla="*/ 4 h 6"/>
                <a:gd name="T74" fmla="*/ 4 w 9"/>
                <a:gd name="T75" fmla="*/ 4 h 6"/>
                <a:gd name="T76" fmla="*/ 4 w 9"/>
                <a:gd name="T77" fmla="*/ 4 h 6"/>
                <a:gd name="T78" fmla="*/ 3 w 9"/>
                <a:gd name="T79" fmla="*/ 4 h 6"/>
                <a:gd name="T80" fmla="*/ 2 w 9"/>
                <a:gd name="T81" fmla="*/ 3 h 6"/>
                <a:gd name="T82" fmla="*/ 2 w 9"/>
                <a:gd name="T83" fmla="*/ 4 h 6"/>
                <a:gd name="T84" fmla="*/ 2 w 9"/>
                <a:gd name="T85" fmla="*/ 5 h 6"/>
                <a:gd name="T86" fmla="*/ 2 w 9"/>
                <a:gd name="T87" fmla="*/ 6 h 6"/>
                <a:gd name="T88" fmla="*/ 2 w 9"/>
                <a:gd name="T89" fmla="*/ 6 h 6"/>
                <a:gd name="T90" fmla="*/ 1 w 9"/>
                <a:gd name="T91" fmla="*/ 6 h 6"/>
                <a:gd name="T92" fmla="*/ 1 w 9"/>
                <a:gd name="T93" fmla="*/ 6 h 6"/>
                <a:gd name="T94" fmla="*/ 0 w 9"/>
                <a:gd name="T95" fmla="*/ 6 h 6"/>
                <a:gd name="T96" fmla="*/ 0 w 9"/>
                <a:gd name="T97" fmla="*/ 6 h 6"/>
                <a:gd name="T98" fmla="*/ 0 w 9"/>
                <a:gd name="T99" fmla="*/ 6 h 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"/>
                <a:gd name="T151" fmla="*/ 0 h 6"/>
                <a:gd name="T152" fmla="*/ 9 w 9"/>
                <a:gd name="T153" fmla="*/ 6 h 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" h="6">
                  <a:moveTo>
                    <a:pt x="0" y="6"/>
                  </a:moveTo>
                  <a:lnTo>
                    <a:pt x="0" y="5"/>
                  </a:lnTo>
                  <a:lnTo>
                    <a:pt x="1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8" y="3"/>
                  </a:lnTo>
                  <a:lnTo>
                    <a:pt x="7" y="5"/>
                  </a:lnTo>
                  <a:lnTo>
                    <a:pt x="7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4"/>
                  </a:lnTo>
                  <a:lnTo>
                    <a:pt x="4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1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B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49" name="Freeform 856">
              <a:extLst>
                <a:ext uri="{FF2B5EF4-FFF2-40B4-BE49-F238E27FC236}">
                  <a16:creationId xmlns:a16="http://schemas.microsoft.com/office/drawing/2014/main" id="{AE3D9C85-A263-4EE4-A4F2-137AAEC20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2429"/>
              <a:ext cx="7" cy="8"/>
            </a:xfrm>
            <a:custGeom>
              <a:avLst/>
              <a:gdLst>
                <a:gd name="T0" fmla="*/ 3 w 7"/>
                <a:gd name="T1" fmla="*/ 8 h 8"/>
                <a:gd name="T2" fmla="*/ 2 w 7"/>
                <a:gd name="T3" fmla="*/ 8 h 8"/>
                <a:gd name="T4" fmla="*/ 1 w 7"/>
                <a:gd name="T5" fmla="*/ 7 h 8"/>
                <a:gd name="T6" fmla="*/ 0 w 7"/>
                <a:gd name="T7" fmla="*/ 7 h 8"/>
                <a:gd name="T8" fmla="*/ 0 w 7"/>
                <a:gd name="T9" fmla="*/ 5 h 8"/>
                <a:gd name="T10" fmla="*/ 0 w 7"/>
                <a:gd name="T11" fmla="*/ 4 h 8"/>
                <a:gd name="T12" fmla="*/ 0 w 7"/>
                <a:gd name="T13" fmla="*/ 4 h 8"/>
                <a:gd name="T14" fmla="*/ 0 w 7"/>
                <a:gd name="T15" fmla="*/ 3 h 8"/>
                <a:gd name="T16" fmla="*/ 1 w 7"/>
                <a:gd name="T17" fmla="*/ 2 h 8"/>
                <a:gd name="T18" fmla="*/ 2 w 7"/>
                <a:gd name="T19" fmla="*/ 2 h 8"/>
                <a:gd name="T20" fmla="*/ 3 w 7"/>
                <a:gd name="T21" fmla="*/ 0 h 8"/>
                <a:gd name="T22" fmla="*/ 4 w 7"/>
                <a:gd name="T23" fmla="*/ 0 h 8"/>
                <a:gd name="T24" fmla="*/ 4 w 7"/>
                <a:gd name="T25" fmla="*/ 0 h 8"/>
                <a:gd name="T26" fmla="*/ 6 w 7"/>
                <a:gd name="T27" fmla="*/ 2 h 8"/>
                <a:gd name="T28" fmla="*/ 6 w 7"/>
                <a:gd name="T29" fmla="*/ 2 h 8"/>
                <a:gd name="T30" fmla="*/ 7 w 7"/>
                <a:gd name="T31" fmla="*/ 2 h 8"/>
                <a:gd name="T32" fmla="*/ 7 w 7"/>
                <a:gd name="T33" fmla="*/ 2 h 8"/>
                <a:gd name="T34" fmla="*/ 7 w 7"/>
                <a:gd name="T35" fmla="*/ 2 h 8"/>
                <a:gd name="T36" fmla="*/ 7 w 7"/>
                <a:gd name="T37" fmla="*/ 3 h 8"/>
                <a:gd name="T38" fmla="*/ 7 w 7"/>
                <a:gd name="T39" fmla="*/ 3 h 8"/>
                <a:gd name="T40" fmla="*/ 7 w 7"/>
                <a:gd name="T41" fmla="*/ 3 h 8"/>
                <a:gd name="T42" fmla="*/ 6 w 7"/>
                <a:gd name="T43" fmla="*/ 3 h 8"/>
                <a:gd name="T44" fmla="*/ 6 w 7"/>
                <a:gd name="T45" fmla="*/ 3 h 8"/>
                <a:gd name="T46" fmla="*/ 6 w 7"/>
                <a:gd name="T47" fmla="*/ 3 h 8"/>
                <a:gd name="T48" fmla="*/ 4 w 7"/>
                <a:gd name="T49" fmla="*/ 3 h 8"/>
                <a:gd name="T50" fmla="*/ 4 w 7"/>
                <a:gd name="T51" fmla="*/ 3 h 8"/>
                <a:gd name="T52" fmla="*/ 4 w 7"/>
                <a:gd name="T53" fmla="*/ 3 h 8"/>
                <a:gd name="T54" fmla="*/ 3 w 7"/>
                <a:gd name="T55" fmla="*/ 3 h 8"/>
                <a:gd name="T56" fmla="*/ 2 w 7"/>
                <a:gd name="T57" fmla="*/ 3 h 8"/>
                <a:gd name="T58" fmla="*/ 2 w 7"/>
                <a:gd name="T59" fmla="*/ 4 h 8"/>
                <a:gd name="T60" fmla="*/ 2 w 7"/>
                <a:gd name="T61" fmla="*/ 4 h 8"/>
                <a:gd name="T62" fmla="*/ 2 w 7"/>
                <a:gd name="T63" fmla="*/ 4 h 8"/>
                <a:gd name="T64" fmla="*/ 1 w 7"/>
                <a:gd name="T65" fmla="*/ 5 h 8"/>
                <a:gd name="T66" fmla="*/ 2 w 7"/>
                <a:gd name="T67" fmla="*/ 6 h 8"/>
                <a:gd name="T68" fmla="*/ 2 w 7"/>
                <a:gd name="T69" fmla="*/ 6 h 8"/>
                <a:gd name="T70" fmla="*/ 3 w 7"/>
                <a:gd name="T71" fmla="*/ 7 h 8"/>
                <a:gd name="T72" fmla="*/ 3 w 7"/>
                <a:gd name="T73" fmla="*/ 7 h 8"/>
                <a:gd name="T74" fmla="*/ 3 w 7"/>
                <a:gd name="T75" fmla="*/ 7 h 8"/>
                <a:gd name="T76" fmla="*/ 4 w 7"/>
                <a:gd name="T77" fmla="*/ 7 h 8"/>
                <a:gd name="T78" fmla="*/ 4 w 7"/>
                <a:gd name="T79" fmla="*/ 7 h 8"/>
                <a:gd name="T80" fmla="*/ 4 w 7"/>
                <a:gd name="T81" fmla="*/ 7 h 8"/>
                <a:gd name="T82" fmla="*/ 6 w 7"/>
                <a:gd name="T83" fmla="*/ 7 h 8"/>
                <a:gd name="T84" fmla="*/ 6 w 7"/>
                <a:gd name="T85" fmla="*/ 7 h 8"/>
                <a:gd name="T86" fmla="*/ 6 w 7"/>
                <a:gd name="T87" fmla="*/ 8 h 8"/>
                <a:gd name="T88" fmla="*/ 6 w 7"/>
                <a:gd name="T89" fmla="*/ 8 h 8"/>
                <a:gd name="T90" fmla="*/ 4 w 7"/>
                <a:gd name="T91" fmla="*/ 8 h 8"/>
                <a:gd name="T92" fmla="*/ 4 w 7"/>
                <a:gd name="T93" fmla="*/ 8 h 8"/>
                <a:gd name="T94" fmla="*/ 4 w 7"/>
                <a:gd name="T95" fmla="*/ 8 h 8"/>
                <a:gd name="T96" fmla="*/ 3 w 7"/>
                <a:gd name="T97" fmla="*/ 8 h 8"/>
                <a:gd name="T98" fmla="*/ 3 w 7"/>
                <a:gd name="T99" fmla="*/ 8 h 8"/>
                <a:gd name="T100" fmla="*/ 3 w 7"/>
                <a:gd name="T101" fmla="*/ 8 h 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"/>
                <a:gd name="T154" fmla="*/ 0 h 8"/>
                <a:gd name="T155" fmla="*/ 7 w 7"/>
                <a:gd name="T156" fmla="*/ 8 h 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" h="8">
                  <a:moveTo>
                    <a:pt x="3" y="8"/>
                  </a:moveTo>
                  <a:lnTo>
                    <a:pt x="2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1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4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FFB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0" name="Freeform 857">
              <a:extLst>
                <a:ext uri="{FF2B5EF4-FFF2-40B4-BE49-F238E27FC236}">
                  <a16:creationId xmlns:a16="http://schemas.microsoft.com/office/drawing/2014/main" id="{EE6F5EC1-FF41-416D-AA8E-6415FEDF9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1" y="2428"/>
              <a:ext cx="7" cy="8"/>
            </a:xfrm>
            <a:custGeom>
              <a:avLst/>
              <a:gdLst>
                <a:gd name="T0" fmla="*/ 0 w 7"/>
                <a:gd name="T1" fmla="*/ 7 h 8"/>
                <a:gd name="T2" fmla="*/ 1 w 7"/>
                <a:gd name="T3" fmla="*/ 6 h 8"/>
                <a:gd name="T4" fmla="*/ 1 w 7"/>
                <a:gd name="T5" fmla="*/ 4 h 8"/>
                <a:gd name="T6" fmla="*/ 2 w 7"/>
                <a:gd name="T7" fmla="*/ 1 h 8"/>
                <a:gd name="T8" fmla="*/ 2 w 7"/>
                <a:gd name="T9" fmla="*/ 0 h 8"/>
                <a:gd name="T10" fmla="*/ 3 w 7"/>
                <a:gd name="T11" fmla="*/ 0 h 8"/>
                <a:gd name="T12" fmla="*/ 4 w 7"/>
                <a:gd name="T13" fmla="*/ 0 h 8"/>
                <a:gd name="T14" fmla="*/ 4 w 7"/>
                <a:gd name="T15" fmla="*/ 0 h 8"/>
                <a:gd name="T16" fmla="*/ 4 w 7"/>
                <a:gd name="T17" fmla="*/ 0 h 8"/>
                <a:gd name="T18" fmla="*/ 6 w 7"/>
                <a:gd name="T19" fmla="*/ 1 h 8"/>
                <a:gd name="T20" fmla="*/ 6 w 7"/>
                <a:gd name="T21" fmla="*/ 1 h 8"/>
                <a:gd name="T22" fmla="*/ 6 w 7"/>
                <a:gd name="T23" fmla="*/ 1 h 8"/>
                <a:gd name="T24" fmla="*/ 6 w 7"/>
                <a:gd name="T25" fmla="*/ 1 h 8"/>
                <a:gd name="T26" fmla="*/ 7 w 7"/>
                <a:gd name="T27" fmla="*/ 1 h 8"/>
                <a:gd name="T28" fmla="*/ 7 w 7"/>
                <a:gd name="T29" fmla="*/ 1 h 8"/>
                <a:gd name="T30" fmla="*/ 7 w 7"/>
                <a:gd name="T31" fmla="*/ 1 h 8"/>
                <a:gd name="T32" fmla="*/ 7 w 7"/>
                <a:gd name="T33" fmla="*/ 3 h 8"/>
                <a:gd name="T34" fmla="*/ 7 w 7"/>
                <a:gd name="T35" fmla="*/ 3 h 8"/>
                <a:gd name="T36" fmla="*/ 6 w 7"/>
                <a:gd name="T37" fmla="*/ 3 h 8"/>
                <a:gd name="T38" fmla="*/ 6 w 7"/>
                <a:gd name="T39" fmla="*/ 3 h 8"/>
                <a:gd name="T40" fmla="*/ 4 w 7"/>
                <a:gd name="T41" fmla="*/ 3 h 8"/>
                <a:gd name="T42" fmla="*/ 3 w 7"/>
                <a:gd name="T43" fmla="*/ 1 h 8"/>
                <a:gd name="T44" fmla="*/ 3 w 7"/>
                <a:gd name="T45" fmla="*/ 3 h 8"/>
                <a:gd name="T46" fmla="*/ 3 w 7"/>
                <a:gd name="T47" fmla="*/ 3 h 8"/>
                <a:gd name="T48" fmla="*/ 3 w 7"/>
                <a:gd name="T49" fmla="*/ 3 h 8"/>
                <a:gd name="T50" fmla="*/ 3 w 7"/>
                <a:gd name="T51" fmla="*/ 4 h 8"/>
                <a:gd name="T52" fmla="*/ 3 w 7"/>
                <a:gd name="T53" fmla="*/ 4 h 8"/>
                <a:gd name="T54" fmla="*/ 4 w 7"/>
                <a:gd name="T55" fmla="*/ 4 h 8"/>
                <a:gd name="T56" fmla="*/ 6 w 7"/>
                <a:gd name="T57" fmla="*/ 4 h 8"/>
                <a:gd name="T58" fmla="*/ 6 w 7"/>
                <a:gd name="T59" fmla="*/ 4 h 8"/>
                <a:gd name="T60" fmla="*/ 6 w 7"/>
                <a:gd name="T61" fmla="*/ 5 h 8"/>
                <a:gd name="T62" fmla="*/ 6 w 7"/>
                <a:gd name="T63" fmla="*/ 5 h 8"/>
                <a:gd name="T64" fmla="*/ 6 w 7"/>
                <a:gd name="T65" fmla="*/ 5 h 8"/>
                <a:gd name="T66" fmla="*/ 6 w 7"/>
                <a:gd name="T67" fmla="*/ 5 h 8"/>
                <a:gd name="T68" fmla="*/ 4 w 7"/>
                <a:gd name="T69" fmla="*/ 5 h 8"/>
                <a:gd name="T70" fmla="*/ 4 w 7"/>
                <a:gd name="T71" fmla="*/ 5 h 8"/>
                <a:gd name="T72" fmla="*/ 3 w 7"/>
                <a:gd name="T73" fmla="*/ 5 h 8"/>
                <a:gd name="T74" fmla="*/ 3 w 7"/>
                <a:gd name="T75" fmla="*/ 5 h 8"/>
                <a:gd name="T76" fmla="*/ 3 w 7"/>
                <a:gd name="T77" fmla="*/ 5 h 8"/>
                <a:gd name="T78" fmla="*/ 2 w 7"/>
                <a:gd name="T79" fmla="*/ 6 h 8"/>
                <a:gd name="T80" fmla="*/ 2 w 7"/>
                <a:gd name="T81" fmla="*/ 6 h 8"/>
                <a:gd name="T82" fmla="*/ 2 w 7"/>
                <a:gd name="T83" fmla="*/ 6 h 8"/>
                <a:gd name="T84" fmla="*/ 3 w 7"/>
                <a:gd name="T85" fmla="*/ 7 h 8"/>
                <a:gd name="T86" fmla="*/ 4 w 7"/>
                <a:gd name="T87" fmla="*/ 7 h 8"/>
                <a:gd name="T88" fmla="*/ 4 w 7"/>
                <a:gd name="T89" fmla="*/ 7 h 8"/>
                <a:gd name="T90" fmla="*/ 6 w 7"/>
                <a:gd name="T91" fmla="*/ 7 h 8"/>
                <a:gd name="T92" fmla="*/ 6 w 7"/>
                <a:gd name="T93" fmla="*/ 7 h 8"/>
                <a:gd name="T94" fmla="*/ 6 w 7"/>
                <a:gd name="T95" fmla="*/ 8 h 8"/>
                <a:gd name="T96" fmla="*/ 6 w 7"/>
                <a:gd name="T97" fmla="*/ 8 h 8"/>
                <a:gd name="T98" fmla="*/ 6 w 7"/>
                <a:gd name="T99" fmla="*/ 8 h 8"/>
                <a:gd name="T100" fmla="*/ 4 w 7"/>
                <a:gd name="T101" fmla="*/ 8 h 8"/>
                <a:gd name="T102" fmla="*/ 3 w 7"/>
                <a:gd name="T103" fmla="*/ 8 h 8"/>
                <a:gd name="T104" fmla="*/ 1 w 7"/>
                <a:gd name="T105" fmla="*/ 7 h 8"/>
                <a:gd name="T106" fmla="*/ 0 w 7"/>
                <a:gd name="T107" fmla="*/ 7 h 8"/>
                <a:gd name="T108" fmla="*/ 0 w 7"/>
                <a:gd name="T109" fmla="*/ 7 h 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"/>
                <a:gd name="T166" fmla="*/ 0 h 8"/>
                <a:gd name="T167" fmla="*/ 7 w 7"/>
                <a:gd name="T168" fmla="*/ 8 h 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" h="8">
                  <a:moveTo>
                    <a:pt x="0" y="7"/>
                  </a:moveTo>
                  <a:lnTo>
                    <a:pt x="1" y="6"/>
                  </a:lnTo>
                  <a:lnTo>
                    <a:pt x="1" y="4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3"/>
                  </a:lnTo>
                  <a:lnTo>
                    <a:pt x="6" y="3"/>
                  </a:lnTo>
                  <a:lnTo>
                    <a:pt x="4" y="3"/>
                  </a:lnTo>
                  <a:lnTo>
                    <a:pt x="3" y="1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6"/>
                  </a:lnTo>
                  <a:lnTo>
                    <a:pt x="3" y="7"/>
                  </a:lnTo>
                  <a:lnTo>
                    <a:pt x="4" y="7"/>
                  </a:lnTo>
                  <a:lnTo>
                    <a:pt x="6" y="7"/>
                  </a:lnTo>
                  <a:lnTo>
                    <a:pt x="6" y="8"/>
                  </a:lnTo>
                  <a:lnTo>
                    <a:pt x="4" y="8"/>
                  </a:lnTo>
                  <a:lnTo>
                    <a:pt x="3" y="8"/>
                  </a:lnTo>
                  <a:lnTo>
                    <a:pt x="1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B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1" name="Freeform 858">
              <a:extLst>
                <a:ext uri="{FF2B5EF4-FFF2-40B4-BE49-F238E27FC236}">
                  <a16:creationId xmlns:a16="http://schemas.microsoft.com/office/drawing/2014/main" id="{EADB37A1-3268-4C8B-8715-B321383AD8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" y="2426"/>
              <a:ext cx="7" cy="8"/>
            </a:xfrm>
            <a:custGeom>
              <a:avLst/>
              <a:gdLst>
                <a:gd name="T0" fmla="*/ 1 w 7"/>
                <a:gd name="T1" fmla="*/ 8 h 8"/>
                <a:gd name="T2" fmla="*/ 1 w 7"/>
                <a:gd name="T3" fmla="*/ 7 h 8"/>
                <a:gd name="T4" fmla="*/ 2 w 7"/>
                <a:gd name="T5" fmla="*/ 5 h 8"/>
                <a:gd name="T6" fmla="*/ 2 w 7"/>
                <a:gd name="T7" fmla="*/ 3 h 8"/>
                <a:gd name="T8" fmla="*/ 2 w 7"/>
                <a:gd name="T9" fmla="*/ 2 h 8"/>
                <a:gd name="T10" fmla="*/ 2 w 7"/>
                <a:gd name="T11" fmla="*/ 2 h 8"/>
                <a:gd name="T12" fmla="*/ 1 w 7"/>
                <a:gd name="T13" fmla="*/ 1 h 8"/>
                <a:gd name="T14" fmla="*/ 1 w 7"/>
                <a:gd name="T15" fmla="*/ 1 h 8"/>
                <a:gd name="T16" fmla="*/ 0 w 7"/>
                <a:gd name="T17" fmla="*/ 1 h 8"/>
                <a:gd name="T18" fmla="*/ 0 w 7"/>
                <a:gd name="T19" fmla="*/ 1 h 8"/>
                <a:gd name="T20" fmla="*/ 0 w 7"/>
                <a:gd name="T21" fmla="*/ 0 h 8"/>
                <a:gd name="T22" fmla="*/ 1 w 7"/>
                <a:gd name="T23" fmla="*/ 0 h 8"/>
                <a:gd name="T24" fmla="*/ 1 w 7"/>
                <a:gd name="T25" fmla="*/ 0 h 8"/>
                <a:gd name="T26" fmla="*/ 2 w 7"/>
                <a:gd name="T27" fmla="*/ 0 h 8"/>
                <a:gd name="T28" fmla="*/ 4 w 7"/>
                <a:gd name="T29" fmla="*/ 1 h 8"/>
                <a:gd name="T30" fmla="*/ 6 w 7"/>
                <a:gd name="T31" fmla="*/ 1 h 8"/>
                <a:gd name="T32" fmla="*/ 7 w 7"/>
                <a:gd name="T33" fmla="*/ 2 h 8"/>
                <a:gd name="T34" fmla="*/ 7 w 7"/>
                <a:gd name="T35" fmla="*/ 2 h 8"/>
                <a:gd name="T36" fmla="*/ 7 w 7"/>
                <a:gd name="T37" fmla="*/ 2 h 8"/>
                <a:gd name="T38" fmla="*/ 7 w 7"/>
                <a:gd name="T39" fmla="*/ 3 h 8"/>
                <a:gd name="T40" fmla="*/ 7 w 7"/>
                <a:gd name="T41" fmla="*/ 3 h 8"/>
                <a:gd name="T42" fmla="*/ 6 w 7"/>
                <a:gd name="T43" fmla="*/ 3 h 8"/>
                <a:gd name="T44" fmla="*/ 6 w 7"/>
                <a:gd name="T45" fmla="*/ 3 h 8"/>
                <a:gd name="T46" fmla="*/ 5 w 7"/>
                <a:gd name="T47" fmla="*/ 2 h 8"/>
                <a:gd name="T48" fmla="*/ 5 w 7"/>
                <a:gd name="T49" fmla="*/ 2 h 8"/>
                <a:gd name="T50" fmla="*/ 4 w 7"/>
                <a:gd name="T51" fmla="*/ 5 h 8"/>
                <a:gd name="T52" fmla="*/ 4 w 7"/>
                <a:gd name="T53" fmla="*/ 6 h 8"/>
                <a:gd name="T54" fmla="*/ 4 w 7"/>
                <a:gd name="T55" fmla="*/ 7 h 8"/>
                <a:gd name="T56" fmla="*/ 2 w 7"/>
                <a:gd name="T57" fmla="*/ 8 h 8"/>
                <a:gd name="T58" fmla="*/ 2 w 7"/>
                <a:gd name="T59" fmla="*/ 8 h 8"/>
                <a:gd name="T60" fmla="*/ 2 w 7"/>
                <a:gd name="T61" fmla="*/ 8 h 8"/>
                <a:gd name="T62" fmla="*/ 1 w 7"/>
                <a:gd name="T63" fmla="*/ 8 h 8"/>
                <a:gd name="T64" fmla="*/ 1 w 7"/>
                <a:gd name="T65" fmla="*/ 8 h 8"/>
                <a:gd name="T66" fmla="*/ 1 w 7"/>
                <a:gd name="T67" fmla="*/ 8 h 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"/>
                <a:gd name="T103" fmla="*/ 0 h 8"/>
                <a:gd name="T104" fmla="*/ 7 w 7"/>
                <a:gd name="T105" fmla="*/ 8 h 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" h="8">
                  <a:moveTo>
                    <a:pt x="1" y="8"/>
                  </a:moveTo>
                  <a:lnTo>
                    <a:pt x="1" y="7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1"/>
                  </a:lnTo>
                  <a:lnTo>
                    <a:pt x="6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6" y="3"/>
                  </a:lnTo>
                  <a:lnTo>
                    <a:pt x="5" y="2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7"/>
                  </a:lnTo>
                  <a:lnTo>
                    <a:pt x="2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FFBE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2" name="Freeform 859">
              <a:extLst>
                <a:ext uri="{FF2B5EF4-FFF2-40B4-BE49-F238E27FC236}">
                  <a16:creationId xmlns:a16="http://schemas.microsoft.com/office/drawing/2014/main" id="{2F204243-50FB-4C7A-B6B6-187BCBFF9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2358"/>
              <a:ext cx="63" cy="63"/>
            </a:xfrm>
            <a:custGeom>
              <a:avLst/>
              <a:gdLst>
                <a:gd name="T0" fmla="*/ 0 w 63"/>
                <a:gd name="T1" fmla="*/ 41 h 63"/>
                <a:gd name="T2" fmla="*/ 15 w 63"/>
                <a:gd name="T3" fmla="*/ 33 h 63"/>
                <a:gd name="T4" fmla="*/ 3 w 63"/>
                <a:gd name="T5" fmla="*/ 26 h 63"/>
                <a:gd name="T6" fmla="*/ 15 w 63"/>
                <a:gd name="T7" fmla="*/ 11 h 63"/>
                <a:gd name="T8" fmla="*/ 26 w 63"/>
                <a:gd name="T9" fmla="*/ 18 h 63"/>
                <a:gd name="T10" fmla="*/ 31 w 63"/>
                <a:gd name="T11" fmla="*/ 3 h 63"/>
                <a:gd name="T12" fmla="*/ 48 w 63"/>
                <a:gd name="T13" fmla="*/ 0 h 63"/>
                <a:gd name="T14" fmla="*/ 44 w 63"/>
                <a:gd name="T15" fmla="*/ 17 h 63"/>
                <a:gd name="T16" fmla="*/ 59 w 63"/>
                <a:gd name="T17" fmla="*/ 7 h 63"/>
                <a:gd name="T18" fmla="*/ 63 w 63"/>
                <a:gd name="T19" fmla="*/ 21 h 63"/>
                <a:gd name="T20" fmla="*/ 48 w 63"/>
                <a:gd name="T21" fmla="*/ 31 h 63"/>
                <a:gd name="T22" fmla="*/ 60 w 63"/>
                <a:gd name="T23" fmla="*/ 36 h 63"/>
                <a:gd name="T24" fmla="*/ 47 w 63"/>
                <a:gd name="T25" fmla="*/ 53 h 63"/>
                <a:gd name="T26" fmla="*/ 37 w 63"/>
                <a:gd name="T27" fmla="*/ 46 h 63"/>
                <a:gd name="T28" fmla="*/ 32 w 63"/>
                <a:gd name="T29" fmla="*/ 62 h 63"/>
                <a:gd name="T30" fmla="*/ 15 w 63"/>
                <a:gd name="T31" fmla="*/ 63 h 63"/>
                <a:gd name="T32" fmla="*/ 19 w 63"/>
                <a:gd name="T33" fmla="*/ 47 h 63"/>
                <a:gd name="T34" fmla="*/ 4 w 63"/>
                <a:gd name="T35" fmla="*/ 56 h 63"/>
                <a:gd name="T36" fmla="*/ 0 w 63"/>
                <a:gd name="T37" fmla="*/ 41 h 63"/>
                <a:gd name="T38" fmla="*/ 0 w 63"/>
                <a:gd name="T39" fmla="*/ 41 h 6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63"/>
                <a:gd name="T62" fmla="*/ 63 w 63"/>
                <a:gd name="T63" fmla="*/ 63 h 6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63">
                  <a:moveTo>
                    <a:pt x="0" y="41"/>
                  </a:moveTo>
                  <a:lnTo>
                    <a:pt x="15" y="33"/>
                  </a:lnTo>
                  <a:lnTo>
                    <a:pt x="3" y="26"/>
                  </a:lnTo>
                  <a:lnTo>
                    <a:pt x="15" y="11"/>
                  </a:lnTo>
                  <a:lnTo>
                    <a:pt x="26" y="18"/>
                  </a:lnTo>
                  <a:lnTo>
                    <a:pt x="31" y="3"/>
                  </a:lnTo>
                  <a:lnTo>
                    <a:pt x="48" y="0"/>
                  </a:lnTo>
                  <a:lnTo>
                    <a:pt x="44" y="17"/>
                  </a:lnTo>
                  <a:lnTo>
                    <a:pt x="59" y="7"/>
                  </a:lnTo>
                  <a:lnTo>
                    <a:pt x="63" y="21"/>
                  </a:lnTo>
                  <a:lnTo>
                    <a:pt x="48" y="31"/>
                  </a:lnTo>
                  <a:lnTo>
                    <a:pt x="60" y="36"/>
                  </a:lnTo>
                  <a:lnTo>
                    <a:pt x="47" y="53"/>
                  </a:lnTo>
                  <a:lnTo>
                    <a:pt x="37" y="46"/>
                  </a:lnTo>
                  <a:lnTo>
                    <a:pt x="32" y="62"/>
                  </a:lnTo>
                  <a:lnTo>
                    <a:pt x="15" y="63"/>
                  </a:lnTo>
                  <a:lnTo>
                    <a:pt x="19" y="47"/>
                  </a:lnTo>
                  <a:lnTo>
                    <a:pt x="4" y="56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A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3" name="Freeform 860">
              <a:extLst>
                <a:ext uri="{FF2B5EF4-FFF2-40B4-BE49-F238E27FC236}">
                  <a16:creationId xmlns:a16="http://schemas.microsoft.com/office/drawing/2014/main" id="{CA63FBE5-1802-49A0-BB8B-C660E700F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2358"/>
              <a:ext cx="63" cy="63"/>
            </a:xfrm>
            <a:custGeom>
              <a:avLst/>
              <a:gdLst>
                <a:gd name="T0" fmla="*/ 0 w 63"/>
                <a:gd name="T1" fmla="*/ 41 h 63"/>
                <a:gd name="T2" fmla="*/ 15 w 63"/>
                <a:gd name="T3" fmla="*/ 33 h 63"/>
                <a:gd name="T4" fmla="*/ 3 w 63"/>
                <a:gd name="T5" fmla="*/ 26 h 63"/>
                <a:gd name="T6" fmla="*/ 15 w 63"/>
                <a:gd name="T7" fmla="*/ 11 h 63"/>
                <a:gd name="T8" fmla="*/ 26 w 63"/>
                <a:gd name="T9" fmla="*/ 18 h 63"/>
                <a:gd name="T10" fmla="*/ 31 w 63"/>
                <a:gd name="T11" fmla="*/ 3 h 63"/>
                <a:gd name="T12" fmla="*/ 48 w 63"/>
                <a:gd name="T13" fmla="*/ 0 h 63"/>
                <a:gd name="T14" fmla="*/ 44 w 63"/>
                <a:gd name="T15" fmla="*/ 17 h 63"/>
                <a:gd name="T16" fmla="*/ 59 w 63"/>
                <a:gd name="T17" fmla="*/ 7 h 63"/>
                <a:gd name="T18" fmla="*/ 63 w 63"/>
                <a:gd name="T19" fmla="*/ 21 h 63"/>
                <a:gd name="T20" fmla="*/ 48 w 63"/>
                <a:gd name="T21" fmla="*/ 31 h 63"/>
                <a:gd name="T22" fmla="*/ 60 w 63"/>
                <a:gd name="T23" fmla="*/ 36 h 63"/>
                <a:gd name="T24" fmla="*/ 47 w 63"/>
                <a:gd name="T25" fmla="*/ 53 h 63"/>
                <a:gd name="T26" fmla="*/ 37 w 63"/>
                <a:gd name="T27" fmla="*/ 46 h 63"/>
                <a:gd name="T28" fmla="*/ 32 w 63"/>
                <a:gd name="T29" fmla="*/ 62 h 63"/>
                <a:gd name="T30" fmla="*/ 15 w 63"/>
                <a:gd name="T31" fmla="*/ 63 h 63"/>
                <a:gd name="T32" fmla="*/ 19 w 63"/>
                <a:gd name="T33" fmla="*/ 47 h 63"/>
                <a:gd name="T34" fmla="*/ 4 w 63"/>
                <a:gd name="T35" fmla="*/ 56 h 63"/>
                <a:gd name="T36" fmla="*/ 0 w 63"/>
                <a:gd name="T37" fmla="*/ 41 h 63"/>
                <a:gd name="T38" fmla="*/ 0 w 63"/>
                <a:gd name="T39" fmla="*/ 41 h 6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"/>
                <a:gd name="T61" fmla="*/ 0 h 63"/>
                <a:gd name="T62" fmla="*/ 63 w 63"/>
                <a:gd name="T63" fmla="*/ 63 h 6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" h="63">
                  <a:moveTo>
                    <a:pt x="0" y="41"/>
                  </a:moveTo>
                  <a:lnTo>
                    <a:pt x="15" y="33"/>
                  </a:lnTo>
                  <a:lnTo>
                    <a:pt x="3" y="26"/>
                  </a:lnTo>
                  <a:lnTo>
                    <a:pt x="15" y="11"/>
                  </a:lnTo>
                  <a:lnTo>
                    <a:pt x="26" y="18"/>
                  </a:lnTo>
                  <a:lnTo>
                    <a:pt x="31" y="3"/>
                  </a:lnTo>
                  <a:lnTo>
                    <a:pt x="48" y="0"/>
                  </a:lnTo>
                  <a:lnTo>
                    <a:pt x="44" y="17"/>
                  </a:lnTo>
                  <a:lnTo>
                    <a:pt x="59" y="7"/>
                  </a:lnTo>
                  <a:lnTo>
                    <a:pt x="63" y="21"/>
                  </a:lnTo>
                  <a:lnTo>
                    <a:pt x="48" y="31"/>
                  </a:lnTo>
                  <a:lnTo>
                    <a:pt x="60" y="36"/>
                  </a:lnTo>
                  <a:lnTo>
                    <a:pt x="47" y="53"/>
                  </a:lnTo>
                  <a:lnTo>
                    <a:pt x="37" y="46"/>
                  </a:lnTo>
                  <a:lnTo>
                    <a:pt x="32" y="62"/>
                  </a:lnTo>
                  <a:lnTo>
                    <a:pt x="15" y="63"/>
                  </a:lnTo>
                  <a:lnTo>
                    <a:pt x="19" y="47"/>
                  </a:lnTo>
                  <a:lnTo>
                    <a:pt x="4" y="56"/>
                  </a:lnTo>
                  <a:lnTo>
                    <a:pt x="0" y="41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4" name="Freeform 861">
              <a:extLst>
                <a:ext uri="{FF2B5EF4-FFF2-40B4-BE49-F238E27FC236}">
                  <a16:creationId xmlns:a16="http://schemas.microsoft.com/office/drawing/2014/main" id="{185E03AF-78ED-47D7-BFB7-1507C5DCA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0" y="2957"/>
              <a:ext cx="53" cy="45"/>
            </a:xfrm>
            <a:custGeom>
              <a:avLst/>
              <a:gdLst>
                <a:gd name="T0" fmla="*/ 53 w 53"/>
                <a:gd name="T1" fmla="*/ 0 h 45"/>
                <a:gd name="T2" fmla="*/ 53 w 53"/>
                <a:gd name="T3" fmla="*/ 1 h 45"/>
                <a:gd name="T4" fmla="*/ 53 w 53"/>
                <a:gd name="T5" fmla="*/ 2 h 45"/>
                <a:gd name="T6" fmla="*/ 52 w 53"/>
                <a:gd name="T7" fmla="*/ 5 h 45"/>
                <a:gd name="T8" fmla="*/ 51 w 53"/>
                <a:gd name="T9" fmla="*/ 7 h 45"/>
                <a:gd name="T10" fmla="*/ 48 w 53"/>
                <a:gd name="T11" fmla="*/ 9 h 45"/>
                <a:gd name="T12" fmla="*/ 48 w 53"/>
                <a:gd name="T13" fmla="*/ 9 h 45"/>
                <a:gd name="T14" fmla="*/ 42 w 53"/>
                <a:gd name="T15" fmla="*/ 14 h 45"/>
                <a:gd name="T16" fmla="*/ 36 w 53"/>
                <a:gd name="T17" fmla="*/ 20 h 45"/>
                <a:gd name="T18" fmla="*/ 27 w 53"/>
                <a:gd name="T19" fmla="*/ 27 h 45"/>
                <a:gd name="T20" fmla="*/ 22 w 53"/>
                <a:gd name="T21" fmla="*/ 31 h 45"/>
                <a:gd name="T22" fmla="*/ 19 w 53"/>
                <a:gd name="T23" fmla="*/ 34 h 45"/>
                <a:gd name="T24" fmla="*/ 19 w 53"/>
                <a:gd name="T25" fmla="*/ 34 h 45"/>
                <a:gd name="T26" fmla="*/ 19 w 53"/>
                <a:gd name="T27" fmla="*/ 34 h 45"/>
                <a:gd name="T28" fmla="*/ 17 w 53"/>
                <a:gd name="T29" fmla="*/ 35 h 45"/>
                <a:gd name="T30" fmla="*/ 15 w 53"/>
                <a:gd name="T31" fmla="*/ 37 h 45"/>
                <a:gd name="T32" fmla="*/ 11 w 53"/>
                <a:gd name="T33" fmla="*/ 38 h 45"/>
                <a:gd name="T34" fmla="*/ 8 w 53"/>
                <a:gd name="T35" fmla="*/ 41 h 45"/>
                <a:gd name="T36" fmla="*/ 8 w 53"/>
                <a:gd name="T37" fmla="*/ 41 h 45"/>
                <a:gd name="T38" fmla="*/ 5 w 53"/>
                <a:gd name="T39" fmla="*/ 42 h 45"/>
                <a:gd name="T40" fmla="*/ 3 w 53"/>
                <a:gd name="T41" fmla="*/ 43 h 45"/>
                <a:gd name="T42" fmla="*/ 1 w 53"/>
                <a:gd name="T43" fmla="*/ 44 h 45"/>
                <a:gd name="T44" fmla="*/ 0 w 53"/>
                <a:gd name="T45" fmla="*/ 44 h 45"/>
                <a:gd name="T46" fmla="*/ 0 w 53"/>
                <a:gd name="T47" fmla="*/ 45 h 4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3"/>
                <a:gd name="T73" fmla="*/ 0 h 45"/>
                <a:gd name="T74" fmla="*/ 53 w 53"/>
                <a:gd name="T75" fmla="*/ 45 h 4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3" h="45">
                  <a:moveTo>
                    <a:pt x="53" y="0"/>
                  </a:moveTo>
                  <a:lnTo>
                    <a:pt x="53" y="1"/>
                  </a:lnTo>
                  <a:lnTo>
                    <a:pt x="53" y="2"/>
                  </a:lnTo>
                  <a:lnTo>
                    <a:pt x="52" y="5"/>
                  </a:lnTo>
                  <a:lnTo>
                    <a:pt x="51" y="7"/>
                  </a:lnTo>
                  <a:lnTo>
                    <a:pt x="48" y="9"/>
                  </a:lnTo>
                  <a:lnTo>
                    <a:pt x="42" y="14"/>
                  </a:lnTo>
                  <a:lnTo>
                    <a:pt x="36" y="20"/>
                  </a:lnTo>
                  <a:lnTo>
                    <a:pt x="27" y="27"/>
                  </a:lnTo>
                  <a:lnTo>
                    <a:pt x="22" y="31"/>
                  </a:lnTo>
                  <a:lnTo>
                    <a:pt x="19" y="34"/>
                  </a:lnTo>
                  <a:lnTo>
                    <a:pt x="17" y="35"/>
                  </a:lnTo>
                  <a:lnTo>
                    <a:pt x="15" y="37"/>
                  </a:lnTo>
                  <a:lnTo>
                    <a:pt x="11" y="38"/>
                  </a:lnTo>
                  <a:lnTo>
                    <a:pt x="8" y="41"/>
                  </a:lnTo>
                  <a:lnTo>
                    <a:pt x="5" y="42"/>
                  </a:lnTo>
                  <a:lnTo>
                    <a:pt x="3" y="43"/>
                  </a:lnTo>
                  <a:lnTo>
                    <a:pt x="1" y="44"/>
                  </a:lnTo>
                  <a:lnTo>
                    <a:pt x="0" y="44"/>
                  </a:lnTo>
                  <a:lnTo>
                    <a:pt x="0" y="45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5" name="Freeform 862">
              <a:extLst>
                <a:ext uri="{FF2B5EF4-FFF2-40B4-BE49-F238E27FC236}">
                  <a16:creationId xmlns:a16="http://schemas.microsoft.com/office/drawing/2014/main" id="{6BFCBB9A-DE1F-4D2E-94C3-87A66AFC91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" y="2979"/>
              <a:ext cx="46" cy="31"/>
            </a:xfrm>
            <a:custGeom>
              <a:avLst/>
              <a:gdLst>
                <a:gd name="T0" fmla="*/ 0 w 46"/>
                <a:gd name="T1" fmla="*/ 31 h 31"/>
                <a:gd name="T2" fmla="*/ 30 w 46"/>
                <a:gd name="T3" fmla="*/ 11 h 31"/>
                <a:gd name="T4" fmla="*/ 30 w 46"/>
                <a:gd name="T5" fmla="*/ 11 h 31"/>
                <a:gd name="T6" fmla="*/ 31 w 46"/>
                <a:gd name="T7" fmla="*/ 9 h 31"/>
                <a:gd name="T8" fmla="*/ 35 w 46"/>
                <a:gd name="T9" fmla="*/ 8 h 31"/>
                <a:gd name="T10" fmla="*/ 38 w 46"/>
                <a:gd name="T11" fmla="*/ 5 h 31"/>
                <a:gd name="T12" fmla="*/ 43 w 46"/>
                <a:gd name="T13" fmla="*/ 2 h 31"/>
                <a:gd name="T14" fmla="*/ 46 w 46"/>
                <a:gd name="T15" fmla="*/ 0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"/>
                <a:gd name="T25" fmla="*/ 0 h 31"/>
                <a:gd name="T26" fmla="*/ 46 w 46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" h="31">
                  <a:moveTo>
                    <a:pt x="0" y="31"/>
                  </a:moveTo>
                  <a:lnTo>
                    <a:pt x="30" y="11"/>
                  </a:lnTo>
                  <a:lnTo>
                    <a:pt x="31" y="9"/>
                  </a:lnTo>
                  <a:lnTo>
                    <a:pt x="35" y="8"/>
                  </a:lnTo>
                  <a:lnTo>
                    <a:pt x="38" y="5"/>
                  </a:lnTo>
                  <a:lnTo>
                    <a:pt x="43" y="2"/>
                  </a:lnTo>
                  <a:lnTo>
                    <a:pt x="46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6" name="Freeform 863">
              <a:extLst>
                <a:ext uri="{FF2B5EF4-FFF2-40B4-BE49-F238E27FC236}">
                  <a16:creationId xmlns:a16="http://schemas.microsoft.com/office/drawing/2014/main" id="{EB695BB6-D928-4A65-9A65-AD77C3FF5D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0" y="2998"/>
              <a:ext cx="33" cy="17"/>
            </a:xfrm>
            <a:custGeom>
              <a:avLst/>
              <a:gdLst>
                <a:gd name="T0" fmla="*/ 0 w 33"/>
                <a:gd name="T1" fmla="*/ 17 h 17"/>
                <a:gd name="T2" fmla="*/ 24 w 33"/>
                <a:gd name="T3" fmla="*/ 2 h 17"/>
                <a:gd name="T4" fmla="*/ 33 w 33"/>
                <a:gd name="T5" fmla="*/ 0 h 17"/>
                <a:gd name="T6" fmla="*/ 0 60000 65536"/>
                <a:gd name="T7" fmla="*/ 0 60000 65536"/>
                <a:gd name="T8" fmla="*/ 0 60000 65536"/>
                <a:gd name="T9" fmla="*/ 0 w 33"/>
                <a:gd name="T10" fmla="*/ 0 h 17"/>
                <a:gd name="T11" fmla="*/ 33 w 33"/>
                <a:gd name="T12" fmla="*/ 17 h 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" h="17">
                  <a:moveTo>
                    <a:pt x="0" y="17"/>
                  </a:moveTo>
                  <a:lnTo>
                    <a:pt x="24" y="2"/>
                  </a:lnTo>
                  <a:lnTo>
                    <a:pt x="33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7" name="Freeform 864">
              <a:extLst>
                <a:ext uri="{FF2B5EF4-FFF2-40B4-BE49-F238E27FC236}">
                  <a16:creationId xmlns:a16="http://schemas.microsoft.com/office/drawing/2014/main" id="{CE400E21-DD51-4FFC-AF9B-3CE119B0D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" y="2898"/>
              <a:ext cx="18" cy="33"/>
            </a:xfrm>
            <a:custGeom>
              <a:avLst/>
              <a:gdLst>
                <a:gd name="T0" fmla="*/ 0 w 18"/>
                <a:gd name="T1" fmla="*/ 33 h 33"/>
                <a:gd name="T2" fmla="*/ 15 w 18"/>
                <a:gd name="T3" fmla="*/ 13 h 33"/>
                <a:gd name="T4" fmla="*/ 15 w 18"/>
                <a:gd name="T5" fmla="*/ 13 h 33"/>
                <a:gd name="T6" fmla="*/ 15 w 18"/>
                <a:gd name="T7" fmla="*/ 13 h 33"/>
                <a:gd name="T8" fmla="*/ 16 w 18"/>
                <a:gd name="T9" fmla="*/ 11 h 33"/>
                <a:gd name="T10" fmla="*/ 17 w 18"/>
                <a:gd name="T11" fmla="*/ 9 h 33"/>
                <a:gd name="T12" fmla="*/ 18 w 18"/>
                <a:gd name="T13" fmla="*/ 6 h 33"/>
                <a:gd name="T14" fmla="*/ 18 w 18"/>
                <a:gd name="T15" fmla="*/ 0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8"/>
                <a:gd name="T25" fmla="*/ 0 h 33"/>
                <a:gd name="T26" fmla="*/ 18 w 18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8" h="33">
                  <a:moveTo>
                    <a:pt x="0" y="33"/>
                  </a:moveTo>
                  <a:lnTo>
                    <a:pt x="15" y="13"/>
                  </a:lnTo>
                  <a:lnTo>
                    <a:pt x="16" y="11"/>
                  </a:lnTo>
                  <a:lnTo>
                    <a:pt x="17" y="9"/>
                  </a:lnTo>
                  <a:lnTo>
                    <a:pt x="18" y="6"/>
                  </a:lnTo>
                  <a:lnTo>
                    <a:pt x="18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8" name="Freeform 865">
              <a:extLst>
                <a:ext uri="{FF2B5EF4-FFF2-40B4-BE49-F238E27FC236}">
                  <a16:creationId xmlns:a16="http://schemas.microsoft.com/office/drawing/2014/main" id="{CF245C06-A13D-444E-A13B-438B2622C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" y="2840"/>
              <a:ext cx="63" cy="79"/>
            </a:xfrm>
            <a:custGeom>
              <a:avLst/>
              <a:gdLst>
                <a:gd name="T0" fmla="*/ 24 w 63"/>
                <a:gd name="T1" fmla="*/ 0 h 79"/>
                <a:gd name="T2" fmla="*/ 24 w 63"/>
                <a:gd name="T3" fmla="*/ 3 h 79"/>
                <a:gd name="T4" fmla="*/ 25 w 63"/>
                <a:gd name="T5" fmla="*/ 10 h 79"/>
                <a:gd name="T6" fmla="*/ 28 w 63"/>
                <a:gd name="T7" fmla="*/ 21 h 79"/>
                <a:gd name="T8" fmla="*/ 34 w 63"/>
                <a:gd name="T9" fmla="*/ 33 h 79"/>
                <a:gd name="T10" fmla="*/ 42 w 63"/>
                <a:gd name="T11" fmla="*/ 45 h 79"/>
                <a:gd name="T12" fmla="*/ 42 w 63"/>
                <a:gd name="T13" fmla="*/ 45 h 79"/>
                <a:gd name="T14" fmla="*/ 44 w 63"/>
                <a:gd name="T15" fmla="*/ 47 h 79"/>
                <a:gd name="T16" fmla="*/ 48 w 63"/>
                <a:gd name="T17" fmla="*/ 52 h 79"/>
                <a:gd name="T18" fmla="*/ 53 w 63"/>
                <a:gd name="T19" fmla="*/ 58 h 79"/>
                <a:gd name="T20" fmla="*/ 59 w 63"/>
                <a:gd name="T21" fmla="*/ 64 h 79"/>
                <a:gd name="T22" fmla="*/ 63 w 63"/>
                <a:gd name="T23" fmla="*/ 65 h 79"/>
                <a:gd name="T24" fmla="*/ 38 w 63"/>
                <a:gd name="T25" fmla="*/ 79 h 79"/>
                <a:gd name="T26" fmla="*/ 38 w 63"/>
                <a:gd name="T27" fmla="*/ 79 h 79"/>
                <a:gd name="T28" fmla="*/ 37 w 63"/>
                <a:gd name="T29" fmla="*/ 78 h 79"/>
                <a:gd name="T30" fmla="*/ 31 w 63"/>
                <a:gd name="T31" fmla="*/ 74 h 79"/>
                <a:gd name="T32" fmla="*/ 25 w 63"/>
                <a:gd name="T33" fmla="*/ 68 h 79"/>
                <a:gd name="T34" fmla="*/ 20 w 63"/>
                <a:gd name="T35" fmla="*/ 62 h 79"/>
                <a:gd name="T36" fmla="*/ 14 w 63"/>
                <a:gd name="T37" fmla="*/ 55 h 79"/>
                <a:gd name="T38" fmla="*/ 14 w 63"/>
                <a:gd name="T39" fmla="*/ 55 h 79"/>
                <a:gd name="T40" fmla="*/ 10 w 63"/>
                <a:gd name="T41" fmla="*/ 47 h 79"/>
                <a:gd name="T42" fmla="*/ 6 w 63"/>
                <a:gd name="T43" fmla="*/ 38 h 79"/>
                <a:gd name="T44" fmla="*/ 2 w 63"/>
                <a:gd name="T45" fmla="*/ 28 h 79"/>
                <a:gd name="T46" fmla="*/ 0 w 63"/>
                <a:gd name="T47" fmla="*/ 17 h 79"/>
                <a:gd name="T48" fmla="*/ 0 w 63"/>
                <a:gd name="T49" fmla="*/ 8 h 79"/>
                <a:gd name="T50" fmla="*/ 24 w 63"/>
                <a:gd name="T51" fmla="*/ 0 h 79"/>
                <a:gd name="T52" fmla="*/ 24 w 63"/>
                <a:gd name="T53" fmla="*/ 0 h 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3"/>
                <a:gd name="T82" fmla="*/ 0 h 79"/>
                <a:gd name="T83" fmla="*/ 63 w 63"/>
                <a:gd name="T84" fmla="*/ 79 h 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3" h="79">
                  <a:moveTo>
                    <a:pt x="24" y="0"/>
                  </a:moveTo>
                  <a:lnTo>
                    <a:pt x="24" y="3"/>
                  </a:lnTo>
                  <a:lnTo>
                    <a:pt x="25" y="10"/>
                  </a:lnTo>
                  <a:lnTo>
                    <a:pt x="28" y="21"/>
                  </a:lnTo>
                  <a:lnTo>
                    <a:pt x="34" y="33"/>
                  </a:lnTo>
                  <a:lnTo>
                    <a:pt x="42" y="45"/>
                  </a:lnTo>
                  <a:lnTo>
                    <a:pt x="44" y="47"/>
                  </a:lnTo>
                  <a:lnTo>
                    <a:pt x="48" y="52"/>
                  </a:lnTo>
                  <a:lnTo>
                    <a:pt x="53" y="58"/>
                  </a:lnTo>
                  <a:lnTo>
                    <a:pt x="59" y="64"/>
                  </a:lnTo>
                  <a:lnTo>
                    <a:pt x="63" y="65"/>
                  </a:lnTo>
                  <a:lnTo>
                    <a:pt x="38" y="79"/>
                  </a:lnTo>
                  <a:lnTo>
                    <a:pt x="37" y="78"/>
                  </a:lnTo>
                  <a:lnTo>
                    <a:pt x="31" y="74"/>
                  </a:lnTo>
                  <a:lnTo>
                    <a:pt x="25" y="68"/>
                  </a:lnTo>
                  <a:lnTo>
                    <a:pt x="20" y="62"/>
                  </a:lnTo>
                  <a:lnTo>
                    <a:pt x="14" y="55"/>
                  </a:lnTo>
                  <a:lnTo>
                    <a:pt x="10" y="47"/>
                  </a:lnTo>
                  <a:lnTo>
                    <a:pt x="6" y="38"/>
                  </a:lnTo>
                  <a:lnTo>
                    <a:pt x="2" y="28"/>
                  </a:lnTo>
                  <a:lnTo>
                    <a:pt x="0" y="17"/>
                  </a:lnTo>
                  <a:lnTo>
                    <a:pt x="0" y="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3737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59" name="Freeform 866">
              <a:extLst>
                <a:ext uri="{FF2B5EF4-FFF2-40B4-BE49-F238E27FC236}">
                  <a16:creationId xmlns:a16="http://schemas.microsoft.com/office/drawing/2014/main" id="{B730EBC4-0E99-49B9-999C-4C3616A94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3" y="2840"/>
              <a:ext cx="63" cy="79"/>
            </a:xfrm>
            <a:custGeom>
              <a:avLst/>
              <a:gdLst>
                <a:gd name="T0" fmla="*/ 24 w 63"/>
                <a:gd name="T1" fmla="*/ 0 h 79"/>
                <a:gd name="T2" fmla="*/ 24 w 63"/>
                <a:gd name="T3" fmla="*/ 3 h 79"/>
                <a:gd name="T4" fmla="*/ 25 w 63"/>
                <a:gd name="T5" fmla="*/ 10 h 79"/>
                <a:gd name="T6" fmla="*/ 28 w 63"/>
                <a:gd name="T7" fmla="*/ 21 h 79"/>
                <a:gd name="T8" fmla="*/ 34 w 63"/>
                <a:gd name="T9" fmla="*/ 33 h 79"/>
                <a:gd name="T10" fmla="*/ 42 w 63"/>
                <a:gd name="T11" fmla="*/ 45 h 79"/>
                <a:gd name="T12" fmla="*/ 42 w 63"/>
                <a:gd name="T13" fmla="*/ 45 h 79"/>
                <a:gd name="T14" fmla="*/ 44 w 63"/>
                <a:gd name="T15" fmla="*/ 47 h 79"/>
                <a:gd name="T16" fmla="*/ 48 w 63"/>
                <a:gd name="T17" fmla="*/ 52 h 79"/>
                <a:gd name="T18" fmla="*/ 53 w 63"/>
                <a:gd name="T19" fmla="*/ 58 h 79"/>
                <a:gd name="T20" fmla="*/ 59 w 63"/>
                <a:gd name="T21" fmla="*/ 64 h 79"/>
                <a:gd name="T22" fmla="*/ 63 w 63"/>
                <a:gd name="T23" fmla="*/ 65 h 79"/>
                <a:gd name="T24" fmla="*/ 38 w 63"/>
                <a:gd name="T25" fmla="*/ 79 h 79"/>
                <a:gd name="T26" fmla="*/ 38 w 63"/>
                <a:gd name="T27" fmla="*/ 79 h 79"/>
                <a:gd name="T28" fmla="*/ 37 w 63"/>
                <a:gd name="T29" fmla="*/ 78 h 79"/>
                <a:gd name="T30" fmla="*/ 31 w 63"/>
                <a:gd name="T31" fmla="*/ 74 h 79"/>
                <a:gd name="T32" fmla="*/ 25 w 63"/>
                <a:gd name="T33" fmla="*/ 68 h 79"/>
                <a:gd name="T34" fmla="*/ 20 w 63"/>
                <a:gd name="T35" fmla="*/ 62 h 79"/>
                <a:gd name="T36" fmla="*/ 14 w 63"/>
                <a:gd name="T37" fmla="*/ 55 h 79"/>
                <a:gd name="T38" fmla="*/ 14 w 63"/>
                <a:gd name="T39" fmla="*/ 55 h 79"/>
                <a:gd name="T40" fmla="*/ 10 w 63"/>
                <a:gd name="T41" fmla="*/ 47 h 79"/>
                <a:gd name="T42" fmla="*/ 6 w 63"/>
                <a:gd name="T43" fmla="*/ 38 h 79"/>
                <a:gd name="T44" fmla="*/ 2 w 63"/>
                <a:gd name="T45" fmla="*/ 28 h 79"/>
                <a:gd name="T46" fmla="*/ 0 w 63"/>
                <a:gd name="T47" fmla="*/ 17 h 79"/>
                <a:gd name="T48" fmla="*/ 0 w 63"/>
                <a:gd name="T49" fmla="*/ 8 h 79"/>
                <a:gd name="T50" fmla="*/ 24 w 63"/>
                <a:gd name="T51" fmla="*/ 0 h 79"/>
                <a:gd name="T52" fmla="*/ 24 w 63"/>
                <a:gd name="T53" fmla="*/ 0 h 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3"/>
                <a:gd name="T82" fmla="*/ 0 h 79"/>
                <a:gd name="T83" fmla="*/ 63 w 63"/>
                <a:gd name="T84" fmla="*/ 79 h 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3" h="79">
                  <a:moveTo>
                    <a:pt x="24" y="0"/>
                  </a:moveTo>
                  <a:lnTo>
                    <a:pt x="24" y="3"/>
                  </a:lnTo>
                  <a:lnTo>
                    <a:pt x="25" y="10"/>
                  </a:lnTo>
                  <a:lnTo>
                    <a:pt x="28" y="21"/>
                  </a:lnTo>
                  <a:lnTo>
                    <a:pt x="34" y="33"/>
                  </a:lnTo>
                  <a:lnTo>
                    <a:pt x="42" y="45"/>
                  </a:lnTo>
                  <a:lnTo>
                    <a:pt x="44" y="47"/>
                  </a:lnTo>
                  <a:lnTo>
                    <a:pt x="48" y="52"/>
                  </a:lnTo>
                  <a:lnTo>
                    <a:pt x="53" y="58"/>
                  </a:lnTo>
                  <a:lnTo>
                    <a:pt x="59" y="64"/>
                  </a:lnTo>
                  <a:lnTo>
                    <a:pt x="63" y="65"/>
                  </a:lnTo>
                  <a:lnTo>
                    <a:pt x="38" y="79"/>
                  </a:lnTo>
                  <a:lnTo>
                    <a:pt x="37" y="78"/>
                  </a:lnTo>
                  <a:lnTo>
                    <a:pt x="31" y="74"/>
                  </a:lnTo>
                  <a:lnTo>
                    <a:pt x="25" y="68"/>
                  </a:lnTo>
                  <a:lnTo>
                    <a:pt x="20" y="62"/>
                  </a:lnTo>
                  <a:lnTo>
                    <a:pt x="14" y="55"/>
                  </a:lnTo>
                  <a:lnTo>
                    <a:pt x="10" y="47"/>
                  </a:lnTo>
                  <a:lnTo>
                    <a:pt x="6" y="38"/>
                  </a:lnTo>
                  <a:lnTo>
                    <a:pt x="2" y="28"/>
                  </a:lnTo>
                  <a:lnTo>
                    <a:pt x="0" y="17"/>
                  </a:lnTo>
                  <a:lnTo>
                    <a:pt x="0" y="8"/>
                  </a:lnTo>
                  <a:lnTo>
                    <a:pt x="24" y="0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60" name="Freeform 867">
              <a:extLst>
                <a:ext uri="{FF2B5EF4-FFF2-40B4-BE49-F238E27FC236}">
                  <a16:creationId xmlns:a16="http://schemas.microsoft.com/office/drawing/2014/main" id="{3C2A5D52-23F9-4D8D-8B0B-42EF1989DD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6" y="2879"/>
              <a:ext cx="46" cy="41"/>
            </a:xfrm>
            <a:custGeom>
              <a:avLst/>
              <a:gdLst>
                <a:gd name="T0" fmla="*/ 19 w 46"/>
                <a:gd name="T1" fmla="*/ 2 h 41"/>
                <a:gd name="T2" fmla="*/ 7 w 46"/>
                <a:gd name="T3" fmla="*/ 9 h 41"/>
                <a:gd name="T4" fmla="*/ 7 w 46"/>
                <a:gd name="T5" fmla="*/ 9 h 41"/>
                <a:gd name="T6" fmla="*/ 5 w 46"/>
                <a:gd name="T7" fmla="*/ 11 h 41"/>
                <a:gd name="T8" fmla="*/ 3 w 46"/>
                <a:gd name="T9" fmla="*/ 13 h 41"/>
                <a:gd name="T10" fmla="*/ 1 w 46"/>
                <a:gd name="T11" fmla="*/ 16 h 41"/>
                <a:gd name="T12" fmla="*/ 0 w 46"/>
                <a:gd name="T13" fmla="*/ 20 h 41"/>
                <a:gd name="T14" fmla="*/ 2 w 46"/>
                <a:gd name="T15" fmla="*/ 25 h 41"/>
                <a:gd name="T16" fmla="*/ 2 w 46"/>
                <a:gd name="T17" fmla="*/ 25 h 41"/>
                <a:gd name="T18" fmla="*/ 5 w 46"/>
                <a:gd name="T19" fmla="*/ 29 h 41"/>
                <a:gd name="T20" fmla="*/ 9 w 46"/>
                <a:gd name="T21" fmla="*/ 33 h 41"/>
                <a:gd name="T22" fmla="*/ 12 w 46"/>
                <a:gd name="T23" fmla="*/ 36 h 41"/>
                <a:gd name="T24" fmla="*/ 14 w 46"/>
                <a:gd name="T25" fmla="*/ 37 h 41"/>
                <a:gd name="T26" fmla="*/ 15 w 46"/>
                <a:gd name="T27" fmla="*/ 39 h 41"/>
                <a:gd name="T28" fmla="*/ 15 w 46"/>
                <a:gd name="T29" fmla="*/ 39 h 41"/>
                <a:gd name="T30" fmla="*/ 15 w 46"/>
                <a:gd name="T31" fmla="*/ 39 h 41"/>
                <a:gd name="T32" fmla="*/ 17 w 46"/>
                <a:gd name="T33" fmla="*/ 40 h 41"/>
                <a:gd name="T34" fmla="*/ 21 w 46"/>
                <a:gd name="T35" fmla="*/ 41 h 41"/>
                <a:gd name="T36" fmla="*/ 24 w 46"/>
                <a:gd name="T37" fmla="*/ 41 h 41"/>
                <a:gd name="T38" fmla="*/ 29 w 46"/>
                <a:gd name="T39" fmla="*/ 40 h 41"/>
                <a:gd name="T40" fmla="*/ 29 w 46"/>
                <a:gd name="T41" fmla="*/ 40 h 41"/>
                <a:gd name="T42" fmla="*/ 32 w 46"/>
                <a:gd name="T43" fmla="*/ 37 h 41"/>
                <a:gd name="T44" fmla="*/ 37 w 46"/>
                <a:gd name="T45" fmla="*/ 35 h 41"/>
                <a:gd name="T46" fmla="*/ 40 w 46"/>
                <a:gd name="T47" fmla="*/ 33 h 41"/>
                <a:gd name="T48" fmla="*/ 44 w 46"/>
                <a:gd name="T49" fmla="*/ 30 h 41"/>
                <a:gd name="T50" fmla="*/ 45 w 46"/>
                <a:gd name="T51" fmla="*/ 29 h 41"/>
                <a:gd name="T52" fmla="*/ 45 w 46"/>
                <a:gd name="T53" fmla="*/ 29 h 41"/>
                <a:gd name="T54" fmla="*/ 45 w 46"/>
                <a:gd name="T55" fmla="*/ 28 h 41"/>
                <a:gd name="T56" fmla="*/ 45 w 46"/>
                <a:gd name="T57" fmla="*/ 26 h 41"/>
                <a:gd name="T58" fmla="*/ 46 w 46"/>
                <a:gd name="T59" fmla="*/ 21 h 41"/>
                <a:gd name="T60" fmla="*/ 45 w 46"/>
                <a:gd name="T61" fmla="*/ 18 h 41"/>
                <a:gd name="T62" fmla="*/ 43 w 46"/>
                <a:gd name="T63" fmla="*/ 14 h 41"/>
                <a:gd name="T64" fmla="*/ 43 w 46"/>
                <a:gd name="T65" fmla="*/ 14 h 41"/>
                <a:gd name="T66" fmla="*/ 40 w 46"/>
                <a:gd name="T67" fmla="*/ 12 h 41"/>
                <a:gd name="T68" fmla="*/ 38 w 46"/>
                <a:gd name="T69" fmla="*/ 8 h 41"/>
                <a:gd name="T70" fmla="*/ 36 w 46"/>
                <a:gd name="T71" fmla="*/ 6 h 41"/>
                <a:gd name="T72" fmla="*/ 33 w 46"/>
                <a:gd name="T73" fmla="*/ 4 h 41"/>
                <a:gd name="T74" fmla="*/ 33 w 46"/>
                <a:gd name="T75" fmla="*/ 2 h 41"/>
                <a:gd name="T76" fmla="*/ 33 w 46"/>
                <a:gd name="T77" fmla="*/ 2 h 41"/>
                <a:gd name="T78" fmla="*/ 32 w 46"/>
                <a:gd name="T79" fmla="*/ 2 h 41"/>
                <a:gd name="T80" fmla="*/ 30 w 46"/>
                <a:gd name="T81" fmla="*/ 1 h 41"/>
                <a:gd name="T82" fmla="*/ 26 w 46"/>
                <a:gd name="T83" fmla="*/ 0 h 41"/>
                <a:gd name="T84" fmla="*/ 23 w 46"/>
                <a:gd name="T85" fmla="*/ 0 h 41"/>
                <a:gd name="T86" fmla="*/ 19 w 46"/>
                <a:gd name="T87" fmla="*/ 2 h 41"/>
                <a:gd name="T88" fmla="*/ 19 w 46"/>
                <a:gd name="T89" fmla="*/ 2 h 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6"/>
                <a:gd name="T136" fmla="*/ 0 h 41"/>
                <a:gd name="T137" fmla="*/ 46 w 46"/>
                <a:gd name="T138" fmla="*/ 41 h 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6" h="41">
                  <a:moveTo>
                    <a:pt x="19" y="2"/>
                  </a:moveTo>
                  <a:lnTo>
                    <a:pt x="7" y="9"/>
                  </a:lnTo>
                  <a:lnTo>
                    <a:pt x="5" y="11"/>
                  </a:lnTo>
                  <a:lnTo>
                    <a:pt x="3" y="13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2" y="25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2" y="36"/>
                  </a:lnTo>
                  <a:lnTo>
                    <a:pt x="14" y="37"/>
                  </a:lnTo>
                  <a:lnTo>
                    <a:pt x="15" y="39"/>
                  </a:lnTo>
                  <a:lnTo>
                    <a:pt x="17" y="40"/>
                  </a:lnTo>
                  <a:lnTo>
                    <a:pt x="21" y="41"/>
                  </a:lnTo>
                  <a:lnTo>
                    <a:pt x="24" y="41"/>
                  </a:lnTo>
                  <a:lnTo>
                    <a:pt x="29" y="40"/>
                  </a:lnTo>
                  <a:lnTo>
                    <a:pt x="32" y="37"/>
                  </a:lnTo>
                  <a:lnTo>
                    <a:pt x="37" y="35"/>
                  </a:lnTo>
                  <a:lnTo>
                    <a:pt x="40" y="33"/>
                  </a:lnTo>
                  <a:lnTo>
                    <a:pt x="44" y="30"/>
                  </a:lnTo>
                  <a:lnTo>
                    <a:pt x="45" y="29"/>
                  </a:lnTo>
                  <a:lnTo>
                    <a:pt x="45" y="28"/>
                  </a:lnTo>
                  <a:lnTo>
                    <a:pt x="45" y="26"/>
                  </a:lnTo>
                  <a:lnTo>
                    <a:pt x="46" y="21"/>
                  </a:lnTo>
                  <a:lnTo>
                    <a:pt x="45" y="18"/>
                  </a:lnTo>
                  <a:lnTo>
                    <a:pt x="43" y="14"/>
                  </a:lnTo>
                  <a:lnTo>
                    <a:pt x="40" y="12"/>
                  </a:lnTo>
                  <a:lnTo>
                    <a:pt x="38" y="8"/>
                  </a:lnTo>
                  <a:lnTo>
                    <a:pt x="36" y="6"/>
                  </a:lnTo>
                  <a:lnTo>
                    <a:pt x="33" y="4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0" y="1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5252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61" name="Freeform 868">
              <a:extLst>
                <a:ext uri="{FF2B5EF4-FFF2-40B4-BE49-F238E27FC236}">
                  <a16:creationId xmlns:a16="http://schemas.microsoft.com/office/drawing/2014/main" id="{4211F179-6FEC-4B08-9D1A-31648D580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6" y="2879"/>
              <a:ext cx="46" cy="41"/>
            </a:xfrm>
            <a:custGeom>
              <a:avLst/>
              <a:gdLst>
                <a:gd name="T0" fmla="*/ 19 w 46"/>
                <a:gd name="T1" fmla="*/ 2 h 41"/>
                <a:gd name="T2" fmla="*/ 7 w 46"/>
                <a:gd name="T3" fmla="*/ 9 h 41"/>
                <a:gd name="T4" fmla="*/ 7 w 46"/>
                <a:gd name="T5" fmla="*/ 9 h 41"/>
                <a:gd name="T6" fmla="*/ 5 w 46"/>
                <a:gd name="T7" fmla="*/ 11 h 41"/>
                <a:gd name="T8" fmla="*/ 3 w 46"/>
                <a:gd name="T9" fmla="*/ 13 h 41"/>
                <a:gd name="T10" fmla="*/ 1 w 46"/>
                <a:gd name="T11" fmla="*/ 16 h 41"/>
                <a:gd name="T12" fmla="*/ 0 w 46"/>
                <a:gd name="T13" fmla="*/ 20 h 41"/>
                <a:gd name="T14" fmla="*/ 2 w 46"/>
                <a:gd name="T15" fmla="*/ 25 h 41"/>
                <a:gd name="T16" fmla="*/ 2 w 46"/>
                <a:gd name="T17" fmla="*/ 25 h 41"/>
                <a:gd name="T18" fmla="*/ 5 w 46"/>
                <a:gd name="T19" fmla="*/ 29 h 41"/>
                <a:gd name="T20" fmla="*/ 9 w 46"/>
                <a:gd name="T21" fmla="*/ 33 h 41"/>
                <a:gd name="T22" fmla="*/ 12 w 46"/>
                <a:gd name="T23" fmla="*/ 36 h 41"/>
                <a:gd name="T24" fmla="*/ 14 w 46"/>
                <a:gd name="T25" fmla="*/ 37 h 41"/>
                <a:gd name="T26" fmla="*/ 15 w 46"/>
                <a:gd name="T27" fmla="*/ 39 h 41"/>
                <a:gd name="T28" fmla="*/ 15 w 46"/>
                <a:gd name="T29" fmla="*/ 39 h 41"/>
                <a:gd name="T30" fmla="*/ 15 w 46"/>
                <a:gd name="T31" fmla="*/ 39 h 41"/>
                <a:gd name="T32" fmla="*/ 17 w 46"/>
                <a:gd name="T33" fmla="*/ 40 h 41"/>
                <a:gd name="T34" fmla="*/ 21 w 46"/>
                <a:gd name="T35" fmla="*/ 41 h 41"/>
                <a:gd name="T36" fmla="*/ 24 w 46"/>
                <a:gd name="T37" fmla="*/ 41 h 41"/>
                <a:gd name="T38" fmla="*/ 29 w 46"/>
                <a:gd name="T39" fmla="*/ 40 h 41"/>
                <a:gd name="T40" fmla="*/ 29 w 46"/>
                <a:gd name="T41" fmla="*/ 40 h 41"/>
                <a:gd name="T42" fmla="*/ 32 w 46"/>
                <a:gd name="T43" fmla="*/ 37 h 41"/>
                <a:gd name="T44" fmla="*/ 37 w 46"/>
                <a:gd name="T45" fmla="*/ 35 h 41"/>
                <a:gd name="T46" fmla="*/ 40 w 46"/>
                <a:gd name="T47" fmla="*/ 33 h 41"/>
                <a:gd name="T48" fmla="*/ 44 w 46"/>
                <a:gd name="T49" fmla="*/ 30 h 41"/>
                <a:gd name="T50" fmla="*/ 45 w 46"/>
                <a:gd name="T51" fmla="*/ 29 h 41"/>
                <a:gd name="T52" fmla="*/ 45 w 46"/>
                <a:gd name="T53" fmla="*/ 29 h 41"/>
                <a:gd name="T54" fmla="*/ 45 w 46"/>
                <a:gd name="T55" fmla="*/ 28 h 41"/>
                <a:gd name="T56" fmla="*/ 45 w 46"/>
                <a:gd name="T57" fmla="*/ 26 h 41"/>
                <a:gd name="T58" fmla="*/ 46 w 46"/>
                <a:gd name="T59" fmla="*/ 21 h 41"/>
                <a:gd name="T60" fmla="*/ 45 w 46"/>
                <a:gd name="T61" fmla="*/ 18 h 41"/>
                <a:gd name="T62" fmla="*/ 43 w 46"/>
                <a:gd name="T63" fmla="*/ 14 h 41"/>
                <a:gd name="T64" fmla="*/ 43 w 46"/>
                <a:gd name="T65" fmla="*/ 14 h 41"/>
                <a:gd name="T66" fmla="*/ 40 w 46"/>
                <a:gd name="T67" fmla="*/ 12 h 41"/>
                <a:gd name="T68" fmla="*/ 38 w 46"/>
                <a:gd name="T69" fmla="*/ 8 h 41"/>
                <a:gd name="T70" fmla="*/ 36 w 46"/>
                <a:gd name="T71" fmla="*/ 6 h 41"/>
                <a:gd name="T72" fmla="*/ 33 w 46"/>
                <a:gd name="T73" fmla="*/ 4 h 41"/>
                <a:gd name="T74" fmla="*/ 33 w 46"/>
                <a:gd name="T75" fmla="*/ 2 h 41"/>
                <a:gd name="T76" fmla="*/ 33 w 46"/>
                <a:gd name="T77" fmla="*/ 2 h 41"/>
                <a:gd name="T78" fmla="*/ 32 w 46"/>
                <a:gd name="T79" fmla="*/ 2 h 41"/>
                <a:gd name="T80" fmla="*/ 30 w 46"/>
                <a:gd name="T81" fmla="*/ 1 h 41"/>
                <a:gd name="T82" fmla="*/ 26 w 46"/>
                <a:gd name="T83" fmla="*/ 0 h 41"/>
                <a:gd name="T84" fmla="*/ 23 w 46"/>
                <a:gd name="T85" fmla="*/ 0 h 41"/>
                <a:gd name="T86" fmla="*/ 19 w 46"/>
                <a:gd name="T87" fmla="*/ 2 h 41"/>
                <a:gd name="T88" fmla="*/ 19 w 46"/>
                <a:gd name="T89" fmla="*/ 2 h 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6"/>
                <a:gd name="T136" fmla="*/ 0 h 41"/>
                <a:gd name="T137" fmla="*/ 46 w 46"/>
                <a:gd name="T138" fmla="*/ 41 h 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6" h="41">
                  <a:moveTo>
                    <a:pt x="19" y="2"/>
                  </a:moveTo>
                  <a:lnTo>
                    <a:pt x="7" y="9"/>
                  </a:lnTo>
                  <a:lnTo>
                    <a:pt x="5" y="11"/>
                  </a:lnTo>
                  <a:lnTo>
                    <a:pt x="3" y="13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2" y="25"/>
                  </a:lnTo>
                  <a:lnTo>
                    <a:pt x="5" y="29"/>
                  </a:lnTo>
                  <a:lnTo>
                    <a:pt x="9" y="33"/>
                  </a:lnTo>
                  <a:lnTo>
                    <a:pt x="12" y="36"/>
                  </a:lnTo>
                  <a:lnTo>
                    <a:pt x="14" y="37"/>
                  </a:lnTo>
                  <a:lnTo>
                    <a:pt x="15" y="39"/>
                  </a:lnTo>
                  <a:lnTo>
                    <a:pt x="17" y="40"/>
                  </a:lnTo>
                  <a:lnTo>
                    <a:pt x="21" y="41"/>
                  </a:lnTo>
                  <a:lnTo>
                    <a:pt x="24" y="41"/>
                  </a:lnTo>
                  <a:lnTo>
                    <a:pt x="29" y="40"/>
                  </a:lnTo>
                  <a:lnTo>
                    <a:pt x="32" y="37"/>
                  </a:lnTo>
                  <a:lnTo>
                    <a:pt x="37" y="35"/>
                  </a:lnTo>
                  <a:lnTo>
                    <a:pt x="40" y="33"/>
                  </a:lnTo>
                  <a:lnTo>
                    <a:pt x="44" y="30"/>
                  </a:lnTo>
                  <a:lnTo>
                    <a:pt x="45" y="29"/>
                  </a:lnTo>
                  <a:lnTo>
                    <a:pt x="45" y="28"/>
                  </a:lnTo>
                  <a:lnTo>
                    <a:pt x="45" y="26"/>
                  </a:lnTo>
                  <a:lnTo>
                    <a:pt x="46" y="21"/>
                  </a:lnTo>
                  <a:lnTo>
                    <a:pt x="45" y="18"/>
                  </a:lnTo>
                  <a:lnTo>
                    <a:pt x="43" y="14"/>
                  </a:lnTo>
                  <a:lnTo>
                    <a:pt x="40" y="12"/>
                  </a:lnTo>
                  <a:lnTo>
                    <a:pt x="38" y="8"/>
                  </a:lnTo>
                  <a:lnTo>
                    <a:pt x="36" y="6"/>
                  </a:lnTo>
                  <a:lnTo>
                    <a:pt x="33" y="4"/>
                  </a:lnTo>
                  <a:lnTo>
                    <a:pt x="33" y="2"/>
                  </a:lnTo>
                  <a:lnTo>
                    <a:pt x="32" y="2"/>
                  </a:lnTo>
                  <a:lnTo>
                    <a:pt x="30" y="1"/>
                  </a:lnTo>
                  <a:lnTo>
                    <a:pt x="26" y="0"/>
                  </a:lnTo>
                  <a:lnTo>
                    <a:pt x="23" y="0"/>
                  </a:lnTo>
                  <a:lnTo>
                    <a:pt x="19" y="2"/>
                  </a:lnTo>
                </a:path>
              </a:pathLst>
            </a:cu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62" name="Freeform 869">
              <a:extLst>
                <a:ext uri="{FF2B5EF4-FFF2-40B4-BE49-F238E27FC236}">
                  <a16:creationId xmlns:a16="http://schemas.microsoft.com/office/drawing/2014/main" id="{B1A436E9-EADF-49A1-937D-6C1523708D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" y="2897"/>
              <a:ext cx="29" cy="19"/>
            </a:xfrm>
            <a:custGeom>
              <a:avLst/>
              <a:gdLst>
                <a:gd name="T0" fmla="*/ 0 w 29"/>
                <a:gd name="T1" fmla="*/ 11 h 19"/>
                <a:gd name="T2" fmla="*/ 10 w 29"/>
                <a:gd name="T3" fmla="*/ 19 h 19"/>
                <a:gd name="T4" fmla="*/ 10 w 29"/>
                <a:gd name="T5" fmla="*/ 19 h 19"/>
                <a:gd name="T6" fmla="*/ 12 w 29"/>
                <a:gd name="T7" fmla="*/ 18 h 19"/>
                <a:gd name="T8" fmla="*/ 17 w 29"/>
                <a:gd name="T9" fmla="*/ 16 h 19"/>
                <a:gd name="T10" fmla="*/ 23 w 29"/>
                <a:gd name="T11" fmla="*/ 12 h 19"/>
                <a:gd name="T12" fmla="*/ 27 w 29"/>
                <a:gd name="T13" fmla="*/ 9 h 19"/>
                <a:gd name="T14" fmla="*/ 29 w 29"/>
                <a:gd name="T15" fmla="*/ 8 h 19"/>
                <a:gd name="T16" fmla="*/ 29 w 29"/>
                <a:gd name="T17" fmla="*/ 8 h 19"/>
                <a:gd name="T18" fmla="*/ 28 w 29"/>
                <a:gd name="T19" fmla="*/ 8 h 19"/>
                <a:gd name="T20" fmla="*/ 26 w 29"/>
                <a:gd name="T21" fmla="*/ 5 h 19"/>
                <a:gd name="T22" fmla="*/ 24 w 29"/>
                <a:gd name="T23" fmla="*/ 3 h 19"/>
                <a:gd name="T24" fmla="*/ 21 w 29"/>
                <a:gd name="T25" fmla="*/ 1 h 19"/>
                <a:gd name="T26" fmla="*/ 20 w 29"/>
                <a:gd name="T27" fmla="*/ 0 h 19"/>
                <a:gd name="T28" fmla="*/ 0 w 29"/>
                <a:gd name="T29" fmla="*/ 11 h 19"/>
                <a:gd name="T30" fmla="*/ 0 w 29"/>
                <a:gd name="T31" fmla="*/ 11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19"/>
                <a:gd name="T50" fmla="*/ 29 w 29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19">
                  <a:moveTo>
                    <a:pt x="0" y="11"/>
                  </a:moveTo>
                  <a:lnTo>
                    <a:pt x="10" y="19"/>
                  </a:lnTo>
                  <a:lnTo>
                    <a:pt x="12" y="18"/>
                  </a:lnTo>
                  <a:lnTo>
                    <a:pt x="17" y="16"/>
                  </a:lnTo>
                  <a:lnTo>
                    <a:pt x="23" y="12"/>
                  </a:lnTo>
                  <a:lnTo>
                    <a:pt x="27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1" y="1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0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63" name="Freeform 870">
              <a:extLst>
                <a:ext uri="{FF2B5EF4-FFF2-40B4-BE49-F238E27FC236}">
                  <a16:creationId xmlns:a16="http://schemas.microsoft.com/office/drawing/2014/main" id="{B9337A51-68ED-445F-91AA-614DFED52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8" y="2897"/>
              <a:ext cx="29" cy="19"/>
            </a:xfrm>
            <a:custGeom>
              <a:avLst/>
              <a:gdLst>
                <a:gd name="T0" fmla="*/ 0 w 29"/>
                <a:gd name="T1" fmla="*/ 11 h 19"/>
                <a:gd name="T2" fmla="*/ 10 w 29"/>
                <a:gd name="T3" fmla="*/ 19 h 19"/>
                <a:gd name="T4" fmla="*/ 10 w 29"/>
                <a:gd name="T5" fmla="*/ 19 h 19"/>
                <a:gd name="T6" fmla="*/ 12 w 29"/>
                <a:gd name="T7" fmla="*/ 18 h 19"/>
                <a:gd name="T8" fmla="*/ 17 w 29"/>
                <a:gd name="T9" fmla="*/ 16 h 19"/>
                <a:gd name="T10" fmla="*/ 23 w 29"/>
                <a:gd name="T11" fmla="*/ 12 h 19"/>
                <a:gd name="T12" fmla="*/ 27 w 29"/>
                <a:gd name="T13" fmla="*/ 9 h 19"/>
                <a:gd name="T14" fmla="*/ 29 w 29"/>
                <a:gd name="T15" fmla="*/ 8 h 19"/>
                <a:gd name="T16" fmla="*/ 29 w 29"/>
                <a:gd name="T17" fmla="*/ 8 h 19"/>
                <a:gd name="T18" fmla="*/ 28 w 29"/>
                <a:gd name="T19" fmla="*/ 8 h 19"/>
                <a:gd name="T20" fmla="*/ 26 w 29"/>
                <a:gd name="T21" fmla="*/ 5 h 19"/>
                <a:gd name="T22" fmla="*/ 24 w 29"/>
                <a:gd name="T23" fmla="*/ 3 h 19"/>
                <a:gd name="T24" fmla="*/ 21 w 29"/>
                <a:gd name="T25" fmla="*/ 1 h 19"/>
                <a:gd name="T26" fmla="*/ 20 w 29"/>
                <a:gd name="T27" fmla="*/ 0 h 19"/>
                <a:gd name="T28" fmla="*/ 0 w 29"/>
                <a:gd name="T29" fmla="*/ 11 h 19"/>
                <a:gd name="T30" fmla="*/ 0 w 29"/>
                <a:gd name="T31" fmla="*/ 11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19"/>
                <a:gd name="T50" fmla="*/ 29 w 29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19">
                  <a:moveTo>
                    <a:pt x="0" y="11"/>
                  </a:moveTo>
                  <a:lnTo>
                    <a:pt x="10" y="19"/>
                  </a:lnTo>
                  <a:lnTo>
                    <a:pt x="12" y="18"/>
                  </a:lnTo>
                  <a:lnTo>
                    <a:pt x="17" y="16"/>
                  </a:lnTo>
                  <a:lnTo>
                    <a:pt x="23" y="12"/>
                  </a:lnTo>
                  <a:lnTo>
                    <a:pt x="27" y="9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1" y="1"/>
                  </a:lnTo>
                  <a:lnTo>
                    <a:pt x="20" y="0"/>
                  </a:lnTo>
                  <a:lnTo>
                    <a:pt x="0" y="11"/>
                  </a:lnTo>
                </a:path>
              </a:pathLst>
            </a:custGeom>
            <a:noFill/>
            <a:ln w="3175">
              <a:solidFill>
                <a:srgbClr val="D0D0D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64" name="Freeform 871">
              <a:extLst>
                <a:ext uri="{FF2B5EF4-FFF2-40B4-BE49-F238E27FC236}">
                  <a16:creationId xmlns:a16="http://schemas.microsoft.com/office/drawing/2014/main" id="{EB90D4A0-9072-48C7-B004-09B6F9500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2" y="3349"/>
              <a:ext cx="110" cy="28"/>
            </a:xfrm>
            <a:custGeom>
              <a:avLst/>
              <a:gdLst>
                <a:gd name="T0" fmla="*/ 54 w 110"/>
                <a:gd name="T1" fmla="*/ 28 h 28"/>
                <a:gd name="T2" fmla="*/ 39 w 110"/>
                <a:gd name="T3" fmla="*/ 23 h 28"/>
                <a:gd name="T4" fmla="*/ 26 w 110"/>
                <a:gd name="T5" fmla="*/ 18 h 28"/>
                <a:gd name="T6" fmla="*/ 16 w 110"/>
                <a:gd name="T7" fmla="*/ 14 h 28"/>
                <a:gd name="T8" fmla="*/ 7 w 110"/>
                <a:gd name="T9" fmla="*/ 8 h 28"/>
                <a:gd name="T10" fmla="*/ 0 w 110"/>
                <a:gd name="T11" fmla="*/ 0 h 28"/>
                <a:gd name="T12" fmla="*/ 0 w 110"/>
                <a:gd name="T13" fmla="*/ 0 h 28"/>
                <a:gd name="T14" fmla="*/ 7 w 110"/>
                <a:gd name="T15" fmla="*/ 6 h 28"/>
                <a:gd name="T16" fmla="*/ 19 w 110"/>
                <a:gd name="T17" fmla="*/ 10 h 28"/>
                <a:gd name="T18" fmla="*/ 33 w 110"/>
                <a:gd name="T19" fmla="*/ 12 h 28"/>
                <a:gd name="T20" fmla="*/ 47 w 110"/>
                <a:gd name="T21" fmla="*/ 11 h 28"/>
                <a:gd name="T22" fmla="*/ 60 w 110"/>
                <a:gd name="T23" fmla="*/ 6 h 28"/>
                <a:gd name="T24" fmla="*/ 60 w 110"/>
                <a:gd name="T25" fmla="*/ 6 h 28"/>
                <a:gd name="T26" fmla="*/ 63 w 110"/>
                <a:gd name="T27" fmla="*/ 9 h 28"/>
                <a:gd name="T28" fmla="*/ 71 w 110"/>
                <a:gd name="T29" fmla="*/ 12 h 28"/>
                <a:gd name="T30" fmla="*/ 82 w 110"/>
                <a:gd name="T31" fmla="*/ 15 h 28"/>
                <a:gd name="T32" fmla="*/ 96 w 110"/>
                <a:gd name="T33" fmla="*/ 15 h 28"/>
                <a:gd name="T34" fmla="*/ 110 w 110"/>
                <a:gd name="T35" fmla="*/ 15 h 28"/>
                <a:gd name="T36" fmla="*/ 54 w 110"/>
                <a:gd name="T37" fmla="*/ 28 h 28"/>
                <a:gd name="T38" fmla="*/ 54 w 110"/>
                <a:gd name="T39" fmla="*/ 28 h 2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0"/>
                <a:gd name="T61" fmla="*/ 0 h 28"/>
                <a:gd name="T62" fmla="*/ 110 w 110"/>
                <a:gd name="T63" fmla="*/ 28 h 2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0" h="28">
                  <a:moveTo>
                    <a:pt x="54" y="28"/>
                  </a:moveTo>
                  <a:lnTo>
                    <a:pt x="39" y="23"/>
                  </a:lnTo>
                  <a:lnTo>
                    <a:pt x="26" y="18"/>
                  </a:lnTo>
                  <a:lnTo>
                    <a:pt x="16" y="14"/>
                  </a:lnTo>
                  <a:lnTo>
                    <a:pt x="7" y="8"/>
                  </a:lnTo>
                  <a:lnTo>
                    <a:pt x="0" y="0"/>
                  </a:lnTo>
                  <a:lnTo>
                    <a:pt x="7" y="6"/>
                  </a:lnTo>
                  <a:lnTo>
                    <a:pt x="19" y="10"/>
                  </a:lnTo>
                  <a:lnTo>
                    <a:pt x="33" y="12"/>
                  </a:lnTo>
                  <a:lnTo>
                    <a:pt x="47" y="11"/>
                  </a:lnTo>
                  <a:lnTo>
                    <a:pt x="60" y="6"/>
                  </a:lnTo>
                  <a:lnTo>
                    <a:pt x="63" y="9"/>
                  </a:lnTo>
                  <a:lnTo>
                    <a:pt x="71" y="12"/>
                  </a:lnTo>
                  <a:lnTo>
                    <a:pt x="82" y="15"/>
                  </a:lnTo>
                  <a:lnTo>
                    <a:pt x="96" y="15"/>
                  </a:lnTo>
                  <a:lnTo>
                    <a:pt x="110" y="15"/>
                  </a:lnTo>
                  <a:lnTo>
                    <a:pt x="54" y="28"/>
                  </a:lnTo>
                  <a:close/>
                </a:path>
              </a:pathLst>
            </a:custGeom>
            <a:solidFill>
              <a:srgbClr val="0065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50" name="Rectangle 849">
            <a:extLst>
              <a:ext uri="{FF2B5EF4-FFF2-40B4-BE49-F238E27FC236}">
                <a16:creationId xmlns:a16="http://schemas.microsoft.com/office/drawing/2014/main" id="{B3E7CA3C-FD3A-4455-8C4A-730E026142ED}"/>
              </a:ext>
            </a:extLst>
          </p:cNvPr>
          <p:cNvSpPr/>
          <p:nvPr/>
        </p:nvSpPr>
        <p:spPr>
          <a:xfrm>
            <a:off x="533400" y="1676400"/>
            <a:ext cx="4419600" cy="259590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sz="2800" b="1" dirty="0">
                <a:solidFill>
                  <a:srgbClr val="FF5050"/>
                </a:solidFill>
                <a:latin typeface="+mj-lt"/>
              </a:rPr>
              <a:t>Do you have any concerns regarding this proposed research study?</a:t>
            </a:r>
          </a:p>
        </p:txBody>
      </p:sp>
    </p:spTree>
    <p:extLst>
      <p:ext uri="{BB962C8B-B14F-4D97-AF65-F5344CB8AC3E}">
        <p14:creationId xmlns:p14="http://schemas.microsoft.com/office/powerpoint/2010/main" val="293804851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effectLst/>
        </p:spPr>
        <p:txBody>
          <a:bodyPr/>
          <a:lstStyle/>
          <a:p>
            <a:pPr algn="l"/>
            <a:r>
              <a:rPr lang="en-US" dirty="0"/>
              <a:t>What is this forum about?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r>
              <a:rPr lang="en-US" b="1" dirty="0">
                <a:latin typeface="+mj-lt"/>
                <a:cs typeface="Arial" pitchFamily="34" charset="0"/>
              </a:rPr>
              <a:t>To seek </a:t>
            </a:r>
            <a:r>
              <a:rPr lang="en-US" b="1" i="1" dirty="0">
                <a:solidFill>
                  <a:srgbClr val="FFFF00"/>
                </a:solidFill>
                <a:latin typeface="+mj-lt"/>
                <a:cs typeface="Arial" pitchFamily="34" charset="0"/>
              </a:rPr>
              <a:t>your</a:t>
            </a:r>
            <a:r>
              <a:rPr lang="en-US" b="1" dirty="0">
                <a:latin typeface="+mj-lt"/>
                <a:cs typeface="Arial" pitchFamily="34" charset="0"/>
              </a:rPr>
              <a:t> opinion on the potential involvement of yourself or a family member in a research study of a novel IV treatment for patients that suffer traumatic shock from blood loss,  that will be done under </a:t>
            </a:r>
            <a:r>
              <a:rPr lang="en-US" b="1" i="1" dirty="0">
                <a:solidFill>
                  <a:srgbClr val="FFFF00"/>
                </a:solidFill>
                <a:latin typeface="+mj-lt"/>
                <a:cs typeface="Arial" pitchFamily="34" charset="0"/>
              </a:rPr>
              <a:t>Exception From Informed Consent Requirements for Emergency Research</a:t>
            </a:r>
            <a:r>
              <a:rPr lang="en-US" b="1" dirty="0">
                <a:solidFill>
                  <a:srgbClr val="FFFF00"/>
                </a:solidFill>
                <a:latin typeface="+mj-lt"/>
                <a:cs typeface="Arial" pitchFamily="34" charset="0"/>
              </a:rPr>
              <a:t> </a:t>
            </a:r>
            <a:r>
              <a:rPr lang="en-US" b="1" i="1" dirty="0">
                <a:solidFill>
                  <a:srgbClr val="FFFF00"/>
                </a:solidFill>
                <a:latin typeface="+mj-lt"/>
                <a:cs typeface="Arial" pitchFamily="34" charset="0"/>
              </a:rPr>
              <a:t>(EFIC)</a:t>
            </a:r>
            <a:r>
              <a:rPr lang="en-US" b="1" i="1" dirty="0">
                <a:solidFill>
                  <a:srgbClr val="FF5050"/>
                </a:solidFill>
                <a:latin typeface="+mj-lt"/>
                <a:cs typeface="Arial" pitchFamily="34" charset="0"/>
              </a:rPr>
              <a:t> </a:t>
            </a:r>
            <a:r>
              <a:rPr lang="en-US" b="1" dirty="0">
                <a:latin typeface="+mj-lt"/>
                <a:cs typeface="Arial" pitchFamily="34" charset="0"/>
              </a:rPr>
              <a:t>guidelines.</a:t>
            </a:r>
          </a:p>
          <a:p>
            <a:pPr>
              <a:lnSpc>
                <a:spcPct val="15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en-US" b="1" dirty="0">
              <a:latin typeface="+mj-lt"/>
            </a:endParaRPr>
          </a:p>
          <a:p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1143000"/>
            <a:ext cx="8153400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721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effectLst/>
        </p:spPr>
        <p:txBody>
          <a:bodyPr/>
          <a:lstStyle/>
          <a:p>
            <a:pPr algn="l"/>
            <a:r>
              <a:rPr lang="en-US" dirty="0"/>
              <a:t>Traumatic Injuries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1143000"/>
            <a:ext cx="8153400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702733" y="4800600"/>
            <a:ext cx="8264525" cy="838197"/>
          </a:xfrm>
          <a:prstGeom prst="rect">
            <a:avLst/>
          </a:prstGeom>
          <a:solidFill>
            <a:srgbClr val="C00000"/>
          </a:solidFill>
          <a:ln w="19050"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ts val="1000"/>
              </a:spcAft>
            </a:pPr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More than half of trauma deaths occur within the first 12 hours after the injury.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1752600"/>
            <a:ext cx="3875809" cy="198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1343910"/>
            <a:ext cx="4191000" cy="2929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200" dirty="0">
                <a:latin typeface="+mj-lt"/>
              </a:rPr>
              <a:t>Trauma is the leading cause death for persons between the ages of 1 and 44 years.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endParaRPr lang="en-US" altLang="en-US" sz="2200" dirty="0">
              <a:latin typeface="+mj-lt"/>
            </a:endParaRP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US" altLang="en-US" sz="2200" dirty="0">
                <a:latin typeface="+mj-lt"/>
              </a:rPr>
              <a:t>Severe bleeding, head and spinal cord injuries, or a combination of these result in 80% of trauma deaths.</a:t>
            </a:r>
          </a:p>
        </p:txBody>
      </p:sp>
    </p:spTree>
    <p:extLst>
      <p:ext uri="{BB962C8B-B14F-4D97-AF65-F5344CB8AC3E}">
        <p14:creationId xmlns:p14="http://schemas.microsoft.com/office/powerpoint/2010/main" val="286711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effectLst/>
        </p:spPr>
        <p:txBody>
          <a:bodyPr/>
          <a:lstStyle/>
          <a:p>
            <a:pPr algn="l"/>
            <a:r>
              <a:rPr lang="en-US" dirty="0"/>
              <a:t>Hemorrhage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1143000"/>
            <a:ext cx="8153400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"/>
          <p:cNvSpPr txBox="1">
            <a:spLocks/>
          </p:cNvSpPr>
          <p:nvPr/>
        </p:nvSpPr>
        <p:spPr bwMode="auto">
          <a:xfrm>
            <a:off x="631825" y="1219199"/>
            <a:ext cx="8131175" cy="299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US" altLang="en-US" sz="2600" dirty="0">
                <a:solidFill>
                  <a:schemeClr val="tx1"/>
                </a:solidFill>
                <a:latin typeface="+mj-lt"/>
              </a:rPr>
              <a:t>The most preventable death after trauma is exsanguinating hemorrhage–</a:t>
            </a:r>
            <a:r>
              <a:rPr lang="en-US" altLang="en-US" sz="2600" i="1" dirty="0">
                <a:solidFill>
                  <a:schemeClr val="tx1"/>
                </a:solidFill>
                <a:latin typeface="+mj-lt"/>
              </a:rPr>
              <a:t>severe bleeding </a:t>
            </a:r>
            <a:r>
              <a:rPr lang="en-US" altLang="en-US" sz="2600" dirty="0">
                <a:solidFill>
                  <a:schemeClr val="tx1"/>
                </a:solidFill>
                <a:latin typeface="+mj-lt"/>
              </a:rPr>
              <a:t>that leads to </a:t>
            </a:r>
            <a:r>
              <a:rPr lang="en-US" altLang="en-US" sz="2600" i="1" dirty="0">
                <a:solidFill>
                  <a:schemeClr val="tx1"/>
                </a:solidFill>
                <a:latin typeface="+mj-lt"/>
              </a:rPr>
              <a:t>shock.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endParaRPr lang="en-US" altLang="en-US" sz="26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US" altLang="en-US" sz="2600" dirty="0">
                <a:solidFill>
                  <a:schemeClr val="tx1"/>
                </a:solidFill>
                <a:latin typeface="+mj-lt"/>
              </a:rPr>
              <a:t>Two types of bleeding – internal and external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endParaRPr lang="en-US" altLang="en-US" sz="2600" dirty="0">
              <a:solidFill>
                <a:schemeClr val="tx1"/>
              </a:solidFill>
              <a:latin typeface="+mj-lt"/>
            </a:endParaRP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US" altLang="en-US" sz="2600" dirty="0">
                <a:solidFill>
                  <a:schemeClr val="tx1"/>
                </a:solidFill>
                <a:latin typeface="+mj-lt"/>
              </a:rPr>
              <a:t>Signs of shock - low blood pressure, fast heart beat, confusion, pale skin, feeling cold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endParaRPr lang="en-US" altLang="en-US" sz="1800" dirty="0">
              <a:solidFill>
                <a:schemeClr val="tx1"/>
              </a:solidFill>
              <a:latin typeface="+mj-lt"/>
            </a:endParaRPr>
          </a:p>
          <a:p>
            <a:pPr lvl="1">
              <a:spcBef>
                <a:spcPct val="0"/>
              </a:spcBef>
              <a:spcAft>
                <a:spcPts val="1000"/>
              </a:spcAft>
            </a:pPr>
            <a:endParaRPr lang="en-US" altLang="en-US" dirty="0">
              <a:latin typeface="+mj-lt"/>
            </a:endParaRPr>
          </a:p>
        </p:txBody>
      </p:sp>
      <p:pic>
        <p:nvPicPr>
          <p:cNvPr id="76" name="Picture 16" descr="BLEEDING.emf">
            <a:extLst>
              <a:ext uri="{FF2B5EF4-FFF2-40B4-BE49-F238E27FC236}">
                <a16:creationId xmlns:a16="http://schemas.microsoft.com/office/drawing/2014/main" id="{B4D3DFD5-643B-4297-A9EF-B928764329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"/>
          <a:stretch>
            <a:fillRect/>
          </a:stretch>
        </p:blipFill>
        <p:spPr bwMode="auto">
          <a:xfrm>
            <a:off x="182562" y="3641725"/>
            <a:ext cx="880903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77B8F573-8DB1-41A3-BA50-86980D0F837D}"/>
              </a:ext>
            </a:extLst>
          </p:cNvPr>
          <p:cNvSpPr/>
          <p:nvPr/>
        </p:nvSpPr>
        <p:spPr>
          <a:xfrm>
            <a:off x="1729581" y="4650844"/>
            <a:ext cx="12922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+mj-lt"/>
              </a:rPr>
              <a:t>Tourniquet</a:t>
            </a:r>
            <a:r>
              <a:rPr lang="en-US" dirty="0"/>
              <a:t> </a:t>
            </a:r>
          </a:p>
        </p:txBody>
      </p:sp>
      <p:grpSp>
        <p:nvGrpSpPr>
          <p:cNvPr id="78" name="Group 72">
            <a:extLst>
              <a:ext uri="{FF2B5EF4-FFF2-40B4-BE49-F238E27FC236}">
                <a16:creationId xmlns:a16="http://schemas.microsoft.com/office/drawing/2014/main" id="{E76AD224-43F0-49BC-808F-B71C4ECA367F}"/>
              </a:ext>
            </a:extLst>
          </p:cNvPr>
          <p:cNvGrpSpPr>
            <a:grpSpLocks/>
          </p:cNvGrpSpPr>
          <p:nvPr/>
        </p:nvGrpSpPr>
        <p:grpSpPr bwMode="auto">
          <a:xfrm>
            <a:off x="510381" y="4751388"/>
            <a:ext cx="2181225" cy="1905000"/>
            <a:chOff x="762000" y="4937125"/>
            <a:chExt cx="2181225" cy="1905001"/>
          </a:xfrm>
        </p:grpSpPr>
        <p:sp>
          <p:nvSpPr>
            <p:cNvPr id="79" name="AutoShape 4">
              <a:extLst>
                <a:ext uri="{FF2B5EF4-FFF2-40B4-BE49-F238E27FC236}">
                  <a16:creationId xmlns:a16="http://schemas.microsoft.com/office/drawing/2014/main" id="{7F68707C-6E4E-4D0B-B312-A791014275E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62000" y="4937125"/>
              <a:ext cx="2181225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">
              <a:extLst>
                <a:ext uri="{FF2B5EF4-FFF2-40B4-BE49-F238E27FC236}">
                  <a16:creationId xmlns:a16="http://schemas.microsoft.com/office/drawing/2014/main" id="{FFE4F7B4-D1B5-4E9D-BC7B-143ED58C0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8" y="4949825"/>
              <a:ext cx="460375" cy="322263"/>
            </a:xfrm>
            <a:custGeom>
              <a:avLst/>
              <a:gdLst>
                <a:gd name="T0" fmla="*/ 2147483646 w 581"/>
                <a:gd name="T1" fmla="*/ 2147483646 h 404"/>
                <a:gd name="T2" fmla="*/ 2147483646 w 581"/>
                <a:gd name="T3" fmla="*/ 2147483646 h 404"/>
                <a:gd name="T4" fmla="*/ 2147483646 w 581"/>
                <a:gd name="T5" fmla="*/ 2147483646 h 404"/>
                <a:gd name="T6" fmla="*/ 2147483646 w 581"/>
                <a:gd name="T7" fmla="*/ 2147483646 h 404"/>
                <a:gd name="T8" fmla="*/ 2147483646 w 581"/>
                <a:gd name="T9" fmla="*/ 2147483646 h 404"/>
                <a:gd name="T10" fmla="*/ 2147483646 w 581"/>
                <a:gd name="T11" fmla="*/ 2147483646 h 404"/>
                <a:gd name="T12" fmla="*/ 2147483646 w 581"/>
                <a:gd name="T13" fmla="*/ 2147483646 h 404"/>
                <a:gd name="T14" fmla="*/ 2147483646 w 581"/>
                <a:gd name="T15" fmla="*/ 2147483646 h 404"/>
                <a:gd name="T16" fmla="*/ 2147483646 w 581"/>
                <a:gd name="T17" fmla="*/ 2147483646 h 404"/>
                <a:gd name="T18" fmla="*/ 2147483646 w 581"/>
                <a:gd name="T19" fmla="*/ 2147483646 h 404"/>
                <a:gd name="T20" fmla="*/ 2147483646 w 581"/>
                <a:gd name="T21" fmla="*/ 2147483646 h 404"/>
                <a:gd name="T22" fmla="*/ 2147483646 w 581"/>
                <a:gd name="T23" fmla="*/ 2147483646 h 404"/>
                <a:gd name="T24" fmla="*/ 2147483646 w 581"/>
                <a:gd name="T25" fmla="*/ 2147483646 h 404"/>
                <a:gd name="T26" fmla="*/ 2147483646 w 581"/>
                <a:gd name="T27" fmla="*/ 2147483646 h 404"/>
                <a:gd name="T28" fmla="*/ 2147483646 w 581"/>
                <a:gd name="T29" fmla="*/ 2147483646 h 404"/>
                <a:gd name="T30" fmla="*/ 2147483646 w 581"/>
                <a:gd name="T31" fmla="*/ 2147483646 h 404"/>
                <a:gd name="T32" fmla="*/ 2147483646 w 581"/>
                <a:gd name="T33" fmla="*/ 2147483646 h 404"/>
                <a:gd name="T34" fmla="*/ 2147483646 w 581"/>
                <a:gd name="T35" fmla="*/ 2147483646 h 404"/>
                <a:gd name="T36" fmla="*/ 2147483646 w 581"/>
                <a:gd name="T37" fmla="*/ 2147483646 h 404"/>
                <a:gd name="T38" fmla="*/ 2147483646 w 581"/>
                <a:gd name="T39" fmla="*/ 2147483646 h 404"/>
                <a:gd name="T40" fmla="*/ 2147483646 w 581"/>
                <a:gd name="T41" fmla="*/ 2147483646 h 404"/>
                <a:gd name="T42" fmla="*/ 2147483646 w 581"/>
                <a:gd name="T43" fmla="*/ 2147483646 h 404"/>
                <a:gd name="T44" fmla="*/ 2147483646 w 581"/>
                <a:gd name="T45" fmla="*/ 2147483646 h 404"/>
                <a:gd name="T46" fmla="*/ 2147483646 w 581"/>
                <a:gd name="T47" fmla="*/ 2147483646 h 404"/>
                <a:gd name="T48" fmla="*/ 2147483646 w 581"/>
                <a:gd name="T49" fmla="*/ 2147483646 h 404"/>
                <a:gd name="T50" fmla="*/ 2147483646 w 581"/>
                <a:gd name="T51" fmla="*/ 2147483646 h 404"/>
                <a:gd name="T52" fmla="*/ 2147483646 w 581"/>
                <a:gd name="T53" fmla="*/ 2147483646 h 404"/>
                <a:gd name="T54" fmla="*/ 2147483646 w 581"/>
                <a:gd name="T55" fmla="*/ 2147483646 h 404"/>
                <a:gd name="T56" fmla="*/ 2147483646 w 581"/>
                <a:gd name="T57" fmla="*/ 2147483646 h 404"/>
                <a:gd name="T58" fmla="*/ 2147483646 w 581"/>
                <a:gd name="T59" fmla="*/ 2147483646 h 404"/>
                <a:gd name="T60" fmla="*/ 2147483646 w 581"/>
                <a:gd name="T61" fmla="*/ 2147483646 h 404"/>
                <a:gd name="T62" fmla="*/ 497274730 w 581"/>
                <a:gd name="T63" fmla="*/ 2147483646 h 404"/>
                <a:gd name="T64" fmla="*/ 0 w 581"/>
                <a:gd name="T65" fmla="*/ 2147483646 h 404"/>
                <a:gd name="T66" fmla="*/ 497274730 w 581"/>
                <a:gd name="T67" fmla="*/ 2147483646 h 404"/>
                <a:gd name="T68" fmla="*/ 2147483646 w 581"/>
                <a:gd name="T69" fmla="*/ 2147483646 h 404"/>
                <a:gd name="T70" fmla="*/ 2147483646 w 581"/>
                <a:gd name="T71" fmla="*/ 2147483646 h 404"/>
                <a:gd name="T72" fmla="*/ 2147483646 w 581"/>
                <a:gd name="T73" fmla="*/ 2147483646 h 404"/>
                <a:gd name="T74" fmla="*/ 2147483646 w 581"/>
                <a:gd name="T75" fmla="*/ 2147483646 h 404"/>
                <a:gd name="T76" fmla="*/ 2147483646 w 581"/>
                <a:gd name="T77" fmla="*/ 2147483646 h 404"/>
                <a:gd name="T78" fmla="*/ 2147483646 w 581"/>
                <a:gd name="T79" fmla="*/ 2147483646 h 404"/>
                <a:gd name="T80" fmla="*/ 2147483646 w 581"/>
                <a:gd name="T81" fmla="*/ 2147483646 h 404"/>
                <a:gd name="T82" fmla="*/ 2147483646 w 581"/>
                <a:gd name="T83" fmla="*/ 2147483646 h 404"/>
                <a:gd name="T84" fmla="*/ 2147483646 w 581"/>
                <a:gd name="T85" fmla="*/ 2147483646 h 404"/>
                <a:gd name="T86" fmla="*/ 2147483646 w 581"/>
                <a:gd name="T87" fmla="*/ 2147483646 h 404"/>
                <a:gd name="T88" fmla="*/ 2147483646 w 581"/>
                <a:gd name="T89" fmla="*/ 2147483646 h 404"/>
                <a:gd name="T90" fmla="*/ 2147483646 w 581"/>
                <a:gd name="T91" fmla="*/ 2147483646 h 404"/>
                <a:gd name="T92" fmla="*/ 2147483646 w 581"/>
                <a:gd name="T93" fmla="*/ 2147483646 h 404"/>
                <a:gd name="T94" fmla="*/ 2147483646 w 581"/>
                <a:gd name="T95" fmla="*/ 2147483646 h 404"/>
                <a:gd name="T96" fmla="*/ 2147483646 w 581"/>
                <a:gd name="T97" fmla="*/ 2147483646 h 404"/>
                <a:gd name="T98" fmla="*/ 2147483646 w 581"/>
                <a:gd name="T99" fmla="*/ 2147483646 h 404"/>
                <a:gd name="T100" fmla="*/ 2147483646 w 581"/>
                <a:gd name="T101" fmla="*/ 2147483646 h 404"/>
                <a:gd name="T102" fmla="*/ 2147483646 w 581"/>
                <a:gd name="T103" fmla="*/ 2147483646 h 404"/>
                <a:gd name="T104" fmla="*/ 2147483646 w 581"/>
                <a:gd name="T105" fmla="*/ 0 h 404"/>
                <a:gd name="T106" fmla="*/ 2147483646 w 581"/>
                <a:gd name="T107" fmla="*/ 2147483646 h 40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1"/>
                <a:gd name="T163" fmla="*/ 0 h 404"/>
                <a:gd name="T164" fmla="*/ 581 w 581"/>
                <a:gd name="T165" fmla="*/ 404 h 40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1" h="404">
                  <a:moveTo>
                    <a:pt x="342" y="15"/>
                  </a:moveTo>
                  <a:lnTo>
                    <a:pt x="339" y="15"/>
                  </a:lnTo>
                  <a:lnTo>
                    <a:pt x="329" y="15"/>
                  </a:lnTo>
                  <a:lnTo>
                    <a:pt x="317" y="16"/>
                  </a:lnTo>
                  <a:lnTo>
                    <a:pt x="303" y="16"/>
                  </a:lnTo>
                  <a:lnTo>
                    <a:pt x="287" y="18"/>
                  </a:lnTo>
                  <a:lnTo>
                    <a:pt x="274" y="19"/>
                  </a:lnTo>
                  <a:lnTo>
                    <a:pt x="261" y="19"/>
                  </a:lnTo>
                  <a:lnTo>
                    <a:pt x="254" y="19"/>
                  </a:lnTo>
                  <a:lnTo>
                    <a:pt x="246" y="19"/>
                  </a:lnTo>
                  <a:lnTo>
                    <a:pt x="232" y="21"/>
                  </a:lnTo>
                  <a:lnTo>
                    <a:pt x="214" y="22"/>
                  </a:lnTo>
                  <a:lnTo>
                    <a:pt x="193" y="23"/>
                  </a:lnTo>
                  <a:lnTo>
                    <a:pt x="173" y="25"/>
                  </a:lnTo>
                  <a:lnTo>
                    <a:pt x="157" y="26"/>
                  </a:lnTo>
                  <a:lnTo>
                    <a:pt x="144" y="27"/>
                  </a:lnTo>
                  <a:lnTo>
                    <a:pt x="140" y="27"/>
                  </a:lnTo>
                  <a:lnTo>
                    <a:pt x="137" y="29"/>
                  </a:lnTo>
                  <a:lnTo>
                    <a:pt x="129" y="32"/>
                  </a:lnTo>
                  <a:lnTo>
                    <a:pt x="117" y="36"/>
                  </a:lnTo>
                  <a:lnTo>
                    <a:pt x="101" y="43"/>
                  </a:lnTo>
                  <a:lnTo>
                    <a:pt x="86" y="50"/>
                  </a:lnTo>
                  <a:lnTo>
                    <a:pt x="71" y="58"/>
                  </a:lnTo>
                  <a:lnTo>
                    <a:pt x="58" y="66"/>
                  </a:lnTo>
                  <a:lnTo>
                    <a:pt x="50" y="75"/>
                  </a:lnTo>
                  <a:lnTo>
                    <a:pt x="43" y="84"/>
                  </a:lnTo>
                  <a:lnTo>
                    <a:pt x="36" y="98"/>
                  </a:lnTo>
                  <a:lnTo>
                    <a:pt x="28" y="112"/>
                  </a:lnTo>
                  <a:lnTo>
                    <a:pt x="19" y="126"/>
                  </a:lnTo>
                  <a:lnTo>
                    <a:pt x="11" y="141"/>
                  </a:lnTo>
                  <a:lnTo>
                    <a:pt x="5" y="154"/>
                  </a:lnTo>
                  <a:lnTo>
                    <a:pt x="1" y="165"/>
                  </a:lnTo>
                  <a:lnTo>
                    <a:pt x="0" y="173"/>
                  </a:lnTo>
                  <a:lnTo>
                    <a:pt x="1" y="186"/>
                  </a:lnTo>
                  <a:lnTo>
                    <a:pt x="5" y="201"/>
                  </a:lnTo>
                  <a:lnTo>
                    <a:pt x="11" y="216"/>
                  </a:lnTo>
                  <a:lnTo>
                    <a:pt x="19" y="232"/>
                  </a:lnTo>
                  <a:lnTo>
                    <a:pt x="25" y="243"/>
                  </a:lnTo>
                  <a:lnTo>
                    <a:pt x="35" y="260"/>
                  </a:lnTo>
                  <a:lnTo>
                    <a:pt x="47" y="280"/>
                  </a:lnTo>
                  <a:lnTo>
                    <a:pt x="60" y="303"/>
                  </a:lnTo>
                  <a:lnTo>
                    <a:pt x="71" y="323"/>
                  </a:lnTo>
                  <a:lnTo>
                    <a:pt x="80" y="342"/>
                  </a:lnTo>
                  <a:lnTo>
                    <a:pt x="87" y="354"/>
                  </a:lnTo>
                  <a:lnTo>
                    <a:pt x="90" y="358"/>
                  </a:lnTo>
                  <a:lnTo>
                    <a:pt x="196" y="358"/>
                  </a:lnTo>
                  <a:lnTo>
                    <a:pt x="510" y="404"/>
                  </a:lnTo>
                  <a:lnTo>
                    <a:pt x="565" y="374"/>
                  </a:lnTo>
                  <a:lnTo>
                    <a:pt x="574" y="311"/>
                  </a:lnTo>
                  <a:lnTo>
                    <a:pt x="581" y="176"/>
                  </a:lnTo>
                  <a:lnTo>
                    <a:pt x="546" y="94"/>
                  </a:lnTo>
                  <a:lnTo>
                    <a:pt x="486" y="32"/>
                  </a:lnTo>
                  <a:lnTo>
                    <a:pt x="408" y="0"/>
                  </a:lnTo>
                  <a:lnTo>
                    <a:pt x="342" y="15"/>
                  </a:lnTo>
                  <a:close/>
                </a:path>
              </a:pathLst>
            </a:custGeom>
            <a:solidFill>
              <a:srgbClr val="8C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8">
              <a:extLst>
                <a:ext uri="{FF2B5EF4-FFF2-40B4-BE49-F238E27FC236}">
                  <a16:creationId xmlns:a16="http://schemas.microsoft.com/office/drawing/2014/main" id="{4C56DDC5-DCF8-4D57-9892-D6306729C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2000" y="5484813"/>
              <a:ext cx="487363" cy="992188"/>
            </a:xfrm>
            <a:custGeom>
              <a:avLst/>
              <a:gdLst>
                <a:gd name="T0" fmla="*/ 0 w 614"/>
                <a:gd name="T1" fmla="*/ 2147483646 h 1251"/>
                <a:gd name="T2" fmla="*/ 2147483646 w 614"/>
                <a:gd name="T3" fmla="*/ 2147483646 h 1251"/>
                <a:gd name="T4" fmla="*/ 2147483646 w 614"/>
                <a:gd name="T5" fmla="*/ 2147483646 h 1251"/>
                <a:gd name="T6" fmla="*/ 2147483646 w 614"/>
                <a:gd name="T7" fmla="*/ 2147483646 h 1251"/>
                <a:gd name="T8" fmla="*/ 2147483646 w 614"/>
                <a:gd name="T9" fmla="*/ 2147483646 h 1251"/>
                <a:gd name="T10" fmla="*/ 2147483646 w 614"/>
                <a:gd name="T11" fmla="*/ 2147483646 h 1251"/>
                <a:gd name="T12" fmla="*/ 2147483646 w 614"/>
                <a:gd name="T13" fmla="*/ 2147483646 h 1251"/>
                <a:gd name="T14" fmla="*/ 2147483646 w 614"/>
                <a:gd name="T15" fmla="*/ 2147483646 h 1251"/>
                <a:gd name="T16" fmla="*/ 0 w 614"/>
                <a:gd name="T17" fmla="*/ 0 h 1251"/>
                <a:gd name="T18" fmla="*/ 0 w 614"/>
                <a:gd name="T19" fmla="*/ 2147483646 h 12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4"/>
                <a:gd name="T31" fmla="*/ 0 h 1251"/>
                <a:gd name="T32" fmla="*/ 614 w 614"/>
                <a:gd name="T33" fmla="*/ 1251 h 12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4" h="1251">
                  <a:moveTo>
                    <a:pt x="0" y="715"/>
                  </a:moveTo>
                  <a:lnTo>
                    <a:pt x="207" y="791"/>
                  </a:lnTo>
                  <a:lnTo>
                    <a:pt x="194" y="1251"/>
                  </a:lnTo>
                  <a:lnTo>
                    <a:pt x="365" y="1138"/>
                  </a:lnTo>
                  <a:lnTo>
                    <a:pt x="360" y="831"/>
                  </a:lnTo>
                  <a:lnTo>
                    <a:pt x="402" y="831"/>
                  </a:lnTo>
                  <a:lnTo>
                    <a:pt x="578" y="684"/>
                  </a:lnTo>
                  <a:lnTo>
                    <a:pt x="614" y="100"/>
                  </a:lnTo>
                  <a:lnTo>
                    <a:pt x="0" y="0"/>
                  </a:lnTo>
                  <a:lnTo>
                    <a:pt x="0" y="715"/>
                  </a:lnTo>
                  <a:close/>
                </a:path>
              </a:pathLst>
            </a:custGeom>
            <a:solidFill>
              <a:srgbClr val="EFB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9">
              <a:extLst>
                <a:ext uri="{FF2B5EF4-FFF2-40B4-BE49-F238E27FC236}">
                  <a16:creationId xmlns:a16="http://schemas.microsoft.com/office/drawing/2014/main" id="{05E4A499-5F9D-4FE9-B726-A6A7CB477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8625" y="5834063"/>
              <a:ext cx="1222375" cy="1008063"/>
            </a:xfrm>
            <a:custGeom>
              <a:avLst/>
              <a:gdLst>
                <a:gd name="T0" fmla="*/ 2147483646 w 1540"/>
                <a:gd name="T1" fmla="*/ 2147483646 h 1270"/>
                <a:gd name="T2" fmla="*/ 2147483646 w 1540"/>
                <a:gd name="T3" fmla="*/ 2147483646 h 1270"/>
                <a:gd name="T4" fmla="*/ 2147483646 w 1540"/>
                <a:gd name="T5" fmla="*/ 2147483646 h 1270"/>
                <a:gd name="T6" fmla="*/ 2147483646 w 1540"/>
                <a:gd name="T7" fmla="*/ 2147483646 h 1270"/>
                <a:gd name="T8" fmla="*/ 2147483646 w 1540"/>
                <a:gd name="T9" fmla="*/ 2147483646 h 1270"/>
                <a:gd name="T10" fmla="*/ 2147483646 w 1540"/>
                <a:gd name="T11" fmla="*/ 2147483646 h 1270"/>
                <a:gd name="T12" fmla="*/ 2147483646 w 1540"/>
                <a:gd name="T13" fmla="*/ 2147483646 h 1270"/>
                <a:gd name="T14" fmla="*/ 2147483646 w 1540"/>
                <a:gd name="T15" fmla="*/ 2147483646 h 1270"/>
                <a:gd name="T16" fmla="*/ 2147483646 w 1540"/>
                <a:gd name="T17" fmla="*/ 2147483646 h 1270"/>
                <a:gd name="T18" fmla="*/ 2147483646 w 1540"/>
                <a:gd name="T19" fmla="*/ 2147483646 h 1270"/>
                <a:gd name="T20" fmla="*/ 2147483646 w 1540"/>
                <a:gd name="T21" fmla="*/ 2147483646 h 1270"/>
                <a:gd name="T22" fmla="*/ 2147483646 w 1540"/>
                <a:gd name="T23" fmla="*/ 2147483646 h 1270"/>
                <a:gd name="T24" fmla="*/ 2147483646 w 1540"/>
                <a:gd name="T25" fmla="*/ 2147483646 h 1270"/>
                <a:gd name="T26" fmla="*/ 2147483646 w 1540"/>
                <a:gd name="T27" fmla="*/ 2147483646 h 1270"/>
                <a:gd name="T28" fmla="*/ 2147483646 w 1540"/>
                <a:gd name="T29" fmla="*/ 2147483646 h 1270"/>
                <a:gd name="T30" fmla="*/ 2147483646 w 1540"/>
                <a:gd name="T31" fmla="*/ 2147483646 h 1270"/>
                <a:gd name="T32" fmla="*/ 2147483646 w 1540"/>
                <a:gd name="T33" fmla="*/ 2147483646 h 1270"/>
                <a:gd name="T34" fmla="*/ 2147483646 w 1540"/>
                <a:gd name="T35" fmla="*/ 2147483646 h 1270"/>
                <a:gd name="T36" fmla="*/ 2147483646 w 1540"/>
                <a:gd name="T37" fmla="*/ 2147483646 h 1270"/>
                <a:gd name="T38" fmla="*/ 2147483646 w 1540"/>
                <a:gd name="T39" fmla="*/ 2147483646 h 1270"/>
                <a:gd name="T40" fmla="*/ 2147483646 w 1540"/>
                <a:gd name="T41" fmla="*/ 2147483646 h 1270"/>
                <a:gd name="T42" fmla="*/ 2147483646 w 1540"/>
                <a:gd name="T43" fmla="*/ 2147483646 h 1270"/>
                <a:gd name="T44" fmla="*/ 2147483646 w 1540"/>
                <a:gd name="T45" fmla="*/ 2147483646 h 1270"/>
                <a:gd name="T46" fmla="*/ 2147483646 w 1540"/>
                <a:gd name="T47" fmla="*/ 2147483646 h 1270"/>
                <a:gd name="T48" fmla="*/ 2147483646 w 1540"/>
                <a:gd name="T49" fmla="*/ 2147483646 h 1270"/>
                <a:gd name="T50" fmla="*/ 2147483646 w 1540"/>
                <a:gd name="T51" fmla="*/ 2147483646 h 1270"/>
                <a:gd name="T52" fmla="*/ 2147483646 w 1540"/>
                <a:gd name="T53" fmla="*/ 2147483646 h 1270"/>
                <a:gd name="T54" fmla="*/ 2147483646 w 1540"/>
                <a:gd name="T55" fmla="*/ 2147483646 h 1270"/>
                <a:gd name="T56" fmla="*/ 2147483646 w 1540"/>
                <a:gd name="T57" fmla="*/ 2147483646 h 1270"/>
                <a:gd name="T58" fmla="*/ 2147483646 w 1540"/>
                <a:gd name="T59" fmla="*/ 2147483646 h 1270"/>
                <a:gd name="T60" fmla="*/ 2147483646 w 1540"/>
                <a:gd name="T61" fmla="*/ 2147483646 h 1270"/>
                <a:gd name="T62" fmla="*/ 2147483646 w 1540"/>
                <a:gd name="T63" fmla="*/ 2147483646 h 1270"/>
                <a:gd name="T64" fmla="*/ 2147483646 w 1540"/>
                <a:gd name="T65" fmla="*/ 2147483646 h 1270"/>
                <a:gd name="T66" fmla="*/ 2147483646 w 1540"/>
                <a:gd name="T67" fmla="*/ 2147483646 h 1270"/>
                <a:gd name="T68" fmla="*/ 2147483646 w 1540"/>
                <a:gd name="T69" fmla="*/ 2147483646 h 1270"/>
                <a:gd name="T70" fmla="*/ 2147483646 w 1540"/>
                <a:gd name="T71" fmla="*/ 2147483646 h 1270"/>
                <a:gd name="T72" fmla="*/ 0 w 1540"/>
                <a:gd name="T73" fmla="*/ 2147483646 h 1270"/>
                <a:gd name="T74" fmla="*/ 2147483646 w 1540"/>
                <a:gd name="T75" fmla="*/ 2147483646 h 1270"/>
                <a:gd name="T76" fmla="*/ 2147483646 w 1540"/>
                <a:gd name="T77" fmla="*/ 2147483646 h 1270"/>
                <a:gd name="T78" fmla="*/ 2147483646 w 1540"/>
                <a:gd name="T79" fmla="*/ 2147483646 h 1270"/>
                <a:gd name="T80" fmla="*/ 2147483646 w 1540"/>
                <a:gd name="T81" fmla="*/ 2147483646 h 1270"/>
                <a:gd name="T82" fmla="*/ 2147483646 w 1540"/>
                <a:gd name="T83" fmla="*/ 2147483646 h 1270"/>
                <a:gd name="T84" fmla="*/ 2147483646 w 1540"/>
                <a:gd name="T85" fmla="*/ 2147483646 h 1270"/>
                <a:gd name="T86" fmla="*/ 2147483646 w 1540"/>
                <a:gd name="T87" fmla="*/ 2147483646 h 1270"/>
                <a:gd name="T88" fmla="*/ 2147483646 w 1540"/>
                <a:gd name="T89" fmla="*/ 2147483646 h 1270"/>
                <a:gd name="T90" fmla="*/ 2147483646 w 1540"/>
                <a:gd name="T91" fmla="*/ 2147483646 h 1270"/>
                <a:gd name="T92" fmla="*/ 2147483646 w 1540"/>
                <a:gd name="T93" fmla="*/ 2147483646 h 1270"/>
                <a:gd name="T94" fmla="*/ 2147483646 w 1540"/>
                <a:gd name="T95" fmla="*/ 2147483646 h 1270"/>
                <a:gd name="T96" fmla="*/ 2147483646 w 1540"/>
                <a:gd name="T97" fmla="*/ 2147483646 h 1270"/>
                <a:gd name="T98" fmla="*/ 2147483646 w 1540"/>
                <a:gd name="T99" fmla="*/ 2147483646 h 1270"/>
                <a:gd name="T100" fmla="*/ 2147483646 w 1540"/>
                <a:gd name="T101" fmla="*/ 2147483646 h 1270"/>
                <a:gd name="T102" fmla="*/ 2147483646 w 1540"/>
                <a:gd name="T103" fmla="*/ 2147483646 h 1270"/>
                <a:gd name="T104" fmla="*/ 2147483646 w 1540"/>
                <a:gd name="T105" fmla="*/ 0 h 1270"/>
                <a:gd name="T106" fmla="*/ 2147483646 w 1540"/>
                <a:gd name="T107" fmla="*/ 2147483646 h 12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40"/>
                <a:gd name="T163" fmla="*/ 0 h 1270"/>
                <a:gd name="T164" fmla="*/ 1540 w 1540"/>
                <a:gd name="T165" fmla="*/ 1270 h 127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40" h="1270">
                  <a:moveTo>
                    <a:pt x="1030" y="86"/>
                  </a:moveTo>
                  <a:lnTo>
                    <a:pt x="951" y="189"/>
                  </a:lnTo>
                  <a:lnTo>
                    <a:pt x="936" y="228"/>
                  </a:lnTo>
                  <a:lnTo>
                    <a:pt x="919" y="314"/>
                  </a:lnTo>
                  <a:lnTo>
                    <a:pt x="915" y="318"/>
                  </a:lnTo>
                  <a:lnTo>
                    <a:pt x="907" y="331"/>
                  </a:lnTo>
                  <a:lnTo>
                    <a:pt x="893" y="347"/>
                  </a:lnTo>
                  <a:lnTo>
                    <a:pt x="879" y="367"/>
                  </a:lnTo>
                  <a:lnTo>
                    <a:pt x="864" y="388"/>
                  </a:lnTo>
                  <a:lnTo>
                    <a:pt x="850" y="407"/>
                  </a:lnTo>
                  <a:lnTo>
                    <a:pt x="841" y="422"/>
                  </a:lnTo>
                  <a:lnTo>
                    <a:pt x="837" y="432"/>
                  </a:lnTo>
                  <a:lnTo>
                    <a:pt x="833" y="447"/>
                  </a:lnTo>
                  <a:lnTo>
                    <a:pt x="825" y="481"/>
                  </a:lnTo>
                  <a:lnTo>
                    <a:pt x="811" y="524"/>
                  </a:lnTo>
                  <a:lnTo>
                    <a:pt x="797" y="572"/>
                  </a:lnTo>
                  <a:lnTo>
                    <a:pt x="782" y="620"/>
                  </a:lnTo>
                  <a:lnTo>
                    <a:pt x="768" y="660"/>
                  </a:lnTo>
                  <a:lnTo>
                    <a:pt x="759" y="689"/>
                  </a:lnTo>
                  <a:lnTo>
                    <a:pt x="755" y="700"/>
                  </a:lnTo>
                  <a:lnTo>
                    <a:pt x="664" y="810"/>
                  </a:lnTo>
                  <a:lnTo>
                    <a:pt x="597" y="868"/>
                  </a:lnTo>
                  <a:lnTo>
                    <a:pt x="601" y="884"/>
                  </a:lnTo>
                  <a:lnTo>
                    <a:pt x="611" y="918"/>
                  </a:lnTo>
                  <a:lnTo>
                    <a:pt x="622" y="955"/>
                  </a:lnTo>
                  <a:lnTo>
                    <a:pt x="633" y="975"/>
                  </a:lnTo>
                  <a:lnTo>
                    <a:pt x="641" y="984"/>
                  </a:lnTo>
                  <a:lnTo>
                    <a:pt x="655" y="1003"/>
                  </a:lnTo>
                  <a:lnTo>
                    <a:pt x="673" y="1030"/>
                  </a:lnTo>
                  <a:lnTo>
                    <a:pt x="694" y="1059"/>
                  </a:lnTo>
                  <a:lnTo>
                    <a:pt x="714" y="1088"/>
                  </a:lnTo>
                  <a:lnTo>
                    <a:pt x="730" y="1113"/>
                  </a:lnTo>
                  <a:lnTo>
                    <a:pt x="743" y="1130"/>
                  </a:lnTo>
                  <a:lnTo>
                    <a:pt x="747" y="1137"/>
                  </a:lnTo>
                  <a:lnTo>
                    <a:pt x="691" y="1176"/>
                  </a:lnTo>
                  <a:lnTo>
                    <a:pt x="547" y="1128"/>
                  </a:lnTo>
                  <a:lnTo>
                    <a:pt x="0" y="1270"/>
                  </a:lnTo>
                  <a:lnTo>
                    <a:pt x="1435" y="1270"/>
                  </a:lnTo>
                  <a:lnTo>
                    <a:pt x="1537" y="688"/>
                  </a:lnTo>
                  <a:lnTo>
                    <a:pt x="1540" y="397"/>
                  </a:lnTo>
                  <a:lnTo>
                    <a:pt x="1536" y="372"/>
                  </a:lnTo>
                  <a:lnTo>
                    <a:pt x="1525" y="317"/>
                  </a:lnTo>
                  <a:lnTo>
                    <a:pt x="1514" y="258"/>
                  </a:lnTo>
                  <a:lnTo>
                    <a:pt x="1510" y="228"/>
                  </a:lnTo>
                  <a:lnTo>
                    <a:pt x="1505" y="217"/>
                  </a:lnTo>
                  <a:lnTo>
                    <a:pt x="1496" y="196"/>
                  </a:lnTo>
                  <a:lnTo>
                    <a:pt x="1482" y="168"/>
                  </a:lnTo>
                  <a:lnTo>
                    <a:pt x="1467" y="139"/>
                  </a:lnTo>
                  <a:lnTo>
                    <a:pt x="1451" y="108"/>
                  </a:lnTo>
                  <a:lnTo>
                    <a:pt x="1437" y="83"/>
                  </a:lnTo>
                  <a:lnTo>
                    <a:pt x="1428" y="65"/>
                  </a:lnTo>
                  <a:lnTo>
                    <a:pt x="1424" y="58"/>
                  </a:lnTo>
                  <a:lnTo>
                    <a:pt x="1379" y="0"/>
                  </a:lnTo>
                  <a:lnTo>
                    <a:pt x="1030" y="86"/>
                  </a:lnTo>
                  <a:close/>
                </a:path>
              </a:pathLst>
            </a:custGeom>
            <a:solidFill>
              <a:srgbClr val="C4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10">
              <a:extLst>
                <a:ext uri="{FF2B5EF4-FFF2-40B4-BE49-F238E27FC236}">
                  <a16:creationId xmlns:a16="http://schemas.microsoft.com/office/drawing/2014/main" id="{40D9D7D7-8D71-4A8F-8C98-291DD4607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038" y="5497513"/>
              <a:ext cx="712788" cy="479425"/>
            </a:xfrm>
            <a:custGeom>
              <a:avLst/>
              <a:gdLst>
                <a:gd name="T0" fmla="*/ 2147483646 w 897"/>
                <a:gd name="T1" fmla="*/ 2147483646 h 604"/>
                <a:gd name="T2" fmla="*/ 2147483646 w 897"/>
                <a:gd name="T3" fmla="*/ 2147483646 h 604"/>
                <a:gd name="T4" fmla="*/ 2147483646 w 897"/>
                <a:gd name="T5" fmla="*/ 2147483646 h 604"/>
                <a:gd name="T6" fmla="*/ 2147483646 w 897"/>
                <a:gd name="T7" fmla="*/ 2147483646 h 604"/>
                <a:gd name="T8" fmla="*/ 2147483646 w 897"/>
                <a:gd name="T9" fmla="*/ 500251413 h 604"/>
                <a:gd name="T10" fmla="*/ 2147483646 w 897"/>
                <a:gd name="T11" fmla="*/ 1500123206 h 604"/>
                <a:gd name="T12" fmla="*/ 2147483646 w 897"/>
                <a:gd name="T13" fmla="*/ 2147483646 h 604"/>
                <a:gd name="T14" fmla="*/ 2147483646 w 897"/>
                <a:gd name="T15" fmla="*/ 2147483646 h 604"/>
                <a:gd name="T16" fmla="*/ 2147483646 w 897"/>
                <a:gd name="T17" fmla="*/ 2147483646 h 604"/>
                <a:gd name="T18" fmla="*/ 2147483646 w 897"/>
                <a:gd name="T19" fmla="*/ 2147483646 h 604"/>
                <a:gd name="T20" fmla="*/ 2147483646 w 897"/>
                <a:gd name="T21" fmla="*/ 2147483646 h 604"/>
                <a:gd name="T22" fmla="*/ 0 w 897"/>
                <a:gd name="T23" fmla="*/ 2147483646 h 604"/>
                <a:gd name="T24" fmla="*/ 2147483646 w 897"/>
                <a:gd name="T25" fmla="*/ 2147483646 h 604"/>
                <a:gd name="T26" fmla="*/ 2147483646 w 897"/>
                <a:gd name="T27" fmla="*/ 2147483646 h 604"/>
                <a:gd name="T28" fmla="*/ 2147483646 w 897"/>
                <a:gd name="T29" fmla="*/ 2147483646 h 604"/>
                <a:gd name="T30" fmla="*/ 2147483646 w 897"/>
                <a:gd name="T31" fmla="*/ 2147483646 h 604"/>
                <a:gd name="T32" fmla="*/ 2147483646 w 897"/>
                <a:gd name="T33" fmla="*/ 2147483646 h 604"/>
                <a:gd name="T34" fmla="*/ 2147483646 w 897"/>
                <a:gd name="T35" fmla="*/ 2147483646 h 604"/>
                <a:gd name="T36" fmla="*/ 2147483646 w 897"/>
                <a:gd name="T37" fmla="*/ 2147483646 h 604"/>
                <a:gd name="T38" fmla="*/ 2147483646 w 897"/>
                <a:gd name="T39" fmla="*/ 2147483646 h 604"/>
                <a:gd name="T40" fmla="*/ 2147483646 w 897"/>
                <a:gd name="T41" fmla="*/ 2147483646 h 604"/>
                <a:gd name="T42" fmla="*/ 2147483646 w 897"/>
                <a:gd name="T43" fmla="*/ 2147483646 h 604"/>
                <a:gd name="T44" fmla="*/ 2147483646 w 897"/>
                <a:gd name="T45" fmla="*/ 2147483646 h 604"/>
                <a:gd name="T46" fmla="*/ 2147483646 w 897"/>
                <a:gd name="T47" fmla="*/ 2147483646 h 604"/>
                <a:gd name="T48" fmla="*/ 2147483646 w 897"/>
                <a:gd name="T49" fmla="*/ 2147483646 h 604"/>
                <a:gd name="T50" fmla="*/ 2147483646 w 897"/>
                <a:gd name="T51" fmla="*/ 2147483646 h 604"/>
                <a:gd name="T52" fmla="*/ 2147483646 w 897"/>
                <a:gd name="T53" fmla="*/ 2147483646 h 604"/>
                <a:gd name="T54" fmla="*/ 2147483646 w 897"/>
                <a:gd name="T55" fmla="*/ 2147483646 h 604"/>
                <a:gd name="T56" fmla="*/ 2147483646 w 897"/>
                <a:gd name="T57" fmla="*/ 2147483646 h 604"/>
                <a:gd name="T58" fmla="*/ 2147483646 w 897"/>
                <a:gd name="T59" fmla="*/ 2147483646 h 604"/>
                <a:gd name="T60" fmla="*/ 2147483646 w 897"/>
                <a:gd name="T61" fmla="*/ 2147483646 h 604"/>
                <a:gd name="T62" fmla="*/ 2147483646 w 897"/>
                <a:gd name="T63" fmla="*/ 2147483646 h 604"/>
                <a:gd name="T64" fmla="*/ 2147483646 w 897"/>
                <a:gd name="T65" fmla="*/ 2147483646 h 604"/>
                <a:gd name="T66" fmla="*/ 2147483646 w 897"/>
                <a:gd name="T67" fmla="*/ 2147483646 h 604"/>
                <a:gd name="T68" fmla="*/ 2147483646 w 897"/>
                <a:gd name="T69" fmla="*/ 2147483646 h 604"/>
                <a:gd name="T70" fmla="*/ 2147483646 w 897"/>
                <a:gd name="T71" fmla="*/ 2147483646 h 604"/>
                <a:gd name="T72" fmla="*/ 2147483646 w 897"/>
                <a:gd name="T73" fmla="*/ 2147483646 h 604"/>
                <a:gd name="T74" fmla="*/ 2147483646 w 897"/>
                <a:gd name="T75" fmla="*/ 2147483646 h 604"/>
                <a:gd name="T76" fmla="*/ 2147483646 w 897"/>
                <a:gd name="T77" fmla="*/ 2147483646 h 604"/>
                <a:gd name="T78" fmla="*/ 2147483646 w 897"/>
                <a:gd name="T79" fmla="*/ 2147483646 h 604"/>
                <a:gd name="T80" fmla="*/ 2147483646 w 897"/>
                <a:gd name="T81" fmla="*/ 2147483646 h 604"/>
                <a:gd name="T82" fmla="*/ 2147483646 w 897"/>
                <a:gd name="T83" fmla="*/ 2147483646 h 604"/>
                <a:gd name="T84" fmla="*/ 2147483646 w 897"/>
                <a:gd name="T85" fmla="*/ 2147483646 h 604"/>
                <a:gd name="T86" fmla="*/ 2147483646 w 897"/>
                <a:gd name="T87" fmla="*/ 2147483646 h 604"/>
                <a:gd name="T88" fmla="*/ 2147483646 w 897"/>
                <a:gd name="T89" fmla="*/ 2147483646 h 60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97"/>
                <a:gd name="T136" fmla="*/ 0 h 604"/>
                <a:gd name="T137" fmla="*/ 897 w 897"/>
                <a:gd name="T138" fmla="*/ 604 h 60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97" h="604">
                  <a:moveTo>
                    <a:pt x="665" y="179"/>
                  </a:moveTo>
                  <a:lnTo>
                    <a:pt x="551" y="93"/>
                  </a:lnTo>
                  <a:lnTo>
                    <a:pt x="547" y="90"/>
                  </a:lnTo>
                  <a:lnTo>
                    <a:pt x="535" y="82"/>
                  </a:lnTo>
                  <a:lnTo>
                    <a:pt x="517" y="69"/>
                  </a:lnTo>
                  <a:lnTo>
                    <a:pt x="496" y="56"/>
                  </a:lnTo>
                  <a:lnTo>
                    <a:pt x="475" y="42"/>
                  </a:lnTo>
                  <a:lnTo>
                    <a:pt x="454" y="29"/>
                  </a:lnTo>
                  <a:lnTo>
                    <a:pt x="439" y="19"/>
                  </a:lnTo>
                  <a:lnTo>
                    <a:pt x="429" y="15"/>
                  </a:lnTo>
                  <a:lnTo>
                    <a:pt x="419" y="14"/>
                  </a:lnTo>
                  <a:lnTo>
                    <a:pt x="403" y="10"/>
                  </a:lnTo>
                  <a:lnTo>
                    <a:pt x="382" y="7"/>
                  </a:lnTo>
                  <a:lnTo>
                    <a:pt x="358" y="4"/>
                  </a:lnTo>
                  <a:lnTo>
                    <a:pt x="335" y="1"/>
                  </a:lnTo>
                  <a:lnTo>
                    <a:pt x="314" y="0"/>
                  </a:lnTo>
                  <a:lnTo>
                    <a:pt x="297" y="1"/>
                  </a:lnTo>
                  <a:lnTo>
                    <a:pt x="287" y="3"/>
                  </a:lnTo>
                  <a:lnTo>
                    <a:pt x="278" y="7"/>
                  </a:lnTo>
                  <a:lnTo>
                    <a:pt x="262" y="11"/>
                  </a:lnTo>
                  <a:lnTo>
                    <a:pt x="243" y="18"/>
                  </a:lnTo>
                  <a:lnTo>
                    <a:pt x="221" y="25"/>
                  </a:lnTo>
                  <a:lnTo>
                    <a:pt x="198" y="35"/>
                  </a:lnTo>
                  <a:lnTo>
                    <a:pt x="178" y="44"/>
                  </a:lnTo>
                  <a:lnTo>
                    <a:pt x="160" y="54"/>
                  </a:lnTo>
                  <a:lnTo>
                    <a:pt x="146" y="65"/>
                  </a:lnTo>
                  <a:lnTo>
                    <a:pt x="135" y="79"/>
                  </a:lnTo>
                  <a:lnTo>
                    <a:pt x="121" y="94"/>
                  </a:lnTo>
                  <a:lnTo>
                    <a:pt x="107" y="111"/>
                  </a:lnTo>
                  <a:lnTo>
                    <a:pt x="93" y="126"/>
                  </a:lnTo>
                  <a:lnTo>
                    <a:pt x="79" y="142"/>
                  </a:lnTo>
                  <a:lnTo>
                    <a:pt x="69" y="153"/>
                  </a:lnTo>
                  <a:lnTo>
                    <a:pt x="62" y="161"/>
                  </a:lnTo>
                  <a:lnTo>
                    <a:pt x="60" y="164"/>
                  </a:lnTo>
                  <a:lnTo>
                    <a:pt x="40" y="246"/>
                  </a:lnTo>
                  <a:lnTo>
                    <a:pt x="0" y="321"/>
                  </a:lnTo>
                  <a:lnTo>
                    <a:pt x="23" y="404"/>
                  </a:lnTo>
                  <a:lnTo>
                    <a:pt x="25" y="407"/>
                  </a:lnTo>
                  <a:lnTo>
                    <a:pt x="30" y="415"/>
                  </a:lnTo>
                  <a:lnTo>
                    <a:pt x="39" y="425"/>
                  </a:lnTo>
                  <a:lnTo>
                    <a:pt x="48" y="439"/>
                  </a:lnTo>
                  <a:lnTo>
                    <a:pt x="58" y="452"/>
                  </a:lnTo>
                  <a:lnTo>
                    <a:pt x="68" y="464"/>
                  </a:lnTo>
                  <a:lnTo>
                    <a:pt x="78" y="472"/>
                  </a:lnTo>
                  <a:lnTo>
                    <a:pt x="83" y="478"/>
                  </a:lnTo>
                  <a:lnTo>
                    <a:pt x="94" y="485"/>
                  </a:lnTo>
                  <a:lnTo>
                    <a:pt x="107" y="493"/>
                  </a:lnTo>
                  <a:lnTo>
                    <a:pt x="118" y="499"/>
                  </a:lnTo>
                  <a:lnTo>
                    <a:pt x="122" y="502"/>
                  </a:lnTo>
                  <a:lnTo>
                    <a:pt x="125" y="502"/>
                  </a:lnTo>
                  <a:lnTo>
                    <a:pt x="135" y="503"/>
                  </a:lnTo>
                  <a:lnTo>
                    <a:pt x="150" y="506"/>
                  </a:lnTo>
                  <a:lnTo>
                    <a:pt x="168" y="509"/>
                  </a:lnTo>
                  <a:lnTo>
                    <a:pt x="190" y="511"/>
                  </a:lnTo>
                  <a:lnTo>
                    <a:pt x="217" y="514"/>
                  </a:lnTo>
                  <a:lnTo>
                    <a:pt x="243" y="518"/>
                  </a:lnTo>
                  <a:lnTo>
                    <a:pt x="271" y="521"/>
                  </a:lnTo>
                  <a:lnTo>
                    <a:pt x="298" y="525"/>
                  </a:lnTo>
                  <a:lnTo>
                    <a:pt x="326" y="529"/>
                  </a:lnTo>
                  <a:lnTo>
                    <a:pt x="353" y="532"/>
                  </a:lnTo>
                  <a:lnTo>
                    <a:pt x="376" y="535"/>
                  </a:lnTo>
                  <a:lnTo>
                    <a:pt x="396" y="538"/>
                  </a:lnTo>
                  <a:lnTo>
                    <a:pt x="412" y="541"/>
                  </a:lnTo>
                  <a:lnTo>
                    <a:pt x="424" y="542"/>
                  </a:lnTo>
                  <a:lnTo>
                    <a:pt x="429" y="542"/>
                  </a:lnTo>
                  <a:lnTo>
                    <a:pt x="437" y="539"/>
                  </a:lnTo>
                  <a:lnTo>
                    <a:pt x="451" y="534"/>
                  </a:lnTo>
                  <a:lnTo>
                    <a:pt x="471" y="527"/>
                  </a:lnTo>
                  <a:lnTo>
                    <a:pt x="493" y="517"/>
                  </a:lnTo>
                  <a:lnTo>
                    <a:pt x="515" y="510"/>
                  </a:lnTo>
                  <a:lnTo>
                    <a:pt x="536" y="503"/>
                  </a:lnTo>
                  <a:lnTo>
                    <a:pt x="554" y="500"/>
                  </a:lnTo>
                  <a:lnTo>
                    <a:pt x="567" y="502"/>
                  </a:lnTo>
                  <a:lnTo>
                    <a:pt x="576" y="506"/>
                  </a:lnTo>
                  <a:lnTo>
                    <a:pt x="589" y="509"/>
                  </a:lnTo>
                  <a:lnTo>
                    <a:pt x="601" y="511"/>
                  </a:lnTo>
                  <a:lnTo>
                    <a:pt x="615" y="514"/>
                  </a:lnTo>
                  <a:lnTo>
                    <a:pt x="628" y="517"/>
                  </a:lnTo>
                  <a:lnTo>
                    <a:pt x="640" y="520"/>
                  </a:lnTo>
                  <a:lnTo>
                    <a:pt x="650" y="524"/>
                  </a:lnTo>
                  <a:lnTo>
                    <a:pt x="657" y="529"/>
                  </a:lnTo>
                  <a:lnTo>
                    <a:pt x="662" y="536"/>
                  </a:lnTo>
                  <a:lnTo>
                    <a:pt x="669" y="543"/>
                  </a:lnTo>
                  <a:lnTo>
                    <a:pt x="675" y="550"/>
                  </a:lnTo>
                  <a:lnTo>
                    <a:pt x="682" y="559"/>
                  </a:lnTo>
                  <a:lnTo>
                    <a:pt x="690" y="566"/>
                  </a:lnTo>
                  <a:lnTo>
                    <a:pt x="699" y="574"/>
                  </a:lnTo>
                  <a:lnTo>
                    <a:pt x="708" y="582"/>
                  </a:lnTo>
                  <a:lnTo>
                    <a:pt x="719" y="589"/>
                  </a:lnTo>
                  <a:lnTo>
                    <a:pt x="731" y="596"/>
                  </a:lnTo>
                  <a:lnTo>
                    <a:pt x="738" y="600"/>
                  </a:lnTo>
                  <a:lnTo>
                    <a:pt x="743" y="603"/>
                  </a:lnTo>
                  <a:lnTo>
                    <a:pt x="749" y="604"/>
                  </a:lnTo>
                  <a:lnTo>
                    <a:pt x="754" y="604"/>
                  </a:lnTo>
                  <a:lnTo>
                    <a:pt x="760" y="603"/>
                  </a:lnTo>
                  <a:lnTo>
                    <a:pt x="765" y="600"/>
                  </a:lnTo>
                  <a:lnTo>
                    <a:pt x="775" y="596"/>
                  </a:lnTo>
                  <a:lnTo>
                    <a:pt x="785" y="591"/>
                  </a:lnTo>
                  <a:lnTo>
                    <a:pt x="790" y="585"/>
                  </a:lnTo>
                  <a:lnTo>
                    <a:pt x="796" y="577"/>
                  </a:lnTo>
                  <a:lnTo>
                    <a:pt x="801" y="568"/>
                  </a:lnTo>
                  <a:lnTo>
                    <a:pt x="806" y="561"/>
                  </a:lnTo>
                  <a:lnTo>
                    <a:pt x="811" y="553"/>
                  </a:lnTo>
                  <a:lnTo>
                    <a:pt x="817" y="548"/>
                  </a:lnTo>
                  <a:lnTo>
                    <a:pt x="826" y="542"/>
                  </a:lnTo>
                  <a:lnTo>
                    <a:pt x="840" y="529"/>
                  </a:lnTo>
                  <a:lnTo>
                    <a:pt x="849" y="511"/>
                  </a:lnTo>
                  <a:lnTo>
                    <a:pt x="853" y="492"/>
                  </a:lnTo>
                  <a:lnTo>
                    <a:pt x="861" y="475"/>
                  </a:lnTo>
                  <a:lnTo>
                    <a:pt x="874" y="459"/>
                  </a:lnTo>
                  <a:lnTo>
                    <a:pt x="885" y="442"/>
                  </a:lnTo>
                  <a:lnTo>
                    <a:pt x="893" y="429"/>
                  </a:lnTo>
                  <a:lnTo>
                    <a:pt x="897" y="424"/>
                  </a:lnTo>
                  <a:lnTo>
                    <a:pt x="861" y="409"/>
                  </a:lnTo>
                  <a:lnTo>
                    <a:pt x="863" y="400"/>
                  </a:lnTo>
                  <a:lnTo>
                    <a:pt x="864" y="379"/>
                  </a:lnTo>
                  <a:lnTo>
                    <a:pt x="861" y="356"/>
                  </a:lnTo>
                  <a:lnTo>
                    <a:pt x="853" y="338"/>
                  </a:lnTo>
                  <a:lnTo>
                    <a:pt x="846" y="332"/>
                  </a:lnTo>
                  <a:lnTo>
                    <a:pt x="839" y="327"/>
                  </a:lnTo>
                  <a:lnTo>
                    <a:pt x="832" y="321"/>
                  </a:lnTo>
                  <a:lnTo>
                    <a:pt x="824" y="317"/>
                  </a:lnTo>
                  <a:lnTo>
                    <a:pt x="814" y="313"/>
                  </a:lnTo>
                  <a:lnTo>
                    <a:pt x="806" y="310"/>
                  </a:lnTo>
                  <a:lnTo>
                    <a:pt x="799" y="307"/>
                  </a:lnTo>
                  <a:lnTo>
                    <a:pt x="790" y="306"/>
                  </a:lnTo>
                  <a:lnTo>
                    <a:pt x="779" y="300"/>
                  </a:lnTo>
                  <a:lnTo>
                    <a:pt x="760" y="288"/>
                  </a:lnTo>
                  <a:lnTo>
                    <a:pt x="738" y="271"/>
                  </a:lnTo>
                  <a:lnTo>
                    <a:pt x="713" y="253"/>
                  </a:lnTo>
                  <a:lnTo>
                    <a:pt x="689" y="235"/>
                  </a:lnTo>
                  <a:lnTo>
                    <a:pt x="668" y="218"/>
                  </a:lnTo>
                  <a:lnTo>
                    <a:pt x="654" y="207"/>
                  </a:lnTo>
                  <a:lnTo>
                    <a:pt x="649" y="203"/>
                  </a:lnTo>
                  <a:lnTo>
                    <a:pt x="665" y="179"/>
                  </a:lnTo>
                  <a:close/>
                </a:path>
              </a:pathLst>
            </a:custGeom>
            <a:solidFill>
              <a:srgbClr val="BF54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11">
              <a:extLst>
                <a:ext uri="{FF2B5EF4-FFF2-40B4-BE49-F238E27FC236}">
                  <a16:creationId xmlns:a16="http://schemas.microsoft.com/office/drawing/2014/main" id="{100065CB-F674-4B69-A954-FD12909CE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0800" y="6376988"/>
              <a:ext cx="655638" cy="463550"/>
            </a:xfrm>
            <a:custGeom>
              <a:avLst/>
              <a:gdLst>
                <a:gd name="T0" fmla="*/ 2147483646 w 827"/>
                <a:gd name="T1" fmla="*/ 2147483646 h 583"/>
                <a:gd name="T2" fmla="*/ 2147483646 w 827"/>
                <a:gd name="T3" fmla="*/ 2147483646 h 583"/>
                <a:gd name="T4" fmla="*/ 2147483646 w 827"/>
                <a:gd name="T5" fmla="*/ 2147483646 h 583"/>
                <a:gd name="T6" fmla="*/ 2147483646 w 827"/>
                <a:gd name="T7" fmla="*/ 2147483646 h 583"/>
                <a:gd name="T8" fmla="*/ 2147483646 w 827"/>
                <a:gd name="T9" fmla="*/ 2147483646 h 583"/>
                <a:gd name="T10" fmla="*/ 2147483646 w 827"/>
                <a:gd name="T11" fmla="*/ 2147483646 h 583"/>
                <a:gd name="T12" fmla="*/ 2147483646 w 827"/>
                <a:gd name="T13" fmla="*/ 2147483646 h 583"/>
                <a:gd name="T14" fmla="*/ 2147483646 w 827"/>
                <a:gd name="T15" fmla="*/ 502601106 h 583"/>
                <a:gd name="T16" fmla="*/ 2147483646 w 827"/>
                <a:gd name="T17" fmla="*/ 502601106 h 583"/>
                <a:gd name="T18" fmla="*/ 2147483646 w 827"/>
                <a:gd name="T19" fmla="*/ 2147483646 h 583"/>
                <a:gd name="T20" fmla="*/ 2147483646 w 827"/>
                <a:gd name="T21" fmla="*/ 2147483646 h 583"/>
                <a:gd name="T22" fmla="*/ 2147483646 w 827"/>
                <a:gd name="T23" fmla="*/ 2147483646 h 583"/>
                <a:gd name="T24" fmla="*/ 2147483646 w 827"/>
                <a:gd name="T25" fmla="*/ 2147483646 h 583"/>
                <a:gd name="T26" fmla="*/ 2147483646 w 827"/>
                <a:gd name="T27" fmla="*/ 2147483646 h 583"/>
                <a:gd name="T28" fmla="*/ 2147483646 w 827"/>
                <a:gd name="T29" fmla="*/ 2147483646 h 583"/>
                <a:gd name="T30" fmla="*/ 1494614424 w 827"/>
                <a:gd name="T31" fmla="*/ 2147483646 h 583"/>
                <a:gd name="T32" fmla="*/ 1494614424 w 827"/>
                <a:gd name="T33" fmla="*/ 2147483646 h 583"/>
                <a:gd name="T34" fmla="*/ 2147483646 w 827"/>
                <a:gd name="T35" fmla="*/ 2147483646 h 583"/>
                <a:gd name="T36" fmla="*/ 2147483646 w 827"/>
                <a:gd name="T37" fmla="*/ 2147483646 h 583"/>
                <a:gd name="T38" fmla="*/ 2147483646 w 827"/>
                <a:gd name="T39" fmla="*/ 2147483646 h 583"/>
                <a:gd name="T40" fmla="*/ 2147483646 w 827"/>
                <a:gd name="T41" fmla="*/ 2147483646 h 583"/>
                <a:gd name="T42" fmla="*/ 2147483646 w 827"/>
                <a:gd name="T43" fmla="*/ 2147483646 h 583"/>
                <a:gd name="T44" fmla="*/ 2147483646 w 827"/>
                <a:gd name="T45" fmla="*/ 2147483646 h 583"/>
                <a:gd name="T46" fmla="*/ 2147483646 w 827"/>
                <a:gd name="T47" fmla="*/ 2147483646 h 583"/>
                <a:gd name="T48" fmla="*/ 2147483646 w 827"/>
                <a:gd name="T49" fmla="*/ 2147483646 h 583"/>
                <a:gd name="T50" fmla="*/ 2147483646 w 827"/>
                <a:gd name="T51" fmla="*/ 2147483646 h 583"/>
                <a:gd name="T52" fmla="*/ 2147483646 w 827"/>
                <a:gd name="T53" fmla="*/ 2147483646 h 583"/>
                <a:gd name="T54" fmla="*/ 2147483646 w 827"/>
                <a:gd name="T55" fmla="*/ 2147483646 h 583"/>
                <a:gd name="T56" fmla="*/ 2147483646 w 827"/>
                <a:gd name="T57" fmla="*/ 2147483646 h 583"/>
                <a:gd name="T58" fmla="*/ 2147483646 w 827"/>
                <a:gd name="T59" fmla="*/ 2147483646 h 583"/>
                <a:gd name="T60" fmla="*/ 2147483646 w 827"/>
                <a:gd name="T61" fmla="*/ 2147483646 h 583"/>
                <a:gd name="T62" fmla="*/ 2147483646 w 827"/>
                <a:gd name="T63" fmla="*/ 2147483646 h 583"/>
                <a:gd name="T64" fmla="*/ 2147483646 w 827"/>
                <a:gd name="T65" fmla="*/ 2147483646 h 583"/>
                <a:gd name="T66" fmla="*/ 2147483646 w 827"/>
                <a:gd name="T67" fmla="*/ 2147483646 h 583"/>
                <a:gd name="T68" fmla="*/ 2147483646 w 827"/>
                <a:gd name="T69" fmla="*/ 2147483646 h 583"/>
                <a:gd name="T70" fmla="*/ 2147483646 w 827"/>
                <a:gd name="T71" fmla="*/ 2147483646 h 583"/>
                <a:gd name="T72" fmla="*/ 2147483646 w 827"/>
                <a:gd name="T73" fmla="*/ 2147483646 h 583"/>
                <a:gd name="T74" fmla="*/ 2147483646 w 827"/>
                <a:gd name="T75" fmla="*/ 2147483646 h 58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27"/>
                <a:gd name="T115" fmla="*/ 0 h 583"/>
                <a:gd name="T116" fmla="*/ 827 w 827"/>
                <a:gd name="T117" fmla="*/ 583 h 58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27" h="583">
                  <a:moveTo>
                    <a:pt x="827" y="166"/>
                  </a:moveTo>
                  <a:lnTo>
                    <a:pt x="824" y="150"/>
                  </a:lnTo>
                  <a:lnTo>
                    <a:pt x="819" y="133"/>
                  </a:lnTo>
                  <a:lnTo>
                    <a:pt x="809" y="116"/>
                  </a:lnTo>
                  <a:lnTo>
                    <a:pt x="795" y="101"/>
                  </a:lnTo>
                  <a:lnTo>
                    <a:pt x="777" y="87"/>
                  </a:lnTo>
                  <a:lnTo>
                    <a:pt x="756" y="73"/>
                  </a:lnTo>
                  <a:lnTo>
                    <a:pt x="733" y="61"/>
                  </a:lnTo>
                  <a:lnTo>
                    <a:pt x="706" y="48"/>
                  </a:lnTo>
                  <a:lnTo>
                    <a:pt x="677" y="37"/>
                  </a:lnTo>
                  <a:lnTo>
                    <a:pt x="645" y="29"/>
                  </a:lnTo>
                  <a:lnTo>
                    <a:pt x="612" y="20"/>
                  </a:lnTo>
                  <a:lnTo>
                    <a:pt x="576" y="12"/>
                  </a:lnTo>
                  <a:lnTo>
                    <a:pt x="537" y="6"/>
                  </a:lnTo>
                  <a:lnTo>
                    <a:pt x="498" y="2"/>
                  </a:lnTo>
                  <a:lnTo>
                    <a:pt x="456" y="1"/>
                  </a:lnTo>
                  <a:lnTo>
                    <a:pt x="414" y="0"/>
                  </a:lnTo>
                  <a:lnTo>
                    <a:pt x="373" y="1"/>
                  </a:lnTo>
                  <a:lnTo>
                    <a:pt x="331" y="2"/>
                  </a:lnTo>
                  <a:lnTo>
                    <a:pt x="292" y="6"/>
                  </a:lnTo>
                  <a:lnTo>
                    <a:pt x="253" y="12"/>
                  </a:lnTo>
                  <a:lnTo>
                    <a:pt x="217" y="20"/>
                  </a:lnTo>
                  <a:lnTo>
                    <a:pt x="184" y="29"/>
                  </a:lnTo>
                  <a:lnTo>
                    <a:pt x="152" y="37"/>
                  </a:lnTo>
                  <a:lnTo>
                    <a:pt x="123" y="48"/>
                  </a:lnTo>
                  <a:lnTo>
                    <a:pt x="95" y="61"/>
                  </a:lnTo>
                  <a:lnTo>
                    <a:pt x="71" y="73"/>
                  </a:lnTo>
                  <a:lnTo>
                    <a:pt x="50" y="87"/>
                  </a:lnTo>
                  <a:lnTo>
                    <a:pt x="34" y="101"/>
                  </a:lnTo>
                  <a:lnTo>
                    <a:pt x="18" y="116"/>
                  </a:lnTo>
                  <a:lnTo>
                    <a:pt x="9" y="133"/>
                  </a:lnTo>
                  <a:lnTo>
                    <a:pt x="3" y="150"/>
                  </a:lnTo>
                  <a:lnTo>
                    <a:pt x="0" y="166"/>
                  </a:lnTo>
                  <a:lnTo>
                    <a:pt x="3" y="183"/>
                  </a:lnTo>
                  <a:lnTo>
                    <a:pt x="9" y="200"/>
                  </a:lnTo>
                  <a:lnTo>
                    <a:pt x="18" y="216"/>
                  </a:lnTo>
                  <a:lnTo>
                    <a:pt x="34" y="232"/>
                  </a:lnTo>
                  <a:lnTo>
                    <a:pt x="50" y="247"/>
                  </a:lnTo>
                  <a:lnTo>
                    <a:pt x="71" y="261"/>
                  </a:lnTo>
                  <a:lnTo>
                    <a:pt x="95" y="273"/>
                  </a:lnTo>
                  <a:lnTo>
                    <a:pt x="123" y="286"/>
                  </a:lnTo>
                  <a:lnTo>
                    <a:pt x="152" y="296"/>
                  </a:lnTo>
                  <a:lnTo>
                    <a:pt x="184" y="305"/>
                  </a:lnTo>
                  <a:lnTo>
                    <a:pt x="217" y="314"/>
                  </a:lnTo>
                  <a:lnTo>
                    <a:pt x="253" y="322"/>
                  </a:lnTo>
                  <a:lnTo>
                    <a:pt x="292" y="328"/>
                  </a:lnTo>
                  <a:lnTo>
                    <a:pt x="331" y="332"/>
                  </a:lnTo>
                  <a:lnTo>
                    <a:pt x="373" y="333"/>
                  </a:lnTo>
                  <a:lnTo>
                    <a:pt x="414" y="334"/>
                  </a:lnTo>
                  <a:lnTo>
                    <a:pt x="420" y="334"/>
                  </a:lnTo>
                  <a:lnTo>
                    <a:pt x="425" y="334"/>
                  </a:lnTo>
                  <a:lnTo>
                    <a:pt x="431" y="334"/>
                  </a:lnTo>
                  <a:lnTo>
                    <a:pt x="437" y="333"/>
                  </a:lnTo>
                  <a:lnTo>
                    <a:pt x="441" y="333"/>
                  </a:lnTo>
                  <a:lnTo>
                    <a:pt x="446" y="333"/>
                  </a:lnTo>
                  <a:lnTo>
                    <a:pt x="452" y="333"/>
                  </a:lnTo>
                  <a:lnTo>
                    <a:pt x="457" y="333"/>
                  </a:lnTo>
                  <a:lnTo>
                    <a:pt x="455" y="583"/>
                  </a:lnTo>
                  <a:lnTo>
                    <a:pt x="562" y="583"/>
                  </a:lnTo>
                  <a:lnTo>
                    <a:pt x="564" y="322"/>
                  </a:lnTo>
                  <a:lnTo>
                    <a:pt x="592" y="318"/>
                  </a:lnTo>
                  <a:lnTo>
                    <a:pt x="620" y="311"/>
                  </a:lnTo>
                  <a:lnTo>
                    <a:pt x="645" y="305"/>
                  </a:lnTo>
                  <a:lnTo>
                    <a:pt x="670" y="297"/>
                  </a:lnTo>
                  <a:lnTo>
                    <a:pt x="694" y="290"/>
                  </a:lnTo>
                  <a:lnTo>
                    <a:pt x="714" y="282"/>
                  </a:lnTo>
                  <a:lnTo>
                    <a:pt x="735" y="272"/>
                  </a:lnTo>
                  <a:lnTo>
                    <a:pt x="753" y="262"/>
                  </a:lnTo>
                  <a:lnTo>
                    <a:pt x="770" y="251"/>
                  </a:lnTo>
                  <a:lnTo>
                    <a:pt x="784" y="240"/>
                  </a:lnTo>
                  <a:lnTo>
                    <a:pt x="796" y="229"/>
                  </a:lnTo>
                  <a:lnTo>
                    <a:pt x="808" y="218"/>
                  </a:lnTo>
                  <a:lnTo>
                    <a:pt x="816" y="205"/>
                  </a:lnTo>
                  <a:lnTo>
                    <a:pt x="821" y="193"/>
                  </a:lnTo>
                  <a:lnTo>
                    <a:pt x="826" y="179"/>
                  </a:lnTo>
                  <a:lnTo>
                    <a:pt x="827" y="166"/>
                  </a:lnTo>
                  <a:close/>
                </a:path>
              </a:pathLst>
            </a:custGeom>
            <a:solidFill>
              <a:srgbClr val="EAA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12">
              <a:extLst>
                <a:ext uri="{FF2B5EF4-FFF2-40B4-BE49-F238E27FC236}">
                  <a16:creationId xmlns:a16="http://schemas.microsoft.com/office/drawing/2014/main" id="{4EF96E4E-ACC8-46EF-8EA3-B7E48C61D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" y="6164263"/>
              <a:ext cx="1011238" cy="676275"/>
            </a:xfrm>
            <a:custGeom>
              <a:avLst/>
              <a:gdLst>
                <a:gd name="T0" fmla="*/ 2147483646 w 1274"/>
                <a:gd name="T1" fmla="*/ 2147483646 h 850"/>
                <a:gd name="T2" fmla="*/ 2147483646 w 1274"/>
                <a:gd name="T3" fmla="*/ 2147483646 h 850"/>
                <a:gd name="T4" fmla="*/ 2147483646 w 1274"/>
                <a:gd name="T5" fmla="*/ 2147483646 h 850"/>
                <a:gd name="T6" fmla="*/ 2147483646 w 1274"/>
                <a:gd name="T7" fmla="*/ 2147483646 h 850"/>
                <a:gd name="T8" fmla="*/ 2147483646 w 1274"/>
                <a:gd name="T9" fmla="*/ 2147483646 h 850"/>
                <a:gd name="T10" fmla="*/ 2147483646 w 1274"/>
                <a:gd name="T11" fmla="*/ 2147483646 h 850"/>
                <a:gd name="T12" fmla="*/ 2147483646 w 1274"/>
                <a:gd name="T13" fmla="*/ 2147483646 h 850"/>
                <a:gd name="T14" fmla="*/ 2147483646 w 1274"/>
                <a:gd name="T15" fmla="*/ 2147483646 h 850"/>
                <a:gd name="T16" fmla="*/ 2147483646 w 1274"/>
                <a:gd name="T17" fmla="*/ 2147483646 h 850"/>
                <a:gd name="T18" fmla="*/ 2147483646 w 1274"/>
                <a:gd name="T19" fmla="*/ 2147483646 h 850"/>
                <a:gd name="T20" fmla="*/ 2147483646 w 1274"/>
                <a:gd name="T21" fmla="*/ 2147483646 h 850"/>
                <a:gd name="T22" fmla="*/ 2147483646 w 1274"/>
                <a:gd name="T23" fmla="*/ 2147483646 h 850"/>
                <a:gd name="T24" fmla="*/ 2147483646 w 1274"/>
                <a:gd name="T25" fmla="*/ 2147483646 h 850"/>
                <a:gd name="T26" fmla="*/ 2147483646 w 1274"/>
                <a:gd name="T27" fmla="*/ 2147483646 h 850"/>
                <a:gd name="T28" fmla="*/ 2147483646 w 1274"/>
                <a:gd name="T29" fmla="*/ 2147483646 h 850"/>
                <a:gd name="T30" fmla="*/ 500251660 w 1274"/>
                <a:gd name="T31" fmla="*/ 2147483646 h 850"/>
                <a:gd name="T32" fmla="*/ 0 w 1274"/>
                <a:gd name="T33" fmla="*/ 2147483646 h 850"/>
                <a:gd name="T34" fmla="*/ 2147483646 w 1274"/>
                <a:gd name="T35" fmla="*/ 2147483646 h 850"/>
                <a:gd name="T36" fmla="*/ 2147483646 w 1274"/>
                <a:gd name="T37" fmla="*/ 2147483646 h 850"/>
                <a:gd name="T38" fmla="*/ 2147483646 w 1274"/>
                <a:gd name="T39" fmla="*/ 2147483646 h 850"/>
                <a:gd name="T40" fmla="*/ 2147483646 w 1274"/>
                <a:gd name="T41" fmla="*/ 2147483646 h 850"/>
                <a:gd name="T42" fmla="*/ 2147483646 w 1274"/>
                <a:gd name="T43" fmla="*/ 2147483646 h 850"/>
                <a:gd name="T44" fmla="*/ 2147483646 w 1274"/>
                <a:gd name="T45" fmla="*/ 2147483646 h 850"/>
                <a:gd name="T46" fmla="*/ 2147483646 w 1274"/>
                <a:gd name="T47" fmla="*/ 2147483646 h 850"/>
                <a:gd name="T48" fmla="*/ 2147483646 w 1274"/>
                <a:gd name="T49" fmla="*/ 2147483646 h 850"/>
                <a:gd name="T50" fmla="*/ 2147483646 w 1274"/>
                <a:gd name="T51" fmla="*/ 2147483646 h 850"/>
                <a:gd name="T52" fmla="*/ 2147483646 w 1274"/>
                <a:gd name="T53" fmla="*/ 2147483646 h 850"/>
                <a:gd name="T54" fmla="*/ 2147483646 w 1274"/>
                <a:gd name="T55" fmla="*/ 2147483646 h 850"/>
                <a:gd name="T56" fmla="*/ 2147483646 w 1274"/>
                <a:gd name="T57" fmla="*/ 2147483646 h 850"/>
                <a:gd name="T58" fmla="*/ 2147483646 w 1274"/>
                <a:gd name="T59" fmla="*/ 2147483646 h 850"/>
                <a:gd name="T60" fmla="*/ 2147483646 w 1274"/>
                <a:gd name="T61" fmla="*/ 2147483646 h 850"/>
                <a:gd name="T62" fmla="*/ 2147483646 w 1274"/>
                <a:gd name="T63" fmla="*/ 2147483646 h 850"/>
                <a:gd name="T64" fmla="*/ 2147483646 w 1274"/>
                <a:gd name="T65" fmla="*/ 2147483646 h 850"/>
                <a:gd name="T66" fmla="*/ 2147483646 w 1274"/>
                <a:gd name="T67" fmla="*/ 2147483646 h 850"/>
                <a:gd name="T68" fmla="*/ 2147483646 w 1274"/>
                <a:gd name="T69" fmla="*/ 2147483646 h 850"/>
                <a:gd name="T70" fmla="*/ 2147483646 w 1274"/>
                <a:gd name="T71" fmla="*/ 2147483646 h 850"/>
                <a:gd name="T72" fmla="*/ 2147483646 w 1274"/>
                <a:gd name="T73" fmla="*/ 2147483646 h 850"/>
                <a:gd name="T74" fmla="*/ 2147483646 w 1274"/>
                <a:gd name="T75" fmla="*/ 2147483646 h 850"/>
                <a:gd name="T76" fmla="*/ 2147483646 w 1274"/>
                <a:gd name="T77" fmla="*/ 2147483646 h 850"/>
                <a:gd name="T78" fmla="*/ 2147483646 w 1274"/>
                <a:gd name="T79" fmla="*/ 2147483646 h 850"/>
                <a:gd name="T80" fmla="*/ 2147483646 w 1274"/>
                <a:gd name="T81" fmla="*/ 2147483646 h 850"/>
                <a:gd name="T82" fmla="*/ 2147483646 w 1274"/>
                <a:gd name="T83" fmla="*/ 2147483646 h 850"/>
                <a:gd name="T84" fmla="*/ 2147483646 w 1274"/>
                <a:gd name="T85" fmla="*/ 2147483646 h 850"/>
                <a:gd name="T86" fmla="*/ 2147483646 w 1274"/>
                <a:gd name="T87" fmla="*/ 2147483646 h 850"/>
                <a:gd name="T88" fmla="*/ 2147483646 w 1274"/>
                <a:gd name="T89" fmla="*/ 2147483646 h 850"/>
                <a:gd name="T90" fmla="*/ 2147483646 w 1274"/>
                <a:gd name="T91" fmla="*/ 2147483646 h 850"/>
                <a:gd name="T92" fmla="*/ 2147483646 w 1274"/>
                <a:gd name="T93" fmla="*/ 2147483646 h 850"/>
                <a:gd name="T94" fmla="*/ 2147483646 w 1274"/>
                <a:gd name="T95" fmla="*/ 2147483646 h 850"/>
                <a:gd name="T96" fmla="*/ 2147483646 w 1274"/>
                <a:gd name="T97" fmla="*/ 2147483646 h 850"/>
                <a:gd name="T98" fmla="*/ 2147483646 w 1274"/>
                <a:gd name="T99" fmla="*/ 2147483646 h 850"/>
                <a:gd name="T100" fmla="*/ 2147483646 w 1274"/>
                <a:gd name="T101" fmla="*/ 2147483646 h 850"/>
                <a:gd name="T102" fmla="*/ 2147483646 w 1274"/>
                <a:gd name="T103" fmla="*/ 2147483646 h 850"/>
                <a:gd name="T104" fmla="*/ 2147483646 w 1274"/>
                <a:gd name="T105" fmla="*/ 2147483646 h 850"/>
                <a:gd name="T106" fmla="*/ 2147483646 w 1274"/>
                <a:gd name="T107" fmla="*/ 2147483646 h 850"/>
                <a:gd name="T108" fmla="*/ 2147483646 w 1274"/>
                <a:gd name="T109" fmla="*/ 2147483646 h 8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4"/>
                <a:gd name="T166" fmla="*/ 0 h 850"/>
                <a:gd name="T167" fmla="*/ 1274 w 1274"/>
                <a:gd name="T168" fmla="*/ 850 h 85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4" h="850">
                  <a:moveTo>
                    <a:pt x="636" y="66"/>
                  </a:moveTo>
                  <a:lnTo>
                    <a:pt x="610" y="165"/>
                  </a:lnTo>
                  <a:lnTo>
                    <a:pt x="606" y="166"/>
                  </a:lnTo>
                  <a:lnTo>
                    <a:pt x="594" y="172"/>
                  </a:lnTo>
                  <a:lnTo>
                    <a:pt x="576" y="180"/>
                  </a:lnTo>
                  <a:lnTo>
                    <a:pt x="553" y="192"/>
                  </a:lnTo>
                  <a:lnTo>
                    <a:pt x="525" y="204"/>
                  </a:lnTo>
                  <a:lnTo>
                    <a:pt x="494" y="219"/>
                  </a:lnTo>
                  <a:lnTo>
                    <a:pt x="461" y="235"/>
                  </a:lnTo>
                  <a:lnTo>
                    <a:pt x="428" y="251"/>
                  </a:lnTo>
                  <a:lnTo>
                    <a:pt x="393" y="267"/>
                  </a:lnTo>
                  <a:lnTo>
                    <a:pt x="360" y="283"/>
                  </a:lnTo>
                  <a:lnTo>
                    <a:pt x="328" y="299"/>
                  </a:lnTo>
                  <a:lnTo>
                    <a:pt x="298" y="312"/>
                  </a:lnTo>
                  <a:lnTo>
                    <a:pt x="275" y="325"/>
                  </a:lnTo>
                  <a:lnTo>
                    <a:pt x="255" y="335"/>
                  </a:lnTo>
                  <a:lnTo>
                    <a:pt x="242" y="342"/>
                  </a:lnTo>
                  <a:lnTo>
                    <a:pt x="236" y="346"/>
                  </a:lnTo>
                  <a:lnTo>
                    <a:pt x="225" y="353"/>
                  </a:lnTo>
                  <a:lnTo>
                    <a:pt x="203" y="367"/>
                  </a:lnTo>
                  <a:lnTo>
                    <a:pt x="173" y="383"/>
                  </a:lnTo>
                  <a:lnTo>
                    <a:pt x="140" y="403"/>
                  </a:lnTo>
                  <a:lnTo>
                    <a:pt x="107" y="422"/>
                  </a:lnTo>
                  <a:lnTo>
                    <a:pt x="76" y="442"/>
                  </a:lnTo>
                  <a:lnTo>
                    <a:pt x="53" y="458"/>
                  </a:lnTo>
                  <a:lnTo>
                    <a:pt x="39" y="471"/>
                  </a:lnTo>
                  <a:lnTo>
                    <a:pt x="32" y="486"/>
                  </a:lnTo>
                  <a:lnTo>
                    <a:pt x="23" y="511"/>
                  </a:lnTo>
                  <a:lnTo>
                    <a:pt x="16" y="542"/>
                  </a:lnTo>
                  <a:lnTo>
                    <a:pt x="11" y="575"/>
                  </a:lnTo>
                  <a:lnTo>
                    <a:pt x="5" y="607"/>
                  </a:lnTo>
                  <a:lnTo>
                    <a:pt x="1" y="636"/>
                  </a:lnTo>
                  <a:lnTo>
                    <a:pt x="0" y="657"/>
                  </a:lnTo>
                  <a:lnTo>
                    <a:pt x="0" y="668"/>
                  </a:lnTo>
                  <a:lnTo>
                    <a:pt x="3" y="674"/>
                  </a:lnTo>
                  <a:lnTo>
                    <a:pt x="8" y="682"/>
                  </a:lnTo>
                  <a:lnTo>
                    <a:pt x="14" y="692"/>
                  </a:lnTo>
                  <a:lnTo>
                    <a:pt x="22" y="702"/>
                  </a:lnTo>
                  <a:lnTo>
                    <a:pt x="30" y="713"/>
                  </a:lnTo>
                  <a:lnTo>
                    <a:pt x="39" y="724"/>
                  </a:lnTo>
                  <a:lnTo>
                    <a:pt x="47" y="735"/>
                  </a:lnTo>
                  <a:lnTo>
                    <a:pt x="55" y="743"/>
                  </a:lnTo>
                  <a:lnTo>
                    <a:pt x="64" y="752"/>
                  </a:lnTo>
                  <a:lnTo>
                    <a:pt x="75" y="760"/>
                  </a:lnTo>
                  <a:lnTo>
                    <a:pt x="87" y="768"/>
                  </a:lnTo>
                  <a:lnTo>
                    <a:pt x="100" y="778"/>
                  </a:lnTo>
                  <a:lnTo>
                    <a:pt x="111" y="785"/>
                  </a:lnTo>
                  <a:lnTo>
                    <a:pt x="121" y="792"/>
                  </a:lnTo>
                  <a:lnTo>
                    <a:pt x="126" y="796"/>
                  </a:lnTo>
                  <a:lnTo>
                    <a:pt x="129" y="797"/>
                  </a:lnTo>
                  <a:lnTo>
                    <a:pt x="114" y="850"/>
                  </a:lnTo>
                  <a:lnTo>
                    <a:pt x="562" y="850"/>
                  </a:lnTo>
                  <a:lnTo>
                    <a:pt x="561" y="836"/>
                  </a:lnTo>
                  <a:lnTo>
                    <a:pt x="558" y="804"/>
                  </a:lnTo>
                  <a:lnTo>
                    <a:pt x="558" y="772"/>
                  </a:lnTo>
                  <a:lnTo>
                    <a:pt x="567" y="759"/>
                  </a:lnTo>
                  <a:lnTo>
                    <a:pt x="581" y="754"/>
                  </a:lnTo>
                  <a:lnTo>
                    <a:pt x="606" y="742"/>
                  </a:lnTo>
                  <a:lnTo>
                    <a:pt x="640" y="727"/>
                  </a:lnTo>
                  <a:lnTo>
                    <a:pt x="678" y="707"/>
                  </a:lnTo>
                  <a:lnTo>
                    <a:pt x="715" y="688"/>
                  </a:lnTo>
                  <a:lnTo>
                    <a:pt x="747" y="672"/>
                  </a:lnTo>
                  <a:lnTo>
                    <a:pt x="769" y="660"/>
                  </a:lnTo>
                  <a:lnTo>
                    <a:pt x="778" y="656"/>
                  </a:lnTo>
                  <a:lnTo>
                    <a:pt x="781" y="654"/>
                  </a:lnTo>
                  <a:lnTo>
                    <a:pt x="786" y="651"/>
                  </a:lnTo>
                  <a:lnTo>
                    <a:pt x="797" y="646"/>
                  </a:lnTo>
                  <a:lnTo>
                    <a:pt x="810" y="640"/>
                  </a:lnTo>
                  <a:lnTo>
                    <a:pt x="826" y="632"/>
                  </a:lnTo>
                  <a:lnTo>
                    <a:pt x="844" y="624"/>
                  </a:lnTo>
                  <a:lnTo>
                    <a:pt x="864" y="614"/>
                  </a:lnTo>
                  <a:lnTo>
                    <a:pt x="883" y="604"/>
                  </a:lnTo>
                  <a:lnTo>
                    <a:pt x="904" y="596"/>
                  </a:lnTo>
                  <a:lnTo>
                    <a:pt x="924" y="586"/>
                  </a:lnTo>
                  <a:lnTo>
                    <a:pt x="943" y="578"/>
                  </a:lnTo>
                  <a:lnTo>
                    <a:pt x="961" y="570"/>
                  </a:lnTo>
                  <a:lnTo>
                    <a:pt x="976" y="564"/>
                  </a:lnTo>
                  <a:lnTo>
                    <a:pt x="989" y="558"/>
                  </a:lnTo>
                  <a:lnTo>
                    <a:pt x="1000" y="556"/>
                  </a:lnTo>
                  <a:lnTo>
                    <a:pt x="1006" y="554"/>
                  </a:lnTo>
                  <a:lnTo>
                    <a:pt x="1020" y="550"/>
                  </a:lnTo>
                  <a:lnTo>
                    <a:pt x="1042" y="539"/>
                  </a:lnTo>
                  <a:lnTo>
                    <a:pt x="1068" y="522"/>
                  </a:lnTo>
                  <a:lnTo>
                    <a:pt x="1097" y="504"/>
                  </a:lnTo>
                  <a:lnTo>
                    <a:pt x="1125" y="486"/>
                  </a:lnTo>
                  <a:lnTo>
                    <a:pt x="1150" y="469"/>
                  </a:lnTo>
                  <a:lnTo>
                    <a:pt x="1170" y="457"/>
                  </a:lnTo>
                  <a:lnTo>
                    <a:pt x="1179" y="451"/>
                  </a:lnTo>
                  <a:lnTo>
                    <a:pt x="1185" y="449"/>
                  </a:lnTo>
                  <a:lnTo>
                    <a:pt x="1193" y="442"/>
                  </a:lnTo>
                  <a:lnTo>
                    <a:pt x="1204" y="433"/>
                  </a:lnTo>
                  <a:lnTo>
                    <a:pt x="1215" y="424"/>
                  </a:lnTo>
                  <a:lnTo>
                    <a:pt x="1225" y="415"/>
                  </a:lnTo>
                  <a:lnTo>
                    <a:pt x="1233" y="407"/>
                  </a:lnTo>
                  <a:lnTo>
                    <a:pt x="1239" y="401"/>
                  </a:lnTo>
                  <a:lnTo>
                    <a:pt x="1242" y="400"/>
                  </a:lnTo>
                  <a:lnTo>
                    <a:pt x="1247" y="368"/>
                  </a:lnTo>
                  <a:lnTo>
                    <a:pt x="1258" y="296"/>
                  </a:lnTo>
                  <a:lnTo>
                    <a:pt x="1268" y="223"/>
                  </a:lnTo>
                  <a:lnTo>
                    <a:pt x="1274" y="185"/>
                  </a:lnTo>
                  <a:lnTo>
                    <a:pt x="1268" y="176"/>
                  </a:lnTo>
                  <a:lnTo>
                    <a:pt x="1253" y="160"/>
                  </a:lnTo>
                  <a:lnTo>
                    <a:pt x="1231" y="140"/>
                  </a:lnTo>
                  <a:lnTo>
                    <a:pt x="1206" y="119"/>
                  </a:lnTo>
                  <a:lnTo>
                    <a:pt x="1179" y="97"/>
                  </a:lnTo>
                  <a:lnTo>
                    <a:pt x="1157" y="79"/>
                  </a:lnTo>
                  <a:lnTo>
                    <a:pt x="1142" y="66"/>
                  </a:lnTo>
                  <a:lnTo>
                    <a:pt x="1136" y="62"/>
                  </a:lnTo>
                  <a:lnTo>
                    <a:pt x="956" y="0"/>
                  </a:lnTo>
                  <a:lnTo>
                    <a:pt x="636" y="66"/>
                  </a:lnTo>
                  <a:close/>
                </a:path>
              </a:pathLst>
            </a:custGeom>
            <a:solidFill>
              <a:srgbClr val="8CC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13">
              <a:extLst>
                <a:ext uri="{FF2B5EF4-FFF2-40B4-BE49-F238E27FC236}">
                  <a16:creationId xmlns:a16="http://schemas.microsoft.com/office/drawing/2014/main" id="{131D12FD-E900-4CEE-B2D9-A55A470C2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275" y="5253038"/>
              <a:ext cx="944563" cy="1027113"/>
            </a:xfrm>
            <a:custGeom>
              <a:avLst/>
              <a:gdLst>
                <a:gd name="T0" fmla="*/ 2147483646 w 1190"/>
                <a:gd name="T1" fmla="*/ 2147483646 h 1292"/>
                <a:gd name="T2" fmla="*/ 2147483646 w 1190"/>
                <a:gd name="T3" fmla="*/ 2147483646 h 1292"/>
                <a:gd name="T4" fmla="*/ 2147483646 w 1190"/>
                <a:gd name="T5" fmla="*/ 2147483646 h 1292"/>
                <a:gd name="T6" fmla="*/ 1000503355 w 1190"/>
                <a:gd name="T7" fmla="*/ 2147483646 h 1292"/>
                <a:gd name="T8" fmla="*/ 2147483646 w 1190"/>
                <a:gd name="T9" fmla="*/ 2147483646 h 1292"/>
                <a:gd name="T10" fmla="*/ 2147483646 w 1190"/>
                <a:gd name="T11" fmla="*/ 2147483646 h 1292"/>
                <a:gd name="T12" fmla="*/ 2147483646 w 1190"/>
                <a:gd name="T13" fmla="*/ 2147483646 h 1292"/>
                <a:gd name="T14" fmla="*/ 2147483646 w 1190"/>
                <a:gd name="T15" fmla="*/ 2147483646 h 1292"/>
                <a:gd name="T16" fmla="*/ 2147483646 w 1190"/>
                <a:gd name="T17" fmla="*/ 2147483646 h 1292"/>
                <a:gd name="T18" fmla="*/ 2147483646 w 1190"/>
                <a:gd name="T19" fmla="*/ 2147483646 h 1292"/>
                <a:gd name="T20" fmla="*/ 2147483646 w 1190"/>
                <a:gd name="T21" fmla="*/ 2147483646 h 1292"/>
                <a:gd name="T22" fmla="*/ 2147483646 w 1190"/>
                <a:gd name="T23" fmla="*/ 2147483646 h 1292"/>
                <a:gd name="T24" fmla="*/ 2147483646 w 1190"/>
                <a:gd name="T25" fmla="*/ 2147483646 h 1292"/>
                <a:gd name="T26" fmla="*/ 2147483646 w 1190"/>
                <a:gd name="T27" fmla="*/ 2147483646 h 1292"/>
                <a:gd name="T28" fmla="*/ 2147483646 w 1190"/>
                <a:gd name="T29" fmla="*/ 2147483646 h 1292"/>
                <a:gd name="T30" fmla="*/ 2147483646 w 1190"/>
                <a:gd name="T31" fmla="*/ 2147483646 h 1292"/>
                <a:gd name="T32" fmla="*/ 2147483646 w 1190"/>
                <a:gd name="T33" fmla="*/ 2147483646 h 1292"/>
                <a:gd name="T34" fmla="*/ 2147483646 w 1190"/>
                <a:gd name="T35" fmla="*/ 2147483646 h 1292"/>
                <a:gd name="T36" fmla="*/ 2147483646 w 1190"/>
                <a:gd name="T37" fmla="*/ 2147483646 h 1292"/>
                <a:gd name="T38" fmla="*/ 2147483646 w 1190"/>
                <a:gd name="T39" fmla="*/ 2147483646 h 1292"/>
                <a:gd name="T40" fmla="*/ 2147483646 w 1190"/>
                <a:gd name="T41" fmla="*/ 2147483646 h 1292"/>
                <a:gd name="T42" fmla="*/ 2147483646 w 1190"/>
                <a:gd name="T43" fmla="*/ 2147483646 h 1292"/>
                <a:gd name="T44" fmla="*/ 2147483646 w 1190"/>
                <a:gd name="T45" fmla="*/ 2147483646 h 1292"/>
                <a:gd name="T46" fmla="*/ 2147483646 w 1190"/>
                <a:gd name="T47" fmla="*/ 2147483646 h 1292"/>
                <a:gd name="T48" fmla="*/ 2147483646 w 1190"/>
                <a:gd name="T49" fmla="*/ 2147483646 h 1292"/>
                <a:gd name="T50" fmla="*/ 2147483646 w 1190"/>
                <a:gd name="T51" fmla="*/ 2147483646 h 1292"/>
                <a:gd name="T52" fmla="*/ 2147483646 w 1190"/>
                <a:gd name="T53" fmla="*/ 2147483646 h 1292"/>
                <a:gd name="T54" fmla="*/ 2147483646 w 1190"/>
                <a:gd name="T55" fmla="*/ 2147483646 h 1292"/>
                <a:gd name="T56" fmla="*/ 2147483646 w 1190"/>
                <a:gd name="T57" fmla="*/ 2147483646 h 1292"/>
                <a:gd name="T58" fmla="*/ 2147483646 w 1190"/>
                <a:gd name="T59" fmla="*/ 2147483646 h 1292"/>
                <a:gd name="T60" fmla="*/ 2147483646 w 1190"/>
                <a:gd name="T61" fmla="*/ 2147483646 h 1292"/>
                <a:gd name="T62" fmla="*/ 2147483646 w 1190"/>
                <a:gd name="T63" fmla="*/ 2147483646 h 1292"/>
                <a:gd name="T64" fmla="*/ 2147483646 w 1190"/>
                <a:gd name="T65" fmla="*/ 2147483646 h 1292"/>
                <a:gd name="T66" fmla="*/ 2147483646 w 1190"/>
                <a:gd name="T67" fmla="*/ 2147483646 h 1292"/>
                <a:gd name="T68" fmla="*/ 2147483646 w 1190"/>
                <a:gd name="T69" fmla="*/ 2147483646 h 1292"/>
                <a:gd name="T70" fmla="*/ 2147483646 w 1190"/>
                <a:gd name="T71" fmla="*/ 2147483646 h 1292"/>
                <a:gd name="T72" fmla="*/ 2147483646 w 1190"/>
                <a:gd name="T73" fmla="*/ 2147483646 h 1292"/>
                <a:gd name="T74" fmla="*/ 2147483646 w 1190"/>
                <a:gd name="T75" fmla="*/ 2147483646 h 1292"/>
                <a:gd name="T76" fmla="*/ 2147483646 w 1190"/>
                <a:gd name="T77" fmla="*/ 2147483646 h 1292"/>
                <a:gd name="T78" fmla="*/ 2147483646 w 1190"/>
                <a:gd name="T79" fmla="*/ 2147483646 h 1292"/>
                <a:gd name="T80" fmla="*/ 2147483646 w 1190"/>
                <a:gd name="T81" fmla="*/ 2147483646 h 1292"/>
                <a:gd name="T82" fmla="*/ 2147483646 w 1190"/>
                <a:gd name="T83" fmla="*/ 2147483646 h 1292"/>
                <a:gd name="T84" fmla="*/ 2147483646 w 1190"/>
                <a:gd name="T85" fmla="*/ 2147483646 h 1292"/>
                <a:gd name="T86" fmla="*/ 2147483646 w 1190"/>
                <a:gd name="T87" fmla="*/ 2147483646 h 1292"/>
                <a:gd name="T88" fmla="*/ 2147483646 w 1190"/>
                <a:gd name="T89" fmla="*/ 2147483646 h 1292"/>
                <a:gd name="T90" fmla="*/ 2147483646 w 1190"/>
                <a:gd name="T91" fmla="*/ 2147483646 h 1292"/>
                <a:gd name="T92" fmla="*/ 2147483646 w 1190"/>
                <a:gd name="T93" fmla="*/ 2147483646 h 1292"/>
                <a:gd name="T94" fmla="*/ 2147483646 w 1190"/>
                <a:gd name="T95" fmla="*/ 2147483646 h 129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90"/>
                <a:gd name="T145" fmla="*/ 0 h 1292"/>
                <a:gd name="T146" fmla="*/ 1190 w 1190"/>
                <a:gd name="T147" fmla="*/ 1292 h 129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90" h="1292">
                  <a:moveTo>
                    <a:pt x="128" y="200"/>
                  </a:moveTo>
                  <a:lnTo>
                    <a:pt x="73" y="251"/>
                  </a:lnTo>
                  <a:lnTo>
                    <a:pt x="57" y="392"/>
                  </a:lnTo>
                  <a:lnTo>
                    <a:pt x="49" y="507"/>
                  </a:lnTo>
                  <a:lnTo>
                    <a:pt x="46" y="524"/>
                  </a:lnTo>
                  <a:lnTo>
                    <a:pt x="41" y="565"/>
                  </a:lnTo>
                  <a:lnTo>
                    <a:pt x="31" y="625"/>
                  </a:lnTo>
                  <a:lnTo>
                    <a:pt x="21" y="695"/>
                  </a:lnTo>
                  <a:lnTo>
                    <a:pt x="11" y="764"/>
                  </a:lnTo>
                  <a:lnTo>
                    <a:pt x="4" y="825"/>
                  </a:lnTo>
                  <a:lnTo>
                    <a:pt x="0" y="870"/>
                  </a:lnTo>
                  <a:lnTo>
                    <a:pt x="2" y="888"/>
                  </a:lnTo>
                  <a:lnTo>
                    <a:pt x="9" y="891"/>
                  </a:lnTo>
                  <a:lnTo>
                    <a:pt x="21" y="892"/>
                  </a:lnTo>
                  <a:lnTo>
                    <a:pt x="36" y="893"/>
                  </a:lnTo>
                  <a:lnTo>
                    <a:pt x="52" y="893"/>
                  </a:lnTo>
                  <a:lnTo>
                    <a:pt x="67" y="893"/>
                  </a:lnTo>
                  <a:lnTo>
                    <a:pt x="80" y="892"/>
                  </a:lnTo>
                  <a:lnTo>
                    <a:pt x="89" y="892"/>
                  </a:lnTo>
                  <a:lnTo>
                    <a:pt x="92" y="892"/>
                  </a:lnTo>
                  <a:lnTo>
                    <a:pt x="152" y="849"/>
                  </a:lnTo>
                  <a:lnTo>
                    <a:pt x="195" y="817"/>
                  </a:lnTo>
                  <a:lnTo>
                    <a:pt x="191" y="868"/>
                  </a:lnTo>
                  <a:lnTo>
                    <a:pt x="185" y="985"/>
                  </a:lnTo>
                  <a:lnTo>
                    <a:pt x="180" y="1105"/>
                  </a:lnTo>
                  <a:lnTo>
                    <a:pt x="182" y="1167"/>
                  </a:lnTo>
                  <a:lnTo>
                    <a:pt x="188" y="1174"/>
                  </a:lnTo>
                  <a:lnTo>
                    <a:pt x="195" y="1181"/>
                  </a:lnTo>
                  <a:lnTo>
                    <a:pt x="205" y="1187"/>
                  </a:lnTo>
                  <a:lnTo>
                    <a:pt x="214" y="1192"/>
                  </a:lnTo>
                  <a:lnTo>
                    <a:pt x="224" y="1198"/>
                  </a:lnTo>
                  <a:lnTo>
                    <a:pt x="234" y="1203"/>
                  </a:lnTo>
                  <a:lnTo>
                    <a:pt x="243" y="1207"/>
                  </a:lnTo>
                  <a:lnTo>
                    <a:pt x="253" y="1210"/>
                  </a:lnTo>
                  <a:lnTo>
                    <a:pt x="263" y="1213"/>
                  </a:lnTo>
                  <a:lnTo>
                    <a:pt x="274" y="1213"/>
                  </a:lnTo>
                  <a:lnTo>
                    <a:pt x="287" y="1213"/>
                  </a:lnTo>
                  <a:lnTo>
                    <a:pt x="298" y="1212"/>
                  </a:lnTo>
                  <a:lnTo>
                    <a:pt x="307" y="1210"/>
                  </a:lnTo>
                  <a:lnTo>
                    <a:pt x="316" y="1207"/>
                  </a:lnTo>
                  <a:lnTo>
                    <a:pt x="323" y="1206"/>
                  </a:lnTo>
                  <a:lnTo>
                    <a:pt x="324" y="1206"/>
                  </a:lnTo>
                  <a:lnTo>
                    <a:pt x="325" y="1207"/>
                  </a:lnTo>
                  <a:lnTo>
                    <a:pt x="331" y="1213"/>
                  </a:lnTo>
                  <a:lnTo>
                    <a:pt x="339" y="1219"/>
                  </a:lnTo>
                  <a:lnTo>
                    <a:pt x="350" y="1227"/>
                  </a:lnTo>
                  <a:lnTo>
                    <a:pt x="363" y="1234"/>
                  </a:lnTo>
                  <a:lnTo>
                    <a:pt x="377" y="1241"/>
                  </a:lnTo>
                  <a:lnTo>
                    <a:pt x="392" y="1246"/>
                  </a:lnTo>
                  <a:lnTo>
                    <a:pt x="407" y="1249"/>
                  </a:lnTo>
                  <a:lnTo>
                    <a:pt x="424" y="1249"/>
                  </a:lnTo>
                  <a:lnTo>
                    <a:pt x="446" y="1246"/>
                  </a:lnTo>
                  <a:lnTo>
                    <a:pt x="470" y="1242"/>
                  </a:lnTo>
                  <a:lnTo>
                    <a:pt x="495" y="1238"/>
                  </a:lnTo>
                  <a:lnTo>
                    <a:pt x="520" y="1232"/>
                  </a:lnTo>
                  <a:lnTo>
                    <a:pt x="541" y="1228"/>
                  </a:lnTo>
                  <a:lnTo>
                    <a:pt x="559" y="1226"/>
                  </a:lnTo>
                  <a:lnTo>
                    <a:pt x="571" y="1226"/>
                  </a:lnTo>
                  <a:lnTo>
                    <a:pt x="584" y="1227"/>
                  </a:lnTo>
                  <a:lnTo>
                    <a:pt x="600" y="1230"/>
                  </a:lnTo>
                  <a:lnTo>
                    <a:pt x="620" y="1231"/>
                  </a:lnTo>
                  <a:lnTo>
                    <a:pt x="641" y="1234"/>
                  </a:lnTo>
                  <a:lnTo>
                    <a:pt x="662" y="1235"/>
                  </a:lnTo>
                  <a:lnTo>
                    <a:pt x="678" y="1237"/>
                  </a:lnTo>
                  <a:lnTo>
                    <a:pt x="689" y="1238"/>
                  </a:lnTo>
                  <a:lnTo>
                    <a:pt x="694" y="1238"/>
                  </a:lnTo>
                  <a:lnTo>
                    <a:pt x="698" y="1241"/>
                  </a:lnTo>
                  <a:lnTo>
                    <a:pt x="710" y="1246"/>
                  </a:lnTo>
                  <a:lnTo>
                    <a:pt x="727" y="1255"/>
                  </a:lnTo>
                  <a:lnTo>
                    <a:pt x="746" y="1264"/>
                  </a:lnTo>
                  <a:lnTo>
                    <a:pt x="767" y="1276"/>
                  </a:lnTo>
                  <a:lnTo>
                    <a:pt x="785" y="1284"/>
                  </a:lnTo>
                  <a:lnTo>
                    <a:pt x="799" y="1289"/>
                  </a:lnTo>
                  <a:lnTo>
                    <a:pt x="808" y="1292"/>
                  </a:lnTo>
                  <a:lnTo>
                    <a:pt x="820" y="1288"/>
                  </a:lnTo>
                  <a:lnTo>
                    <a:pt x="845" y="1278"/>
                  </a:lnTo>
                  <a:lnTo>
                    <a:pt x="878" y="1263"/>
                  </a:lnTo>
                  <a:lnTo>
                    <a:pt x="916" y="1246"/>
                  </a:lnTo>
                  <a:lnTo>
                    <a:pt x="953" y="1231"/>
                  </a:lnTo>
                  <a:lnTo>
                    <a:pt x="985" y="1216"/>
                  </a:lnTo>
                  <a:lnTo>
                    <a:pt x="1008" y="1206"/>
                  </a:lnTo>
                  <a:lnTo>
                    <a:pt x="1016" y="1202"/>
                  </a:lnTo>
                  <a:lnTo>
                    <a:pt x="962" y="1045"/>
                  </a:lnTo>
                  <a:lnTo>
                    <a:pt x="914" y="896"/>
                  </a:lnTo>
                  <a:lnTo>
                    <a:pt x="916" y="896"/>
                  </a:lnTo>
                  <a:lnTo>
                    <a:pt x="920" y="898"/>
                  </a:lnTo>
                  <a:lnTo>
                    <a:pt x="927" y="899"/>
                  </a:lnTo>
                  <a:lnTo>
                    <a:pt x="937" y="900"/>
                  </a:lnTo>
                  <a:lnTo>
                    <a:pt x="946" y="900"/>
                  </a:lnTo>
                  <a:lnTo>
                    <a:pt x="959" y="899"/>
                  </a:lnTo>
                  <a:lnTo>
                    <a:pt x="971" y="896"/>
                  </a:lnTo>
                  <a:lnTo>
                    <a:pt x="985" y="892"/>
                  </a:lnTo>
                  <a:lnTo>
                    <a:pt x="1001" y="881"/>
                  </a:lnTo>
                  <a:lnTo>
                    <a:pt x="1021" y="860"/>
                  </a:lnTo>
                  <a:lnTo>
                    <a:pt x="1044" y="834"/>
                  </a:lnTo>
                  <a:lnTo>
                    <a:pt x="1066" y="804"/>
                  </a:lnTo>
                  <a:lnTo>
                    <a:pt x="1088" y="777"/>
                  </a:lnTo>
                  <a:lnTo>
                    <a:pt x="1108" y="752"/>
                  </a:lnTo>
                  <a:lnTo>
                    <a:pt x="1121" y="735"/>
                  </a:lnTo>
                  <a:lnTo>
                    <a:pt x="1130" y="727"/>
                  </a:lnTo>
                  <a:lnTo>
                    <a:pt x="1135" y="720"/>
                  </a:lnTo>
                  <a:lnTo>
                    <a:pt x="1145" y="706"/>
                  </a:lnTo>
                  <a:lnTo>
                    <a:pt x="1155" y="688"/>
                  </a:lnTo>
                  <a:lnTo>
                    <a:pt x="1165" y="666"/>
                  </a:lnTo>
                  <a:lnTo>
                    <a:pt x="1174" y="645"/>
                  </a:lnTo>
                  <a:lnTo>
                    <a:pt x="1183" y="627"/>
                  </a:lnTo>
                  <a:lnTo>
                    <a:pt x="1188" y="614"/>
                  </a:lnTo>
                  <a:lnTo>
                    <a:pt x="1190" y="609"/>
                  </a:lnTo>
                  <a:lnTo>
                    <a:pt x="1166" y="533"/>
                  </a:lnTo>
                  <a:lnTo>
                    <a:pt x="1162" y="528"/>
                  </a:lnTo>
                  <a:lnTo>
                    <a:pt x="1155" y="515"/>
                  </a:lnTo>
                  <a:lnTo>
                    <a:pt x="1148" y="500"/>
                  </a:lnTo>
                  <a:lnTo>
                    <a:pt x="1146" y="483"/>
                  </a:lnTo>
                  <a:lnTo>
                    <a:pt x="1145" y="474"/>
                  </a:lnTo>
                  <a:lnTo>
                    <a:pt x="1140" y="460"/>
                  </a:lnTo>
                  <a:lnTo>
                    <a:pt x="1131" y="443"/>
                  </a:lnTo>
                  <a:lnTo>
                    <a:pt x="1121" y="426"/>
                  </a:lnTo>
                  <a:lnTo>
                    <a:pt x="1112" y="411"/>
                  </a:lnTo>
                  <a:lnTo>
                    <a:pt x="1103" y="397"/>
                  </a:lnTo>
                  <a:lnTo>
                    <a:pt x="1098" y="388"/>
                  </a:lnTo>
                  <a:lnTo>
                    <a:pt x="1095" y="385"/>
                  </a:lnTo>
                  <a:lnTo>
                    <a:pt x="1024" y="400"/>
                  </a:lnTo>
                  <a:lnTo>
                    <a:pt x="981" y="381"/>
                  </a:lnTo>
                  <a:lnTo>
                    <a:pt x="827" y="153"/>
                  </a:lnTo>
                  <a:lnTo>
                    <a:pt x="824" y="151"/>
                  </a:lnTo>
                  <a:lnTo>
                    <a:pt x="816" y="147"/>
                  </a:lnTo>
                  <a:lnTo>
                    <a:pt x="803" y="143"/>
                  </a:lnTo>
                  <a:lnTo>
                    <a:pt x="791" y="136"/>
                  </a:lnTo>
                  <a:lnTo>
                    <a:pt x="776" y="130"/>
                  </a:lnTo>
                  <a:lnTo>
                    <a:pt x="763" y="124"/>
                  </a:lnTo>
                  <a:lnTo>
                    <a:pt x="752" y="119"/>
                  </a:lnTo>
                  <a:lnTo>
                    <a:pt x="745" y="117"/>
                  </a:lnTo>
                  <a:lnTo>
                    <a:pt x="738" y="115"/>
                  </a:lnTo>
                  <a:lnTo>
                    <a:pt x="730" y="112"/>
                  </a:lnTo>
                  <a:lnTo>
                    <a:pt x="720" y="111"/>
                  </a:lnTo>
                  <a:lnTo>
                    <a:pt x="709" y="108"/>
                  </a:lnTo>
                  <a:lnTo>
                    <a:pt x="699" y="105"/>
                  </a:lnTo>
                  <a:lnTo>
                    <a:pt x="691" y="103"/>
                  </a:lnTo>
                  <a:lnTo>
                    <a:pt x="685" y="101"/>
                  </a:lnTo>
                  <a:lnTo>
                    <a:pt x="682" y="101"/>
                  </a:lnTo>
                  <a:lnTo>
                    <a:pt x="685" y="50"/>
                  </a:lnTo>
                  <a:lnTo>
                    <a:pt x="651" y="3"/>
                  </a:lnTo>
                  <a:lnTo>
                    <a:pt x="564" y="0"/>
                  </a:lnTo>
                  <a:lnTo>
                    <a:pt x="128" y="200"/>
                  </a:lnTo>
                  <a:close/>
                </a:path>
              </a:pathLst>
            </a:custGeom>
            <a:solidFill>
              <a:srgbClr val="FFF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14">
              <a:extLst>
                <a:ext uri="{FF2B5EF4-FFF2-40B4-BE49-F238E27FC236}">
                  <a16:creationId xmlns:a16="http://schemas.microsoft.com/office/drawing/2014/main" id="{988182AB-A189-4947-B295-4A81F25AE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6713" y="6124575"/>
              <a:ext cx="658813" cy="639763"/>
            </a:xfrm>
            <a:custGeom>
              <a:avLst/>
              <a:gdLst>
                <a:gd name="T0" fmla="*/ 2147483646 w 829"/>
                <a:gd name="T1" fmla="*/ 2147483646 h 804"/>
                <a:gd name="T2" fmla="*/ 2147483646 w 829"/>
                <a:gd name="T3" fmla="*/ 2147483646 h 804"/>
                <a:gd name="T4" fmla="*/ 2147483646 w 829"/>
                <a:gd name="T5" fmla="*/ 504009907 h 804"/>
                <a:gd name="T6" fmla="*/ 2147483646 w 829"/>
                <a:gd name="T7" fmla="*/ 504009907 h 804"/>
                <a:gd name="T8" fmla="*/ 2147483646 w 829"/>
                <a:gd name="T9" fmla="*/ 2147483646 h 804"/>
                <a:gd name="T10" fmla="*/ 2147483646 w 829"/>
                <a:gd name="T11" fmla="*/ 2147483646 h 804"/>
                <a:gd name="T12" fmla="*/ 2147483646 w 829"/>
                <a:gd name="T13" fmla="*/ 2147483646 h 804"/>
                <a:gd name="T14" fmla="*/ 2147483646 w 829"/>
                <a:gd name="T15" fmla="*/ 2147483646 h 804"/>
                <a:gd name="T16" fmla="*/ 2147483646 w 829"/>
                <a:gd name="T17" fmla="*/ 2147483646 h 804"/>
                <a:gd name="T18" fmla="*/ 0 w 829"/>
                <a:gd name="T19" fmla="*/ 2147483646 h 804"/>
                <a:gd name="T20" fmla="*/ 2147483646 w 829"/>
                <a:gd name="T21" fmla="*/ 2147483646 h 804"/>
                <a:gd name="T22" fmla="*/ 2147483646 w 829"/>
                <a:gd name="T23" fmla="*/ 2147483646 h 804"/>
                <a:gd name="T24" fmla="*/ 2147483646 w 829"/>
                <a:gd name="T25" fmla="*/ 2147483646 h 804"/>
                <a:gd name="T26" fmla="*/ 2147483646 w 829"/>
                <a:gd name="T27" fmla="*/ 2147483646 h 804"/>
                <a:gd name="T28" fmla="*/ 2147483646 w 829"/>
                <a:gd name="T29" fmla="*/ 2147483646 h 804"/>
                <a:gd name="T30" fmla="*/ 2147483646 w 829"/>
                <a:gd name="T31" fmla="*/ 2147483646 h 804"/>
                <a:gd name="T32" fmla="*/ 2147483646 w 829"/>
                <a:gd name="T33" fmla="*/ 2147483646 h 804"/>
                <a:gd name="T34" fmla="*/ 2147483646 w 829"/>
                <a:gd name="T35" fmla="*/ 2147483646 h 804"/>
                <a:gd name="T36" fmla="*/ 2147483646 w 829"/>
                <a:gd name="T37" fmla="*/ 2147483646 h 804"/>
                <a:gd name="T38" fmla="*/ 2147483646 w 829"/>
                <a:gd name="T39" fmla="*/ 2147483646 h 804"/>
                <a:gd name="T40" fmla="*/ 2147483646 w 829"/>
                <a:gd name="T41" fmla="*/ 2147483646 h 804"/>
                <a:gd name="T42" fmla="*/ 2147483646 w 829"/>
                <a:gd name="T43" fmla="*/ 2147483646 h 804"/>
                <a:gd name="T44" fmla="*/ 2147483646 w 829"/>
                <a:gd name="T45" fmla="*/ 2147483646 h 804"/>
                <a:gd name="T46" fmla="*/ 2147483646 w 829"/>
                <a:gd name="T47" fmla="*/ 2147483646 h 804"/>
                <a:gd name="T48" fmla="*/ 2147483646 w 829"/>
                <a:gd name="T49" fmla="*/ 2147483646 h 804"/>
                <a:gd name="T50" fmla="*/ 2147483646 w 829"/>
                <a:gd name="T51" fmla="*/ 2147483646 h 804"/>
                <a:gd name="T52" fmla="*/ 2147483646 w 829"/>
                <a:gd name="T53" fmla="*/ 2147483646 h 804"/>
                <a:gd name="T54" fmla="*/ 2147483646 w 829"/>
                <a:gd name="T55" fmla="*/ 2147483646 h 804"/>
                <a:gd name="T56" fmla="*/ 2147483646 w 829"/>
                <a:gd name="T57" fmla="*/ 2147483646 h 804"/>
                <a:gd name="T58" fmla="*/ 2147483646 w 829"/>
                <a:gd name="T59" fmla="*/ 2147483646 h 804"/>
                <a:gd name="T60" fmla="*/ 2147483646 w 829"/>
                <a:gd name="T61" fmla="*/ 2147483646 h 804"/>
                <a:gd name="T62" fmla="*/ 2147483646 w 829"/>
                <a:gd name="T63" fmla="*/ 2147483646 h 804"/>
                <a:gd name="T64" fmla="*/ 2147483646 w 829"/>
                <a:gd name="T65" fmla="*/ 2147483646 h 804"/>
                <a:gd name="T66" fmla="*/ 2147483646 w 829"/>
                <a:gd name="T67" fmla="*/ 2147483646 h 804"/>
                <a:gd name="T68" fmla="*/ 2147483646 w 829"/>
                <a:gd name="T69" fmla="*/ 2147483646 h 804"/>
                <a:gd name="T70" fmla="*/ 2147483646 w 829"/>
                <a:gd name="T71" fmla="*/ 2147483646 h 804"/>
                <a:gd name="T72" fmla="*/ 2147483646 w 829"/>
                <a:gd name="T73" fmla="*/ 2147483646 h 804"/>
                <a:gd name="T74" fmla="*/ 2147483646 w 829"/>
                <a:gd name="T75" fmla="*/ 2147483646 h 804"/>
                <a:gd name="T76" fmla="*/ 2147483646 w 829"/>
                <a:gd name="T77" fmla="*/ 2147483646 h 804"/>
                <a:gd name="T78" fmla="*/ 2147483646 w 829"/>
                <a:gd name="T79" fmla="*/ 2147483646 h 804"/>
                <a:gd name="T80" fmla="*/ 2147483646 w 829"/>
                <a:gd name="T81" fmla="*/ 2147483646 h 804"/>
                <a:gd name="T82" fmla="*/ 2147483646 w 829"/>
                <a:gd name="T83" fmla="*/ 2147483646 h 804"/>
                <a:gd name="T84" fmla="*/ 2147483646 w 829"/>
                <a:gd name="T85" fmla="*/ 2147483646 h 804"/>
                <a:gd name="T86" fmla="*/ 2147483646 w 829"/>
                <a:gd name="T87" fmla="*/ 2147483646 h 804"/>
                <a:gd name="T88" fmla="*/ 2147483646 w 829"/>
                <a:gd name="T89" fmla="*/ 2147483646 h 804"/>
                <a:gd name="T90" fmla="*/ 2147483646 w 829"/>
                <a:gd name="T91" fmla="*/ 2147483646 h 804"/>
                <a:gd name="T92" fmla="*/ 2147483646 w 829"/>
                <a:gd name="T93" fmla="*/ 2147483646 h 804"/>
                <a:gd name="T94" fmla="*/ 2147483646 w 829"/>
                <a:gd name="T95" fmla="*/ 2147483646 h 804"/>
                <a:gd name="T96" fmla="*/ 2147483646 w 829"/>
                <a:gd name="T97" fmla="*/ 2147483646 h 804"/>
                <a:gd name="T98" fmla="*/ 2147483646 w 829"/>
                <a:gd name="T99" fmla="*/ 2147483646 h 8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29"/>
                <a:gd name="T151" fmla="*/ 0 h 804"/>
                <a:gd name="T152" fmla="*/ 829 w 829"/>
                <a:gd name="T153" fmla="*/ 804 h 80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29" h="804">
                  <a:moveTo>
                    <a:pt x="251" y="144"/>
                  </a:moveTo>
                  <a:lnTo>
                    <a:pt x="228" y="14"/>
                  </a:lnTo>
                  <a:lnTo>
                    <a:pt x="225" y="12"/>
                  </a:lnTo>
                  <a:lnTo>
                    <a:pt x="219" y="9"/>
                  </a:lnTo>
                  <a:lnTo>
                    <a:pt x="211" y="5"/>
                  </a:lnTo>
                  <a:lnTo>
                    <a:pt x="201" y="1"/>
                  </a:lnTo>
                  <a:lnTo>
                    <a:pt x="191" y="0"/>
                  </a:lnTo>
                  <a:lnTo>
                    <a:pt x="183" y="1"/>
                  </a:lnTo>
                  <a:lnTo>
                    <a:pt x="176" y="7"/>
                  </a:lnTo>
                  <a:lnTo>
                    <a:pt x="172" y="18"/>
                  </a:lnTo>
                  <a:lnTo>
                    <a:pt x="169" y="44"/>
                  </a:lnTo>
                  <a:lnTo>
                    <a:pt x="166" y="64"/>
                  </a:lnTo>
                  <a:lnTo>
                    <a:pt x="165" y="76"/>
                  </a:lnTo>
                  <a:lnTo>
                    <a:pt x="164" y="80"/>
                  </a:lnTo>
                  <a:lnTo>
                    <a:pt x="125" y="61"/>
                  </a:lnTo>
                  <a:lnTo>
                    <a:pt x="82" y="112"/>
                  </a:lnTo>
                  <a:lnTo>
                    <a:pt x="66" y="148"/>
                  </a:lnTo>
                  <a:lnTo>
                    <a:pt x="23" y="207"/>
                  </a:lnTo>
                  <a:lnTo>
                    <a:pt x="15" y="262"/>
                  </a:lnTo>
                  <a:lnTo>
                    <a:pt x="0" y="305"/>
                  </a:lnTo>
                  <a:lnTo>
                    <a:pt x="19" y="357"/>
                  </a:lnTo>
                  <a:lnTo>
                    <a:pt x="23" y="360"/>
                  </a:lnTo>
                  <a:lnTo>
                    <a:pt x="33" y="367"/>
                  </a:lnTo>
                  <a:lnTo>
                    <a:pt x="44" y="374"/>
                  </a:lnTo>
                  <a:lnTo>
                    <a:pt x="54" y="376"/>
                  </a:lnTo>
                  <a:lnTo>
                    <a:pt x="59" y="376"/>
                  </a:lnTo>
                  <a:lnTo>
                    <a:pt x="68" y="376"/>
                  </a:lnTo>
                  <a:lnTo>
                    <a:pt x="76" y="376"/>
                  </a:lnTo>
                  <a:lnTo>
                    <a:pt x="84" y="376"/>
                  </a:lnTo>
                  <a:lnTo>
                    <a:pt x="93" y="378"/>
                  </a:lnTo>
                  <a:lnTo>
                    <a:pt x="98" y="380"/>
                  </a:lnTo>
                  <a:lnTo>
                    <a:pt x="104" y="386"/>
                  </a:lnTo>
                  <a:lnTo>
                    <a:pt x="105" y="392"/>
                  </a:lnTo>
                  <a:lnTo>
                    <a:pt x="108" y="400"/>
                  </a:lnTo>
                  <a:lnTo>
                    <a:pt x="114" y="411"/>
                  </a:lnTo>
                  <a:lnTo>
                    <a:pt x="122" y="422"/>
                  </a:lnTo>
                  <a:lnTo>
                    <a:pt x="133" y="435"/>
                  </a:lnTo>
                  <a:lnTo>
                    <a:pt x="143" y="446"/>
                  </a:lnTo>
                  <a:lnTo>
                    <a:pt x="154" y="457"/>
                  </a:lnTo>
                  <a:lnTo>
                    <a:pt x="162" y="467"/>
                  </a:lnTo>
                  <a:lnTo>
                    <a:pt x="168" y="474"/>
                  </a:lnTo>
                  <a:lnTo>
                    <a:pt x="175" y="479"/>
                  </a:lnTo>
                  <a:lnTo>
                    <a:pt x="184" y="482"/>
                  </a:lnTo>
                  <a:lnTo>
                    <a:pt x="197" y="483"/>
                  </a:lnTo>
                  <a:lnTo>
                    <a:pt x="209" y="483"/>
                  </a:lnTo>
                  <a:lnTo>
                    <a:pt x="222" y="483"/>
                  </a:lnTo>
                  <a:lnTo>
                    <a:pt x="234" y="485"/>
                  </a:lnTo>
                  <a:lnTo>
                    <a:pt x="244" y="486"/>
                  </a:lnTo>
                  <a:lnTo>
                    <a:pt x="251" y="490"/>
                  </a:lnTo>
                  <a:lnTo>
                    <a:pt x="254" y="493"/>
                  </a:lnTo>
                  <a:lnTo>
                    <a:pt x="259" y="497"/>
                  </a:lnTo>
                  <a:lnTo>
                    <a:pt x="266" y="503"/>
                  </a:lnTo>
                  <a:lnTo>
                    <a:pt x="276" y="510"/>
                  </a:lnTo>
                  <a:lnTo>
                    <a:pt x="287" y="518"/>
                  </a:lnTo>
                  <a:lnTo>
                    <a:pt x="300" y="528"/>
                  </a:lnTo>
                  <a:lnTo>
                    <a:pt x="314" y="538"/>
                  </a:lnTo>
                  <a:lnTo>
                    <a:pt x="329" y="549"/>
                  </a:lnTo>
                  <a:lnTo>
                    <a:pt x="344" y="561"/>
                  </a:lnTo>
                  <a:lnTo>
                    <a:pt x="362" y="574"/>
                  </a:lnTo>
                  <a:lnTo>
                    <a:pt x="379" y="586"/>
                  </a:lnTo>
                  <a:lnTo>
                    <a:pt x="398" y="600"/>
                  </a:lnTo>
                  <a:lnTo>
                    <a:pt x="416" y="614"/>
                  </a:lnTo>
                  <a:lnTo>
                    <a:pt x="436" y="628"/>
                  </a:lnTo>
                  <a:lnTo>
                    <a:pt x="455" y="642"/>
                  </a:lnTo>
                  <a:lnTo>
                    <a:pt x="475" y="656"/>
                  </a:lnTo>
                  <a:lnTo>
                    <a:pt x="494" y="670"/>
                  </a:lnTo>
                  <a:lnTo>
                    <a:pt x="511" y="682"/>
                  </a:lnTo>
                  <a:lnTo>
                    <a:pt x="529" y="696"/>
                  </a:lnTo>
                  <a:lnTo>
                    <a:pt x="546" y="707"/>
                  </a:lnTo>
                  <a:lnTo>
                    <a:pt x="561" y="720"/>
                  </a:lnTo>
                  <a:lnTo>
                    <a:pt x="576" y="731"/>
                  </a:lnTo>
                  <a:lnTo>
                    <a:pt x="590" y="742"/>
                  </a:lnTo>
                  <a:lnTo>
                    <a:pt x="604" y="752"/>
                  </a:lnTo>
                  <a:lnTo>
                    <a:pt x="618" y="760"/>
                  </a:lnTo>
                  <a:lnTo>
                    <a:pt x="630" y="770"/>
                  </a:lnTo>
                  <a:lnTo>
                    <a:pt x="643" y="777"/>
                  </a:lnTo>
                  <a:lnTo>
                    <a:pt x="655" y="783"/>
                  </a:lnTo>
                  <a:lnTo>
                    <a:pt x="667" y="789"/>
                  </a:lnTo>
                  <a:lnTo>
                    <a:pt x="679" y="793"/>
                  </a:lnTo>
                  <a:lnTo>
                    <a:pt x="692" y="797"/>
                  </a:lnTo>
                  <a:lnTo>
                    <a:pt x="703" y="800"/>
                  </a:lnTo>
                  <a:lnTo>
                    <a:pt x="717" y="803"/>
                  </a:lnTo>
                  <a:lnTo>
                    <a:pt x="735" y="804"/>
                  </a:lnTo>
                  <a:lnTo>
                    <a:pt x="755" y="804"/>
                  </a:lnTo>
                  <a:lnTo>
                    <a:pt x="775" y="803"/>
                  </a:lnTo>
                  <a:lnTo>
                    <a:pt x="794" y="800"/>
                  </a:lnTo>
                  <a:lnTo>
                    <a:pt x="811" y="795"/>
                  </a:lnTo>
                  <a:lnTo>
                    <a:pt x="824" y="788"/>
                  </a:lnTo>
                  <a:lnTo>
                    <a:pt x="829" y="778"/>
                  </a:lnTo>
                  <a:lnTo>
                    <a:pt x="828" y="764"/>
                  </a:lnTo>
                  <a:lnTo>
                    <a:pt x="821" y="750"/>
                  </a:lnTo>
                  <a:lnTo>
                    <a:pt x="810" y="733"/>
                  </a:lnTo>
                  <a:lnTo>
                    <a:pt x="796" y="718"/>
                  </a:lnTo>
                  <a:lnTo>
                    <a:pt x="782" y="704"/>
                  </a:lnTo>
                  <a:lnTo>
                    <a:pt x="771" y="693"/>
                  </a:lnTo>
                  <a:lnTo>
                    <a:pt x="761" y="685"/>
                  </a:lnTo>
                  <a:lnTo>
                    <a:pt x="758" y="682"/>
                  </a:lnTo>
                  <a:lnTo>
                    <a:pt x="699" y="544"/>
                  </a:lnTo>
                  <a:lnTo>
                    <a:pt x="612" y="533"/>
                  </a:lnTo>
                  <a:lnTo>
                    <a:pt x="341" y="387"/>
                  </a:lnTo>
                  <a:lnTo>
                    <a:pt x="251" y="144"/>
                  </a:lnTo>
                  <a:close/>
                </a:path>
              </a:pathLst>
            </a:custGeom>
            <a:solidFill>
              <a:srgbClr val="E8A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15">
              <a:extLst>
                <a:ext uri="{FF2B5EF4-FFF2-40B4-BE49-F238E27FC236}">
                  <a16:creationId xmlns:a16="http://schemas.microsoft.com/office/drawing/2014/main" id="{4AD4A2A4-FC3F-44B2-9DD6-8740B7D30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0263" y="5808663"/>
              <a:ext cx="425450" cy="376238"/>
            </a:xfrm>
            <a:custGeom>
              <a:avLst/>
              <a:gdLst>
                <a:gd name="T0" fmla="*/ 2147483646 w 534"/>
                <a:gd name="T1" fmla="*/ 2147483646 h 474"/>
                <a:gd name="T2" fmla="*/ 2147483646 w 534"/>
                <a:gd name="T3" fmla="*/ 2147483646 h 474"/>
                <a:gd name="T4" fmla="*/ 2147483646 w 534"/>
                <a:gd name="T5" fmla="*/ 2147483646 h 474"/>
                <a:gd name="T6" fmla="*/ 0 w 534"/>
                <a:gd name="T7" fmla="*/ 2147483646 h 474"/>
                <a:gd name="T8" fmla="*/ 2023003596 w 534"/>
                <a:gd name="T9" fmla="*/ 2147483646 h 474"/>
                <a:gd name="T10" fmla="*/ 2147483646 w 534"/>
                <a:gd name="T11" fmla="*/ 2147483646 h 474"/>
                <a:gd name="T12" fmla="*/ 2147483646 w 534"/>
                <a:gd name="T13" fmla="*/ 2147483646 h 474"/>
                <a:gd name="T14" fmla="*/ 2147483646 w 534"/>
                <a:gd name="T15" fmla="*/ 2147483646 h 474"/>
                <a:gd name="T16" fmla="*/ 2147483646 w 534"/>
                <a:gd name="T17" fmla="*/ 2147483646 h 474"/>
                <a:gd name="T18" fmla="*/ 2147483646 w 534"/>
                <a:gd name="T19" fmla="*/ 2147483646 h 474"/>
                <a:gd name="T20" fmla="*/ 2147483646 w 534"/>
                <a:gd name="T21" fmla="*/ 2147483646 h 474"/>
                <a:gd name="T22" fmla="*/ 2147483646 w 534"/>
                <a:gd name="T23" fmla="*/ 2147483646 h 474"/>
                <a:gd name="T24" fmla="*/ 2147483646 w 534"/>
                <a:gd name="T25" fmla="*/ 2147483646 h 474"/>
                <a:gd name="T26" fmla="*/ 2147483646 w 534"/>
                <a:gd name="T27" fmla="*/ 2147483646 h 474"/>
                <a:gd name="T28" fmla="*/ 2147483646 w 534"/>
                <a:gd name="T29" fmla="*/ 2147483646 h 474"/>
                <a:gd name="T30" fmla="*/ 2147483646 w 534"/>
                <a:gd name="T31" fmla="*/ 2147483646 h 474"/>
                <a:gd name="T32" fmla="*/ 2147483646 w 534"/>
                <a:gd name="T33" fmla="*/ 2147483646 h 474"/>
                <a:gd name="T34" fmla="*/ 2147483646 w 534"/>
                <a:gd name="T35" fmla="*/ 2147483646 h 474"/>
                <a:gd name="T36" fmla="*/ 2147483646 w 534"/>
                <a:gd name="T37" fmla="*/ 2147483646 h 474"/>
                <a:gd name="T38" fmla="*/ 2147483646 w 534"/>
                <a:gd name="T39" fmla="*/ 2147483646 h 474"/>
                <a:gd name="T40" fmla="*/ 2147483646 w 534"/>
                <a:gd name="T41" fmla="*/ 2147483646 h 474"/>
                <a:gd name="T42" fmla="*/ 2147483646 w 534"/>
                <a:gd name="T43" fmla="*/ 2147483646 h 474"/>
                <a:gd name="T44" fmla="*/ 2147483646 w 534"/>
                <a:gd name="T45" fmla="*/ 2147483646 h 474"/>
                <a:gd name="T46" fmla="*/ 2147483646 w 534"/>
                <a:gd name="T47" fmla="*/ 2147483646 h 474"/>
                <a:gd name="T48" fmla="*/ 2147483646 w 534"/>
                <a:gd name="T49" fmla="*/ 2147483646 h 474"/>
                <a:gd name="T50" fmla="*/ 2147483646 w 534"/>
                <a:gd name="T51" fmla="*/ 2147483646 h 474"/>
                <a:gd name="T52" fmla="*/ 2147483646 w 534"/>
                <a:gd name="T53" fmla="*/ 2147483646 h 474"/>
                <a:gd name="T54" fmla="*/ 2147483646 w 534"/>
                <a:gd name="T55" fmla="*/ 2147483646 h 474"/>
                <a:gd name="T56" fmla="*/ 2147483646 w 534"/>
                <a:gd name="T57" fmla="*/ 2147483646 h 474"/>
                <a:gd name="T58" fmla="*/ 2147483646 w 534"/>
                <a:gd name="T59" fmla="*/ 2147483646 h 474"/>
                <a:gd name="T60" fmla="*/ 2147483646 w 534"/>
                <a:gd name="T61" fmla="*/ 2147483646 h 474"/>
                <a:gd name="T62" fmla="*/ 2147483646 w 534"/>
                <a:gd name="T63" fmla="*/ 2147483646 h 474"/>
                <a:gd name="T64" fmla="*/ 2147483646 w 534"/>
                <a:gd name="T65" fmla="*/ 0 h 474"/>
                <a:gd name="T66" fmla="*/ 2147483646 w 534"/>
                <a:gd name="T67" fmla="*/ 2147483646 h 474"/>
                <a:gd name="T68" fmla="*/ 2147483646 w 534"/>
                <a:gd name="T69" fmla="*/ 2147483646 h 474"/>
                <a:gd name="T70" fmla="*/ 2147483646 w 534"/>
                <a:gd name="T71" fmla="*/ 2147483646 h 474"/>
                <a:gd name="T72" fmla="*/ 2147483646 w 534"/>
                <a:gd name="T73" fmla="*/ 2147483646 h 474"/>
                <a:gd name="T74" fmla="*/ 2147483646 w 534"/>
                <a:gd name="T75" fmla="*/ 2147483646 h 474"/>
                <a:gd name="T76" fmla="*/ 2147483646 w 534"/>
                <a:gd name="T77" fmla="*/ 2147483646 h 474"/>
                <a:gd name="T78" fmla="*/ 2147483646 w 534"/>
                <a:gd name="T79" fmla="*/ 2147483646 h 474"/>
                <a:gd name="T80" fmla="*/ 2147483646 w 534"/>
                <a:gd name="T81" fmla="*/ 2147483646 h 474"/>
                <a:gd name="T82" fmla="*/ 2147483646 w 534"/>
                <a:gd name="T83" fmla="*/ 2147483646 h 4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34"/>
                <a:gd name="T127" fmla="*/ 0 h 474"/>
                <a:gd name="T128" fmla="*/ 534 w 534"/>
                <a:gd name="T129" fmla="*/ 474 h 4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34" h="474">
                  <a:moveTo>
                    <a:pt x="177" y="197"/>
                  </a:moveTo>
                  <a:lnTo>
                    <a:pt x="51" y="224"/>
                  </a:lnTo>
                  <a:lnTo>
                    <a:pt x="16" y="256"/>
                  </a:lnTo>
                  <a:lnTo>
                    <a:pt x="79" y="268"/>
                  </a:lnTo>
                  <a:lnTo>
                    <a:pt x="107" y="292"/>
                  </a:lnTo>
                  <a:lnTo>
                    <a:pt x="43" y="315"/>
                  </a:lnTo>
                  <a:lnTo>
                    <a:pt x="70" y="339"/>
                  </a:lnTo>
                  <a:lnTo>
                    <a:pt x="0" y="365"/>
                  </a:lnTo>
                  <a:lnTo>
                    <a:pt x="1" y="370"/>
                  </a:lnTo>
                  <a:lnTo>
                    <a:pt x="4" y="381"/>
                  </a:lnTo>
                  <a:lnTo>
                    <a:pt x="8" y="392"/>
                  </a:lnTo>
                  <a:lnTo>
                    <a:pt x="16" y="401"/>
                  </a:lnTo>
                  <a:lnTo>
                    <a:pt x="25" y="404"/>
                  </a:lnTo>
                  <a:lnTo>
                    <a:pt x="34" y="404"/>
                  </a:lnTo>
                  <a:lnTo>
                    <a:pt x="44" y="408"/>
                  </a:lnTo>
                  <a:lnTo>
                    <a:pt x="51" y="421"/>
                  </a:lnTo>
                  <a:lnTo>
                    <a:pt x="57" y="435"/>
                  </a:lnTo>
                  <a:lnTo>
                    <a:pt x="63" y="442"/>
                  </a:lnTo>
                  <a:lnTo>
                    <a:pt x="69" y="447"/>
                  </a:lnTo>
                  <a:lnTo>
                    <a:pt x="75" y="456"/>
                  </a:lnTo>
                  <a:lnTo>
                    <a:pt x="82" y="465"/>
                  </a:lnTo>
                  <a:lnTo>
                    <a:pt x="90" y="470"/>
                  </a:lnTo>
                  <a:lnTo>
                    <a:pt x="95" y="472"/>
                  </a:lnTo>
                  <a:lnTo>
                    <a:pt x="98" y="472"/>
                  </a:lnTo>
                  <a:lnTo>
                    <a:pt x="133" y="468"/>
                  </a:lnTo>
                  <a:lnTo>
                    <a:pt x="136" y="470"/>
                  </a:lnTo>
                  <a:lnTo>
                    <a:pt x="143" y="472"/>
                  </a:lnTo>
                  <a:lnTo>
                    <a:pt x="154" y="474"/>
                  </a:lnTo>
                  <a:lnTo>
                    <a:pt x="169" y="472"/>
                  </a:lnTo>
                  <a:lnTo>
                    <a:pt x="179" y="471"/>
                  </a:lnTo>
                  <a:lnTo>
                    <a:pt x="189" y="467"/>
                  </a:lnTo>
                  <a:lnTo>
                    <a:pt x="198" y="464"/>
                  </a:lnTo>
                  <a:lnTo>
                    <a:pt x="207" y="460"/>
                  </a:lnTo>
                  <a:lnTo>
                    <a:pt x="216" y="454"/>
                  </a:lnTo>
                  <a:lnTo>
                    <a:pt x="225" y="450"/>
                  </a:lnTo>
                  <a:lnTo>
                    <a:pt x="230" y="445"/>
                  </a:lnTo>
                  <a:lnTo>
                    <a:pt x="236" y="440"/>
                  </a:lnTo>
                  <a:lnTo>
                    <a:pt x="243" y="431"/>
                  </a:lnTo>
                  <a:lnTo>
                    <a:pt x="247" y="422"/>
                  </a:lnTo>
                  <a:lnTo>
                    <a:pt x="248" y="415"/>
                  </a:lnTo>
                  <a:lnTo>
                    <a:pt x="248" y="413"/>
                  </a:lnTo>
                  <a:lnTo>
                    <a:pt x="236" y="365"/>
                  </a:lnTo>
                  <a:lnTo>
                    <a:pt x="298" y="339"/>
                  </a:lnTo>
                  <a:lnTo>
                    <a:pt x="341" y="315"/>
                  </a:lnTo>
                  <a:lnTo>
                    <a:pt x="382" y="240"/>
                  </a:lnTo>
                  <a:lnTo>
                    <a:pt x="421" y="224"/>
                  </a:lnTo>
                  <a:lnTo>
                    <a:pt x="459" y="208"/>
                  </a:lnTo>
                  <a:lnTo>
                    <a:pt x="534" y="118"/>
                  </a:lnTo>
                  <a:lnTo>
                    <a:pt x="491" y="79"/>
                  </a:lnTo>
                  <a:lnTo>
                    <a:pt x="405" y="154"/>
                  </a:lnTo>
                  <a:lnTo>
                    <a:pt x="358" y="126"/>
                  </a:lnTo>
                  <a:lnTo>
                    <a:pt x="339" y="62"/>
                  </a:lnTo>
                  <a:lnTo>
                    <a:pt x="337" y="61"/>
                  </a:lnTo>
                  <a:lnTo>
                    <a:pt x="332" y="58"/>
                  </a:lnTo>
                  <a:lnTo>
                    <a:pt x="326" y="55"/>
                  </a:lnTo>
                  <a:lnTo>
                    <a:pt x="318" y="53"/>
                  </a:lnTo>
                  <a:lnTo>
                    <a:pt x="309" y="50"/>
                  </a:lnTo>
                  <a:lnTo>
                    <a:pt x="301" y="47"/>
                  </a:lnTo>
                  <a:lnTo>
                    <a:pt x="296" y="48"/>
                  </a:lnTo>
                  <a:lnTo>
                    <a:pt x="291" y="51"/>
                  </a:lnTo>
                  <a:lnTo>
                    <a:pt x="282" y="62"/>
                  </a:lnTo>
                  <a:lnTo>
                    <a:pt x="268" y="76"/>
                  </a:lnTo>
                  <a:lnTo>
                    <a:pt x="257" y="89"/>
                  </a:lnTo>
                  <a:lnTo>
                    <a:pt x="251" y="94"/>
                  </a:lnTo>
                  <a:lnTo>
                    <a:pt x="197" y="71"/>
                  </a:lnTo>
                  <a:lnTo>
                    <a:pt x="130" y="0"/>
                  </a:lnTo>
                  <a:lnTo>
                    <a:pt x="137" y="83"/>
                  </a:lnTo>
                  <a:lnTo>
                    <a:pt x="86" y="19"/>
                  </a:lnTo>
                  <a:lnTo>
                    <a:pt x="86" y="94"/>
                  </a:lnTo>
                  <a:lnTo>
                    <a:pt x="87" y="96"/>
                  </a:lnTo>
                  <a:lnTo>
                    <a:pt x="90" y="101"/>
                  </a:lnTo>
                  <a:lnTo>
                    <a:pt x="94" y="108"/>
                  </a:lnTo>
                  <a:lnTo>
                    <a:pt x="100" y="118"/>
                  </a:lnTo>
                  <a:lnTo>
                    <a:pt x="107" y="126"/>
                  </a:lnTo>
                  <a:lnTo>
                    <a:pt x="115" y="136"/>
                  </a:lnTo>
                  <a:lnTo>
                    <a:pt x="122" y="144"/>
                  </a:lnTo>
                  <a:lnTo>
                    <a:pt x="130" y="150"/>
                  </a:lnTo>
                  <a:lnTo>
                    <a:pt x="137" y="156"/>
                  </a:lnTo>
                  <a:lnTo>
                    <a:pt x="145" y="162"/>
                  </a:lnTo>
                  <a:lnTo>
                    <a:pt x="154" y="169"/>
                  </a:lnTo>
                  <a:lnTo>
                    <a:pt x="161" y="178"/>
                  </a:lnTo>
                  <a:lnTo>
                    <a:pt x="168" y="185"/>
                  </a:lnTo>
                  <a:lnTo>
                    <a:pt x="173" y="192"/>
                  </a:lnTo>
                  <a:lnTo>
                    <a:pt x="176" y="196"/>
                  </a:lnTo>
                  <a:lnTo>
                    <a:pt x="177" y="197"/>
                  </a:lnTo>
                  <a:close/>
                </a:path>
              </a:pathLst>
            </a:custGeom>
            <a:solidFill>
              <a:srgbClr val="E8A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16">
              <a:extLst>
                <a:ext uri="{FF2B5EF4-FFF2-40B4-BE49-F238E27FC236}">
                  <a16:creationId xmlns:a16="http://schemas.microsoft.com/office/drawing/2014/main" id="{6FADDB99-992B-4A60-9481-A330F2BEA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7363" y="5730875"/>
              <a:ext cx="334963" cy="795338"/>
            </a:xfrm>
            <a:custGeom>
              <a:avLst/>
              <a:gdLst>
                <a:gd name="T0" fmla="*/ 0 w 420"/>
                <a:gd name="T1" fmla="*/ 2147483646 h 1004"/>
                <a:gd name="T2" fmla="*/ 2029017637 w 420"/>
                <a:gd name="T3" fmla="*/ 2147483646 h 1004"/>
                <a:gd name="T4" fmla="*/ 2147483646 w 420"/>
                <a:gd name="T5" fmla="*/ 2147483646 h 1004"/>
                <a:gd name="T6" fmla="*/ 2147483646 w 420"/>
                <a:gd name="T7" fmla="*/ 2147483646 h 1004"/>
                <a:gd name="T8" fmla="*/ 2147483646 w 420"/>
                <a:gd name="T9" fmla="*/ 2147483646 h 1004"/>
                <a:gd name="T10" fmla="*/ 2147483646 w 420"/>
                <a:gd name="T11" fmla="*/ 2147483646 h 1004"/>
                <a:gd name="T12" fmla="*/ 2147483646 w 420"/>
                <a:gd name="T13" fmla="*/ 2147483646 h 1004"/>
                <a:gd name="T14" fmla="*/ 2147483646 w 420"/>
                <a:gd name="T15" fmla="*/ 2147483646 h 1004"/>
                <a:gd name="T16" fmla="*/ 2147483646 w 420"/>
                <a:gd name="T17" fmla="*/ 2147483646 h 1004"/>
                <a:gd name="T18" fmla="*/ 2147483646 w 420"/>
                <a:gd name="T19" fmla="*/ 2147483646 h 1004"/>
                <a:gd name="T20" fmla="*/ 2147483646 w 420"/>
                <a:gd name="T21" fmla="*/ 2147483646 h 1004"/>
                <a:gd name="T22" fmla="*/ 2147483646 w 420"/>
                <a:gd name="T23" fmla="*/ 2147483646 h 1004"/>
                <a:gd name="T24" fmla="*/ 2147483646 w 420"/>
                <a:gd name="T25" fmla="*/ 2147483646 h 1004"/>
                <a:gd name="T26" fmla="*/ 2147483646 w 420"/>
                <a:gd name="T27" fmla="*/ 2147483646 h 1004"/>
                <a:gd name="T28" fmla="*/ 2147483646 w 420"/>
                <a:gd name="T29" fmla="*/ 2147483646 h 1004"/>
                <a:gd name="T30" fmla="*/ 2147483646 w 420"/>
                <a:gd name="T31" fmla="*/ 2147483646 h 1004"/>
                <a:gd name="T32" fmla="*/ 2147483646 w 420"/>
                <a:gd name="T33" fmla="*/ 2147483646 h 1004"/>
                <a:gd name="T34" fmla="*/ 2147483646 w 420"/>
                <a:gd name="T35" fmla="*/ 2147483646 h 1004"/>
                <a:gd name="T36" fmla="*/ 2147483646 w 420"/>
                <a:gd name="T37" fmla="*/ 2147483646 h 1004"/>
                <a:gd name="T38" fmla="*/ 2147483646 w 420"/>
                <a:gd name="T39" fmla="*/ 2147483646 h 1004"/>
                <a:gd name="T40" fmla="*/ 2147483646 w 420"/>
                <a:gd name="T41" fmla="*/ 2147483646 h 1004"/>
                <a:gd name="T42" fmla="*/ 2147483646 w 420"/>
                <a:gd name="T43" fmla="*/ 2147483646 h 1004"/>
                <a:gd name="T44" fmla="*/ 2147483646 w 420"/>
                <a:gd name="T45" fmla="*/ 2147483646 h 1004"/>
                <a:gd name="T46" fmla="*/ 2147483646 w 420"/>
                <a:gd name="T47" fmla="*/ 2147483646 h 1004"/>
                <a:gd name="T48" fmla="*/ 2147483646 w 420"/>
                <a:gd name="T49" fmla="*/ 2147483646 h 1004"/>
                <a:gd name="T50" fmla="*/ 2147483646 w 420"/>
                <a:gd name="T51" fmla="*/ 2147483646 h 1004"/>
                <a:gd name="T52" fmla="*/ 2147483646 w 420"/>
                <a:gd name="T53" fmla="*/ 2147483646 h 1004"/>
                <a:gd name="T54" fmla="*/ 2147483646 w 420"/>
                <a:gd name="T55" fmla="*/ 2147483646 h 1004"/>
                <a:gd name="T56" fmla="*/ 2147483646 w 420"/>
                <a:gd name="T57" fmla="*/ 2147483646 h 1004"/>
                <a:gd name="T58" fmla="*/ 2147483646 w 420"/>
                <a:gd name="T59" fmla="*/ 2147483646 h 1004"/>
                <a:gd name="T60" fmla="*/ 2147483646 w 420"/>
                <a:gd name="T61" fmla="*/ 2147483646 h 1004"/>
                <a:gd name="T62" fmla="*/ 2147483646 w 420"/>
                <a:gd name="T63" fmla="*/ 2147483646 h 1004"/>
                <a:gd name="T64" fmla="*/ 2147483646 w 420"/>
                <a:gd name="T65" fmla="*/ 2147483646 h 1004"/>
                <a:gd name="T66" fmla="*/ 2147483646 w 420"/>
                <a:gd name="T67" fmla="*/ 2147483646 h 1004"/>
                <a:gd name="T68" fmla="*/ 2147483646 w 420"/>
                <a:gd name="T69" fmla="*/ 2147483646 h 1004"/>
                <a:gd name="T70" fmla="*/ 2147483646 w 420"/>
                <a:gd name="T71" fmla="*/ 2147483646 h 1004"/>
                <a:gd name="T72" fmla="*/ 2147483646 w 420"/>
                <a:gd name="T73" fmla="*/ 2147483646 h 1004"/>
                <a:gd name="T74" fmla="*/ 2147483646 w 420"/>
                <a:gd name="T75" fmla="*/ 2147483646 h 1004"/>
                <a:gd name="T76" fmla="*/ 2147483646 w 420"/>
                <a:gd name="T77" fmla="*/ 2147483646 h 1004"/>
                <a:gd name="T78" fmla="*/ 2147483646 w 420"/>
                <a:gd name="T79" fmla="*/ 2147483646 h 1004"/>
                <a:gd name="T80" fmla="*/ 2147483646 w 420"/>
                <a:gd name="T81" fmla="*/ 2147483646 h 1004"/>
                <a:gd name="T82" fmla="*/ 2147483646 w 420"/>
                <a:gd name="T83" fmla="*/ 2147483646 h 1004"/>
                <a:gd name="T84" fmla="*/ 2147483646 w 420"/>
                <a:gd name="T85" fmla="*/ 0 h 1004"/>
                <a:gd name="T86" fmla="*/ 2147483646 w 420"/>
                <a:gd name="T87" fmla="*/ 2147483646 h 1004"/>
                <a:gd name="T88" fmla="*/ 0 w 420"/>
                <a:gd name="T89" fmla="*/ 2147483646 h 100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20"/>
                <a:gd name="T136" fmla="*/ 0 h 1004"/>
                <a:gd name="T137" fmla="*/ 420 w 420"/>
                <a:gd name="T138" fmla="*/ 1004 h 100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20" h="1004">
                  <a:moveTo>
                    <a:pt x="0" y="154"/>
                  </a:moveTo>
                  <a:lnTo>
                    <a:pt x="4" y="157"/>
                  </a:lnTo>
                  <a:lnTo>
                    <a:pt x="12" y="166"/>
                  </a:lnTo>
                  <a:lnTo>
                    <a:pt x="26" y="177"/>
                  </a:lnTo>
                  <a:lnTo>
                    <a:pt x="41" y="191"/>
                  </a:lnTo>
                  <a:lnTo>
                    <a:pt x="58" y="204"/>
                  </a:lnTo>
                  <a:lnTo>
                    <a:pt x="72" y="218"/>
                  </a:lnTo>
                  <a:lnTo>
                    <a:pt x="83" y="231"/>
                  </a:lnTo>
                  <a:lnTo>
                    <a:pt x="90" y="241"/>
                  </a:lnTo>
                  <a:lnTo>
                    <a:pt x="94" y="256"/>
                  </a:lnTo>
                  <a:lnTo>
                    <a:pt x="101" y="282"/>
                  </a:lnTo>
                  <a:lnTo>
                    <a:pt x="111" y="318"/>
                  </a:lnTo>
                  <a:lnTo>
                    <a:pt x="120" y="359"/>
                  </a:lnTo>
                  <a:lnTo>
                    <a:pt x="132" y="399"/>
                  </a:lnTo>
                  <a:lnTo>
                    <a:pt x="144" y="438"/>
                  </a:lnTo>
                  <a:lnTo>
                    <a:pt x="157" y="469"/>
                  </a:lnTo>
                  <a:lnTo>
                    <a:pt x="169" y="488"/>
                  </a:lnTo>
                  <a:lnTo>
                    <a:pt x="183" y="506"/>
                  </a:lnTo>
                  <a:lnTo>
                    <a:pt x="198" y="532"/>
                  </a:lnTo>
                  <a:lnTo>
                    <a:pt x="215" y="563"/>
                  </a:lnTo>
                  <a:lnTo>
                    <a:pt x="233" y="598"/>
                  </a:lnTo>
                  <a:lnTo>
                    <a:pt x="247" y="631"/>
                  </a:lnTo>
                  <a:lnTo>
                    <a:pt x="259" y="663"/>
                  </a:lnTo>
                  <a:lnTo>
                    <a:pt x="266" y="689"/>
                  </a:lnTo>
                  <a:lnTo>
                    <a:pt x="266" y="709"/>
                  </a:lnTo>
                  <a:lnTo>
                    <a:pt x="258" y="758"/>
                  </a:lnTo>
                  <a:lnTo>
                    <a:pt x="245" y="827"/>
                  </a:lnTo>
                  <a:lnTo>
                    <a:pt x="237" y="891"/>
                  </a:lnTo>
                  <a:lnTo>
                    <a:pt x="240" y="924"/>
                  </a:lnTo>
                  <a:lnTo>
                    <a:pt x="250" y="931"/>
                  </a:lnTo>
                  <a:lnTo>
                    <a:pt x="269" y="942"/>
                  </a:lnTo>
                  <a:lnTo>
                    <a:pt x="294" y="955"/>
                  </a:lnTo>
                  <a:lnTo>
                    <a:pt x="323" y="969"/>
                  </a:lnTo>
                  <a:lnTo>
                    <a:pt x="350" y="981"/>
                  </a:lnTo>
                  <a:lnTo>
                    <a:pt x="373" y="992"/>
                  </a:lnTo>
                  <a:lnTo>
                    <a:pt x="390" y="1001"/>
                  </a:lnTo>
                  <a:lnTo>
                    <a:pt x="397" y="1004"/>
                  </a:lnTo>
                  <a:lnTo>
                    <a:pt x="408" y="808"/>
                  </a:lnTo>
                  <a:lnTo>
                    <a:pt x="420" y="623"/>
                  </a:lnTo>
                  <a:lnTo>
                    <a:pt x="397" y="492"/>
                  </a:lnTo>
                  <a:lnTo>
                    <a:pt x="337" y="292"/>
                  </a:lnTo>
                  <a:lnTo>
                    <a:pt x="275" y="159"/>
                  </a:lnTo>
                  <a:lnTo>
                    <a:pt x="195" y="0"/>
                  </a:lnTo>
                  <a:lnTo>
                    <a:pt x="70" y="68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2D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17">
              <a:extLst>
                <a:ext uri="{FF2B5EF4-FFF2-40B4-BE49-F238E27FC236}">
                  <a16:creationId xmlns:a16="http://schemas.microsoft.com/office/drawing/2014/main" id="{57F61FEF-4D19-47D1-B62D-47BCEA252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963" y="5094288"/>
              <a:ext cx="581025" cy="868363"/>
            </a:xfrm>
            <a:custGeom>
              <a:avLst/>
              <a:gdLst>
                <a:gd name="T0" fmla="*/ 2147483646 w 732"/>
                <a:gd name="T1" fmla="*/ 2147483646 h 1094"/>
                <a:gd name="T2" fmla="*/ 2147483646 w 732"/>
                <a:gd name="T3" fmla="*/ 2147483646 h 1094"/>
                <a:gd name="T4" fmla="*/ 2147483646 w 732"/>
                <a:gd name="T5" fmla="*/ 2147483646 h 1094"/>
                <a:gd name="T6" fmla="*/ 2147483646 w 732"/>
                <a:gd name="T7" fmla="*/ 2147483646 h 1094"/>
                <a:gd name="T8" fmla="*/ 2147483646 w 732"/>
                <a:gd name="T9" fmla="*/ 2147483646 h 1094"/>
                <a:gd name="T10" fmla="*/ 2147483646 w 732"/>
                <a:gd name="T11" fmla="*/ 2147483646 h 1094"/>
                <a:gd name="T12" fmla="*/ 2147483646 w 732"/>
                <a:gd name="T13" fmla="*/ 2147483646 h 1094"/>
                <a:gd name="T14" fmla="*/ 2147483646 w 732"/>
                <a:gd name="T15" fmla="*/ 2147483646 h 1094"/>
                <a:gd name="T16" fmla="*/ 2147483646 w 732"/>
                <a:gd name="T17" fmla="*/ 2147483646 h 1094"/>
                <a:gd name="T18" fmla="*/ 2147483646 w 732"/>
                <a:gd name="T19" fmla="*/ 2147483646 h 1094"/>
                <a:gd name="T20" fmla="*/ 2147483646 w 732"/>
                <a:gd name="T21" fmla="*/ 2147483646 h 1094"/>
                <a:gd name="T22" fmla="*/ 2147483646 w 732"/>
                <a:gd name="T23" fmla="*/ 2147483646 h 1094"/>
                <a:gd name="T24" fmla="*/ 2147483646 w 732"/>
                <a:gd name="T25" fmla="*/ 2147483646 h 1094"/>
                <a:gd name="T26" fmla="*/ 2147483646 w 732"/>
                <a:gd name="T27" fmla="*/ 2147483646 h 1094"/>
                <a:gd name="T28" fmla="*/ 2147483646 w 732"/>
                <a:gd name="T29" fmla="*/ 2147483646 h 1094"/>
                <a:gd name="T30" fmla="*/ 2147483646 w 732"/>
                <a:gd name="T31" fmla="*/ 2147483646 h 1094"/>
                <a:gd name="T32" fmla="*/ 2147483646 w 732"/>
                <a:gd name="T33" fmla="*/ 2147483646 h 1094"/>
                <a:gd name="T34" fmla="*/ 0 w 732"/>
                <a:gd name="T35" fmla="*/ 2147483646 h 1094"/>
                <a:gd name="T36" fmla="*/ 2147483646 w 732"/>
                <a:gd name="T37" fmla="*/ 2147483646 h 1094"/>
                <a:gd name="T38" fmla="*/ 2147483646 w 732"/>
                <a:gd name="T39" fmla="*/ 2147483646 h 1094"/>
                <a:gd name="T40" fmla="*/ 2147483646 w 732"/>
                <a:gd name="T41" fmla="*/ 2147483646 h 1094"/>
                <a:gd name="T42" fmla="*/ 2147483646 w 732"/>
                <a:gd name="T43" fmla="*/ 2147483646 h 1094"/>
                <a:gd name="T44" fmla="*/ 2147483646 w 732"/>
                <a:gd name="T45" fmla="*/ 2147483646 h 1094"/>
                <a:gd name="T46" fmla="*/ 2147483646 w 732"/>
                <a:gd name="T47" fmla="*/ 2147483646 h 1094"/>
                <a:gd name="T48" fmla="*/ 2147483646 w 732"/>
                <a:gd name="T49" fmla="*/ 2147483646 h 1094"/>
                <a:gd name="T50" fmla="*/ 2147483646 w 732"/>
                <a:gd name="T51" fmla="*/ 2147483646 h 1094"/>
                <a:gd name="T52" fmla="*/ 2147483646 w 732"/>
                <a:gd name="T53" fmla="*/ 2147483646 h 1094"/>
                <a:gd name="T54" fmla="*/ 2147483646 w 732"/>
                <a:gd name="T55" fmla="*/ 2147483646 h 1094"/>
                <a:gd name="T56" fmla="*/ 2147483646 w 732"/>
                <a:gd name="T57" fmla="*/ 2147483646 h 1094"/>
                <a:gd name="T58" fmla="*/ 2147483646 w 732"/>
                <a:gd name="T59" fmla="*/ 2147483646 h 1094"/>
                <a:gd name="T60" fmla="*/ 2147483646 w 732"/>
                <a:gd name="T61" fmla="*/ 2147483646 h 1094"/>
                <a:gd name="T62" fmla="*/ 2147483646 w 732"/>
                <a:gd name="T63" fmla="*/ 2147483646 h 1094"/>
                <a:gd name="T64" fmla="*/ 2147483646 w 732"/>
                <a:gd name="T65" fmla="*/ 2147483646 h 1094"/>
                <a:gd name="T66" fmla="*/ 2147483646 w 732"/>
                <a:gd name="T67" fmla="*/ 2147483646 h 1094"/>
                <a:gd name="T68" fmla="*/ 2147483646 w 732"/>
                <a:gd name="T69" fmla="*/ 2147483646 h 1094"/>
                <a:gd name="T70" fmla="*/ 2147483646 w 732"/>
                <a:gd name="T71" fmla="*/ 2147483646 h 1094"/>
                <a:gd name="T72" fmla="*/ 2147483646 w 732"/>
                <a:gd name="T73" fmla="*/ 2147483646 h 1094"/>
                <a:gd name="T74" fmla="*/ 2147483646 w 732"/>
                <a:gd name="T75" fmla="*/ 2147483646 h 1094"/>
                <a:gd name="T76" fmla="*/ 2147483646 w 732"/>
                <a:gd name="T77" fmla="*/ 2147483646 h 1094"/>
                <a:gd name="T78" fmla="*/ 2147483646 w 732"/>
                <a:gd name="T79" fmla="*/ 2147483646 h 1094"/>
                <a:gd name="T80" fmla="*/ 2147483646 w 732"/>
                <a:gd name="T81" fmla="*/ 2147483646 h 1094"/>
                <a:gd name="T82" fmla="*/ 2147483646 w 732"/>
                <a:gd name="T83" fmla="*/ 2147483646 h 1094"/>
                <a:gd name="T84" fmla="*/ 2147483646 w 732"/>
                <a:gd name="T85" fmla="*/ 2147483646 h 1094"/>
                <a:gd name="T86" fmla="*/ 2147483646 w 732"/>
                <a:gd name="T87" fmla="*/ 2147483646 h 1094"/>
                <a:gd name="T88" fmla="*/ 2147483646 w 732"/>
                <a:gd name="T89" fmla="*/ 2147483646 h 1094"/>
                <a:gd name="T90" fmla="*/ 2147483646 w 732"/>
                <a:gd name="T91" fmla="*/ 2147483646 h 1094"/>
                <a:gd name="T92" fmla="*/ 2147483646 w 732"/>
                <a:gd name="T93" fmla="*/ 2147483646 h 1094"/>
                <a:gd name="T94" fmla="*/ 2147483646 w 732"/>
                <a:gd name="T95" fmla="*/ 2147483646 h 1094"/>
                <a:gd name="T96" fmla="*/ 2147483646 w 732"/>
                <a:gd name="T97" fmla="*/ 2147483646 h 1094"/>
                <a:gd name="T98" fmla="*/ 2147483646 w 732"/>
                <a:gd name="T99" fmla="*/ 2147483646 h 1094"/>
                <a:gd name="T100" fmla="*/ 2147483646 w 732"/>
                <a:gd name="T101" fmla="*/ 2147483646 h 1094"/>
                <a:gd name="T102" fmla="*/ 2147483646 w 732"/>
                <a:gd name="T103" fmla="*/ 2147483646 h 1094"/>
                <a:gd name="T104" fmla="*/ 2147483646 w 732"/>
                <a:gd name="T105" fmla="*/ 2147483646 h 109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2"/>
                <a:gd name="T160" fmla="*/ 0 h 1094"/>
                <a:gd name="T161" fmla="*/ 732 w 732"/>
                <a:gd name="T162" fmla="*/ 1094 h 109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2" h="1094">
                  <a:moveTo>
                    <a:pt x="194" y="67"/>
                  </a:moveTo>
                  <a:lnTo>
                    <a:pt x="170" y="138"/>
                  </a:lnTo>
                  <a:lnTo>
                    <a:pt x="190" y="205"/>
                  </a:lnTo>
                  <a:lnTo>
                    <a:pt x="190" y="260"/>
                  </a:lnTo>
                  <a:lnTo>
                    <a:pt x="214" y="295"/>
                  </a:lnTo>
                  <a:lnTo>
                    <a:pt x="212" y="305"/>
                  </a:lnTo>
                  <a:lnTo>
                    <a:pt x="211" y="327"/>
                  </a:lnTo>
                  <a:lnTo>
                    <a:pt x="209" y="353"/>
                  </a:lnTo>
                  <a:lnTo>
                    <a:pt x="214" y="374"/>
                  </a:lnTo>
                  <a:lnTo>
                    <a:pt x="218" y="383"/>
                  </a:lnTo>
                  <a:lnTo>
                    <a:pt x="223" y="395"/>
                  </a:lnTo>
                  <a:lnTo>
                    <a:pt x="230" y="408"/>
                  </a:lnTo>
                  <a:lnTo>
                    <a:pt x="239" y="421"/>
                  </a:lnTo>
                  <a:lnTo>
                    <a:pt x="247" y="434"/>
                  </a:lnTo>
                  <a:lnTo>
                    <a:pt x="255" y="446"/>
                  </a:lnTo>
                  <a:lnTo>
                    <a:pt x="262" y="458"/>
                  </a:lnTo>
                  <a:lnTo>
                    <a:pt x="268" y="464"/>
                  </a:lnTo>
                  <a:lnTo>
                    <a:pt x="270" y="483"/>
                  </a:lnTo>
                  <a:lnTo>
                    <a:pt x="262" y="509"/>
                  </a:lnTo>
                  <a:lnTo>
                    <a:pt x="251" y="534"/>
                  </a:lnTo>
                  <a:lnTo>
                    <a:pt x="244" y="551"/>
                  </a:lnTo>
                  <a:lnTo>
                    <a:pt x="236" y="565"/>
                  </a:lnTo>
                  <a:lnTo>
                    <a:pt x="216" y="592"/>
                  </a:lnTo>
                  <a:lnTo>
                    <a:pt x="189" y="628"/>
                  </a:lnTo>
                  <a:lnTo>
                    <a:pt x="157" y="670"/>
                  </a:lnTo>
                  <a:lnTo>
                    <a:pt x="125" y="712"/>
                  </a:lnTo>
                  <a:lnTo>
                    <a:pt x="97" y="748"/>
                  </a:lnTo>
                  <a:lnTo>
                    <a:pt x="75" y="774"/>
                  </a:lnTo>
                  <a:lnTo>
                    <a:pt x="63" y="787"/>
                  </a:lnTo>
                  <a:lnTo>
                    <a:pt x="57" y="792"/>
                  </a:lnTo>
                  <a:lnTo>
                    <a:pt x="47" y="801"/>
                  </a:lnTo>
                  <a:lnTo>
                    <a:pt x="36" y="811"/>
                  </a:lnTo>
                  <a:lnTo>
                    <a:pt x="23" y="823"/>
                  </a:lnTo>
                  <a:lnTo>
                    <a:pt x="12" y="837"/>
                  </a:lnTo>
                  <a:lnTo>
                    <a:pt x="4" y="851"/>
                  </a:lnTo>
                  <a:lnTo>
                    <a:pt x="0" y="865"/>
                  </a:lnTo>
                  <a:lnTo>
                    <a:pt x="1" y="877"/>
                  </a:lnTo>
                  <a:lnTo>
                    <a:pt x="7" y="915"/>
                  </a:lnTo>
                  <a:lnTo>
                    <a:pt x="9" y="969"/>
                  </a:lnTo>
                  <a:lnTo>
                    <a:pt x="12" y="1020"/>
                  </a:lnTo>
                  <a:lnTo>
                    <a:pt x="20" y="1051"/>
                  </a:lnTo>
                  <a:lnTo>
                    <a:pt x="26" y="1058"/>
                  </a:lnTo>
                  <a:lnTo>
                    <a:pt x="29" y="1066"/>
                  </a:lnTo>
                  <a:lnTo>
                    <a:pt x="33" y="1073"/>
                  </a:lnTo>
                  <a:lnTo>
                    <a:pt x="36" y="1080"/>
                  </a:lnTo>
                  <a:lnTo>
                    <a:pt x="40" y="1086"/>
                  </a:lnTo>
                  <a:lnTo>
                    <a:pt x="45" y="1090"/>
                  </a:lnTo>
                  <a:lnTo>
                    <a:pt x="54" y="1093"/>
                  </a:lnTo>
                  <a:lnTo>
                    <a:pt x="63" y="1094"/>
                  </a:lnTo>
                  <a:lnTo>
                    <a:pt x="77" y="1093"/>
                  </a:lnTo>
                  <a:lnTo>
                    <a:pt x="93" y="1087"/>
                  </a:lnTo>
                  <a:lnTo>
                    <a:pt x="109" y="1080"/>
                  </a:lnTo>
                  <a:lnTo>
                    <a:pt x="125" y="1072"/>
                  </a:lnTo>
                  <a:lnTo>
                    <a:pt x="140" y="1065"/>
                  </a:lnTo>
                  <a:lnTo>
                    <a:pt x="151" y="1058"/>
                  </a:lnTo>
                  <a:lnTo>
                    <a:pt x="159" y="1052"/>
                  </a:lnTo>
                  <a:lnTo>
                    <a:pt x="162" y="1051"/>
                  </a:lnTo>
                  <a:lnTo>
                    <a:pt x="295" y="909"/>
                  </a:lnTo>
                  <a:lnTo>
                    <a:pt x="343" y="677"/>
                  </a:lnTo>
                  <a:lnTo>
                    <a:pt x="343" y="659"/>
                  </a:lnTo>
                  <a:lnTo>
                    <a:pt x="344" y="619"/>
                  </a:lnTo>
                  <a:lnTo>
                    <a:pt x="350" y="574"/>
                  </a:lnTo>
                  <a:lnTo>
                    <a:pt x="358" y="548"/>
                  </a:lnTo>
                  <a:lnTo>
                    <a:pt x="369" y="528"/>
                  </a:lnTo>
                  <a:lnTo>
                    <a:pt x="376" y="503"/>
                  </a:lnTo>
                  <a:lnTo>
                    <a:pt x="380" y="483"/>
                  </a:lnTo>
                  <a:lnTo>
                    <a:pt x="382" y="473"/>
                  </a:lnTo>
                  <a:lnTo>
                    <a:pt x="379" y="445"/>
                  </a:lnTo>
                  <a:lnTo>
                    <a:pt x="422" y="449"/>
                  </a:lnTo>
                  <a:lnTo>
                    <a:pt x="425" y="464"/>
                  </a:lnTo>
                  <a:lnTo>
                    <a:pt x="432" y="498"/>
                  </a:lnTo>
                  <a:lnTo>
                    <a:pt x="440" y="534"/>
                  </a:lnTo>
                  <a:lnTo>
                    <a:pt x="446" y="555"/>
                  </a:lnTo>
                  <a:lnTo>
                    <a:pt x="448" y="580"/>
                  </a:lnTo>
                  <a:lnTo>
                    <a:pt x="454" y="620"/>
                  </a:lnTo>
                  <a:lnTo>
                    <a:pt x="461" y="660"/>
                  </a:lnTo>
                  <a:lnTo>
                    <a:pt x="469" y="677"/>
                  </a:lnTo>
                  <a:lnTo>
                    <a:pt x="475" y="674"/>
                  </a:lnTo>
                  <a:lnTo>
                    <a:pt x="483" y="666"/>
                  </a:lnTo>
                  <a:lnTo>
                    <a:pt x="493" y="653"/>
                  </a:lnTo>
                  <a:lnTo>
                    <a:pt x="502" y="640"/>
                  </a:lnTo>
                  <a:lnTo>
                    <a:pt x="512" y="626"/>
                  </a:lnTo>
                  <a:lnTo>
                    <a:pt x="521" y="613"/>
                  </a:lnTo>
                  <a:lnTo>
                    <a:pt x="526" y="605"/>
                  </a:lnTo>
                  <a:lnTo>
                    <a:pt x="528" y="602"/>
                  </a:lnTo>
                  <a:lnTo>
                    <a:pt x="693" y="359"/>
                  </a:lnTo>
                  <a:lnTo>
                    <a:pt x="732" y="269"/>
                  </a:lnTo>
                  <a:lnTo>
                    <a:pt x="661" y="217"/>
                  </a:lnTo>
                  <a:lnTo>
                    <a:pt x="684" y="155"/>
                  </a:lnTo>
                  <a:lnTo>
                    <a:pt x="669" y="95"/>
                  </a:lnTo>
                  <a:lnTo>
                    <a:pt x="626" y="95"/>
                  </a:lnTo>
                  <a:lnTo>
                    <a:pt x="586" y="134"/>
                  </a:lnTo>
                  <a:lnTo>
                    <a:pt x="540" y="71"/>
                  </a:lnTo>
                  <a:lnTo>
                    <a:pt x="504" y="107"/>
                  </a:lnTo>
                  <a:lnTo>
                    <a:pt x="480" y="67"/>
                  </a:lnTo>
                  <a:lnTo>
                    <a:pt x="441" y="103"/>
                  </a:lnTo>
                  <a:lnTo>
                    <a:pt x="422" y="56"/>
                  </a:lnTo>
                  <a:lnTo>
                    <a:pt x="366" y="142"/>
                  </a:lnTo>
                  <a:lnTo>
                    <a:pt x="343" y="86"/>
                  </a:lnTo>
                  <a:lnTo>
                    <a:pt x="298" y="123"/>
                  </a:lnTo>
                  <a:lnTo>
                    <a:pt x="264" y="103"/>
                  </a:lnTo>
                  <a:lnTo>
                    <a:pt x="237" y="123"/>
                  </a:lnTo>
                  <a:lnTo>
                    <a:pt x="233" y="80"/>
                  </a:lnTo>
                  <a:lnTo>
                    <a:pt x="225" y="20"/>
                  </a:lnTo>
                  <a:lnTo>
                    <a:pt x="197" y="0"/>
                  </a:lnTo>
                  <a:lnTo>
                    <a:pt x="194" y="67"/>
                  </a:lnTo>
                  <a:close/>
                </a:path>
              </a:pathLst>
            </a:custGeom>
            <a:solidFill>
              <a:srgbClr val="F2D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18">
              <a:extLst>
                <a:ext uri="{FF2B5EF4-FFF2-40B4-BE49-F238E27FC236}">
                  <a16:creationId xmlns:a16="http://schemas.microsoft.com/office/drawing/2014/main" id="{E6DA59BF-F259-42BE-ADF0-593BF3CBFA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413" y="5957888"/>
              <a:ext cx="428625" cy="293688"/>
            </a:xfrm>
            <a:custGeom>
              <a:avLst/>
              <a:gdLst>
                <a:gd name="T0" fmla="*/ 2147483646 w 539"/>
                <a:gd name="T1" fmla="*/ 0 h 370"/>
                <a:gd name="T2" fmla="*/ 2147483646 w 539"/>
                <a:gd name="T3" fmla="*/ 2147483646 h 370"/>
                <a:gd name="T4" fmla="*/ 2147483646 w 539"/>
                <a:gd name="T5" fmla="*/ 2147483646 h 370"/>
                <a:gd name="T6" fmla="*/ 2147483646 w 539"/>
                <a:gd name="T7" fmla="*/ 2147483646 h 370"/>
                <a:gd name="T8" fmla="*/ 2147483646 w 539"/>
                <a:gd name="T9" fmla="*/ 2147483646 h 370"/>
                <a:gd name="T10" fmla="*/ 0 w 539"/>
                <a:gd name="T11" fmla="*/ 2147483646 h 370"/>
                <a:gd name="T12" fmla="*/ 2147483646 w 539"/>
                <a:gd name="T13" fmla="*/ 2147483646 h 370"/>
                <a:gd name="T14" fmla="*/ 2147483646 w 539"/>
                <a:gd name="T15" fmla="*/ 2147483646 h 370"/>
                <a:gd name="T16" fmla="*/ 2147483646 w 539"/>
                <a:gd name="T17" fmla="*/ 2147483646 h 370"/>
                <a:gd name="T18" fmla="*/ 2147483646 w 539"/>
                <a:gd name="T19" fmla="*/ 2147483646 h 370"/>
                <a:gd name="T20" fmla="*/ 2147483646 w 539"/>
                <a:gd name="T21" fmla="*/ 2147483646 h 370"/>
                <a:gd name="T22" fmla="*/ 2147483646 w 539"/>
                <a:gd name="T23" fmla="*/ 2147483646 h 370"/>
                <a:gd name="T24" fmla="*/ 2147483646 w 539"/>
                <a:gd name="T25" fmla="*/ 2147483646 h 370"/>
                <a:gd name="T26" fmla="*/ 2147483646 w 539"/>
                <a:gd name="T27" fmla="*/ 2147483646 h 370"/>
                <a:gd name="T28" fmla="*/ 2147483646 w 539"/>
                <a:gd name="T29" fmla="*/ 2147483646 h 370"/>
                <a:gd name="T30" fmla="*/ 2147483646 w 539"/>
                <a:gd name="T31" fmla="*/ 2147483646 h 370"/>
                <a:gd name="T32" fmla="*/ 2147483646 w 539"/>
                <a:gd name="T33" fmla="*/ 2147483646 h 370"/>
                <a:gd name="T34" fmla="*/ 2147483646 w 539"/>
                <a:gd name="T35" fmla="*/ 2147483646 h 370"/>
                <a:gd name="T36" fmla="*/ 2147483646 w 539"/>
                <a:gd name="T37" fmla="*/ 2147483646 h 370"/>
                <a:gd name="T38" fmla="*/ 2147483646 w 539"/>
                <a:gd name="T39" fmla="*/ 2147483646 h 370"/>
                <a:gd name="T40" fmla="*/ 2147483646 w 539"/>
                <a:gd name="T41" fmla="*/ 2147483646 h 370"/>
                <a:gd name="T42" fmla="*/ 2147483646 w 539"/>
                <a:gd name="T43" fmla="*/ 2147483646 h 370"/>
                <a:gd name="T44" fmla="*/ 2147483646 w 539"/>
                <a:gd name="T45" fmla="*/ 2147483646 h 370"/>
                <a:gd name="T46" fmla="*/ 2147483646 w 539"/>
                <a:gd name="T47" fmla="*/ 2147483646 h 370"/>
                <a:gd name="T48" fmla="*/ 2147483646 w 539"/>
                <a:gd name="T49" fmla="*/ 2147483646 h 370"/>
                <a:gd name="T50" fmla="*/ 2147483646 w 539"/>
                <a:gd name="T51" fmla="*/ 2147483646 h 370"/>
                <a:gd name="T52" fmla="*/ 2147483646 w 539"/>
                <a:gd name="T53" fmla="*/ 2147483646 h 370"/>
                <a:gd name="T54" fmla="*/ 2147483646 w 539"/>
                <a:gd name="T55" fmla="*/ 2147483646 h 370"/>
                <a:gd name="T56" fmla="*/ 2147483646 w 539"/>
                <a:gd name="T57" fmla="*/ 2147483646 h 370"/>
                <a:gd name="T58" fmla="*/ 2147483646 w 539"/>
                <a:gd name="T59" fmla="*/ 2147483646 h 370"/>
                <a:gd name="T60" fmla="*/ 2147483646 w 539"/>
                <a:gd name="T61" fmla="*/ 0 h 37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9"/>
                <a:gd name="T94" fmla="*/ 0 h 370"/>
                <a:gd name="T95" fmla="*/ 539 w 539"/>
                <a:gd name="T96" fmla="*/ 370 h 37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9" h="370">
                  <a:moveTo>
                    <a:pt x="264" y="0"/>
                  </a:moveTo>
                  <a:lnTo>
                    <a:pt x="157" y="47"/>
                  </a:lnTo>
                  <a:lnTo>
                    <a:pt x="106" y="99"/>
                  </a:lnTo>
                  <a:lnTo>
                    <a:pt x="138" y="189"/>
                  </a:lnTo>
                  <a:lnTo>
                    <a:pt x="106" y="200"/>
                  </a:lnTo>
                  <a:lnTo>
                    <a:pt x="0" y="314"/>
                  </a:lnTo>
                  <a:lnTo>
                    <a:pt x="75" y="370"/>
                  </a:lnTo>
                  <a:lnTo>
                    <a:pt x="142" y="283"/>
                  </a:lnTo>
                  <a:lnTo>
                    <a:pt x="196" y="219"/>
                  </a:lnTo>
                  <a:lnTo>
                    <a:pt x="197" y="237"/>
                  </a:lnTo>
                  <a:lnTo>
                    <a:pt x="200" y="276"/>
                  </a:lnTo>
                  <a:lnTo>
                    <a:pt x="204" y="317"/>
                  </a:lnTo>
                  <a:lnTo>
                    <a:pt x="213" y="335"/>
                  </a:lnTo>
                  <a:lnTo>
                    <a:pt x="220" y="333"/>
                  </a:lnTo>
                  <a:lnTo>
                    <a:pt x="231" y="328"/>
                  </a:lnTo>
                  <a:lnTo>
                    <a:pt x="245" y="319"/>
                  </a:lnTo>
                  <a:lnTo>
                    <a:pt x="260" y="311"/>
                  </a:lnTo>
                  <a:lnTo>
                    <a:pt x="274" y="303"/>
                  </a:lnTo>
                  <a:lnTo>
                    <a:pt x="286" y="294"/>
                  </a:lnTo>
                  <a:lnTo>
                    <a:pt x="296" y="289"/>
                  </a:lnTo>
                  <a:lnTo>
                    <a:pt x="299" y="288"/>
                  </a:lnTo>
                  <a:lnTo>
                    <a:pt x="385" y="260"/>
                  </a:lnTo>
                  <a:lnTo>
                    <a:pt x="361" y="169"/>
                  </a:lnTo>
                  <a:lnTo>
                    <a:pt x="402" y="174"/>
                  </a:lnTo>
                  <a:lnTo>
                    <a:pt x="475" y="161"/>
                  </a:lnTo>
                  <a:lnTo>
                    <a:pt x="456" y="126"/>
                  </a:lnTo>
                  <a:lnTo>
                    <a:pt x="539" y="86"/>
                  </a:lnTo>
                  <a:lnTo>
                    <a:pt x="445" y="58"/>
                  </a:lnTo>
                  <a:lnTo>
                    <a:pt x="378" y="90"/>
                  </a:lnTo>
                  <a:lnTo>
                    <a:pt x="338" y="43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EFF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19">
              <a:extLst>
                <a:ext uri="{FF2B5EF4-FFF2-40B4-BE49-F238E27FC236}">
                  <a16:creationId xmlns:a16="http://schemas.microsoft.com/office/drawing/2014/main" id="{EAD0F964-F74E-41C3-BC5E-240CBD694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7388" y="5856288"/>
              <a:ext cx="106363" cy="230188"/>
            </a:xfrm>
            <a:custGeom>
              <a:avLst/>
              <a:gdLst>
                <a:gd name="T0" fmla="*/ 2147483646 w 133"/>
                <a:gd name="T1" fmla="*/ 2147483646 h 290"/>
                <a:gd name="T2" fmla="*/ 0 w 133"/>
                <a:gd name="T3" fmla="*/ 2147483646 h 290"/>
                <a:gd name="T4" fmla="*/ 2147483646 w 133"/>
                <a:gd name="T5" fmla="*/ 2147483646 h 290"/>
                <a:gd name="T6" fmla="*/ 2147483646 w 133"/>
                <a:gd name="T7" fmla="*/ 2147483646 h 290"/>
                <a:gd name="T8" fmla="*/ 2147483646 w 133"/>
                <a:gd name="T9" fmla="*/ 0 h 290"/>
                <a:gd name="T10" fmla="*/ 2147483646 w 133"/>
                <a:gd name="T11" fmla="*/ 2147483646 h 2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290"/>
                <a:gd name="T20" fmla="*/ 133 w 133"/>
                <a:gd name="T21" fmla="*/ 290 h 2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290">
                  <a:moveTo>
                    <a:pt x="90" y="7"/>
                  </a:moveTo>
                  <a:lnTo>
                    <a:pt x="0" y="255"/>
                  </a:lnTo>
                  <a:lnTo>
                    <a:pt x="47" y="290"/>
                  </a:lnTo>
                  <a:lnTo>
                    <a:pt x="133" y="11"/>
                  </a:lnTo>
                  <a:lnTo>
                    <a:pt x="106" y="0"/>
                  </a:lnTo>
                  <a:lnTo>
                    <a:pt x="90" y="7"/>
                  </a:lnTo>
                  <a:close/>
                </a:path>
              </a:pathLst>
            </a:custGeom>
            <a:solidFill>
              <a:srgbClr val="C66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20">
              <a:extLst>
                <a:ext uri="{FF2B5EF4-FFF2-40B4-BE49-F238E27FC236}">
                  <a16:creationId xmlns:a16="http://schemas.microsoft.com/office/drawing/2014/main" id="{EFEF1117-D20A-4B0A-9A5C-8C0C7080D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2775" y="6135688"/>
              <a:ext cx="87313" cy="180975"/>
            </a:xfrm>
            <a:custGeom>
              <a:avLst/>
              <a:gdLst>
                <a:gd name="T0" fmla="*/ 2147483646 w 109"/>
                <a:gd name="T1" fmla="*/ 0 h 228"/>
                <a:gd name="T2" fmla="*/ 0 w 109"/>
                <a:gd name="T3" fmla="*/ 2147483646 h 228"/>
                <a:gd name="T4" fmla="*/ 2147483646 w 109"/>
                <a:gd name="T5" fmla="*/ 2147483646 h 228"/>
                <a:gd name="T6" fmla="*/ 2147483646 w 109"/>
                <a:gd name="T7" fmla="*/ 2147483646 h 228"/>
                <a:gd name="T8" fmla="*/ 2147483646 w 109"/>
                <a:gd name="T9" fmla="*/ 2147483646 h 228"/>
                <a:gd name="T10" fmla="*/ 2147483646 w 109"/>
                <a:gd name="T11" fmla="*/ 0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"/>
                <a:gd name="T19" fmla="*/ 0 h 228"/>
                <a:gd name="T20" fmla="*/ 109 w 109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" h="228">
                  <a:moveTo>
                    <a:pt x="66" y="0"/>
                  </a:moveTo>
                  <a:lnTo>
                    <a:pt x="0" y="201"/>
                  </a:lnTo>
                  <a:lnTo>
                    <a:pt x="31" y="228"/>
                  </a:lnTo>
                  <a:lnTo>
                    <a:pt x="47" y="216"/>
                  </a:lnTo>
                  <a:lnTo>
                    <a:pt x="109" y="19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C66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21">
              <a:extLst>
                <a:ext uri="{FF2B5EF4-FFF2-40B4-BE49-F238E27FC236}">
                  <a16:creationId xmlns:a16="http://schemas.microsoft.com/office/drawing/2014/main" id="{ACBC0BCC-5E6B-4BDE-BDED-65719B975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013" y="6183313"/>
              <a:ext cx="49213" cy="136525"/>
            </a:xfrm>
            <a:custGeom>
              <a:avLst/>
              <a:gdLst>
                <a:gd name="T0" fmla="*/ 2147483646 w 62"/>
                <a:gd name="T1" fmla="*/ 2147483646 h 173"/>
                <a:gd name="T2" fmla="*/ 2147483646 w 62"/>
                <a:gd name="T3" fmla="*/ 2147483646 h 173"/>
                <a:gd name="T4" fmla="*/ 0 w 62"/>
                <a:gd name="T5" fmla="*/ 2147483646 h 173"/>
                <a:gd name="T6" fmla="*/ 2147483646 w 62"/>
                <a:gd name="T7" fmla="*/ 2147483646 h 173"/>
                <a:gd name="T8" fmla="*/ 2147483646 w 62"/>
                <a:gd name="T9" fmla="*/ 2147483646 h 173"/>
                <a:gd name="T10" fmla="*/ 2147483646 w 62"/>
                <a:gd name="T11" fmla="*/ 2147483646 h 173"/>
                <a:gd name="T12" fmla="*/ 2147483646 w 62"/>
                <a:gd name="T13" fmla="*/ 2147483646 h 173"/>
                <a:gd name="T14" fmla="*/ 2147483646 w 62"/>
                <a:gd name="T15" fmla="*/ 0 h 173"/>
                <a:gd name="T16" fmla="*/ 2147483646 w 62"/>
                <a:gd name="T17" fmla="*/ 2147483646 h 1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173"/>
                <a:gd name="T29" fmla="*/ 62 w 62"/>
                <a:gd name="T30" fmla="*/ 173 h 1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173">
                  <a:moveTo>
                    <a:pt x="15" y="16"/>
                  </a:moveTo>
                  <a:lnTo>
                    <a:pt x="11" y="59"/>
                  </a:lnTo>
                  <a:lnTo>
                    <a:pt x="0" y="130"/>
                  </a:lnTo>
                  <a:lnTo>
                    <a:pt x="19" y="173"/>
                  </a:lnTo>
                  <a:lnTo>
                    <a:pt x="39" y="130"/>
                  </a:lnTo>
                  <a:lnTo>
                    <a:pt x="58" y="106"/>
                  </a:lnTo>
                  <a:lnTo>
                    <a:pt x="62" y="63"/>
                  </a:lnTo>
                  <a:lnTo>
                    <a:pt x="34" y="0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FF2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22">
              <a:extLst>
                <a:ext uri="{FF2B5EF4-FFF2-40B4-BE49-F238E27FC236}">
                  <a16:creationId xmlns:a16="http://schemas.microsoft.com/office/drawing/2014/main" id="{024C1DF9-9A18-471B-B85E-3C8C66CFE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675" y="5581650"/>
              <a:ext cx="274638" cy="333375"/>
            </a:xfrm>
            <a:custGeom>
              <a:avLst/>
              <a:gdLst>
                <a:gd name="T0" fmla="*/ 0 w 346"/>
                <a:gd name="T1" fmla="*/ 2147483646 h 419"/>
                <a:gd name="T2" fmla="*/ 2000381436 w 346"/>
                <a:gd name="T3" fmla="*/ 2147483646 h 419"/>
                <a:gd name="T4" fmla="*/ 2147483646 w 346"/>
                <a:gd name="T5" fmla="*/ 2147483646 h 419"/>
                <a:gd name="T6" fmla="*/ 2147483646 w 346"/>
                <a:gd name="T7" fmla="*/ 2147483646 h 419"/>
                <a:gd name="T8" fmla="*/ 2147483646 w 346"/>
                <a:gd name="T9" fmla="*/ 2147483646 h 419"/>
                <a:gd name="T10" fmla="*/ 2147483646 w 346"/>
                <a:gd name="T11" fmla="*/ 2147483646 h 419"/>
                <a:gd name="T12" fmla="*/ 2147483646 w 346"/>
                <a:gd name="T13" fmla="*/ 2147483646 h 419"/>
                <a:gd name="T14" fmla="*/ 2147483646 w 346"/>
                <a:gd name="T15" fmla="*/ 2147483646 h 419"/>
                <a:gd name="T16" fmla="*/ 2147483646 w 346"/>
                <a:gd name="T17" fmla="*/ 2147483646 h 419"/>
                <a:gd name="T18" fmla="*/ 2147483646 w 346"/>
                <a:gd name="T19" fmla="*/ 2147483646 h 419"/>
                <a:gd name="T20" fmla="*/ 2147483646 w 346"/>
                <a:gd name="T21" fmla="*/ 2147483646 h 419"/>
                <a:gd name="T22" fmla="*/ 2147483646 w 346"/>
                <a:gd name="T23" fmla="*/ 2147483646 h 419"/>
                <a:gd name="T24" fmla="*/ 2147483646 w 346"/>
                <a:gd name="T25" fmla="*/ 2147483646 h 419"/>
                <a:gd name="T26" fmla="*/ 2147483646 w 346"/>
                <a:gd name="T27" fmla="*/ 2147483646 h 419"/>
                <a:gd name="T28" fmla="*/ 2147483646 w 346"/>
                <a:gd name="T29" fmla="*/ 2147483646 h 419"/>
                <a:gd name="T30" fmla="*/ 2147483646 w 346"/>
                <a:gd name="T31" fmla="*/ 2147483646 h 419"/>
                <a:gd name="T32" fmla="*/ 2147483646 w 346"/>
                <a:gd name="T33" fmla="*/ 2147483646 h 419"/>
                <a:gd name="T34" fmla="*/ 2147483646 w 346"/>
                <a:gd name="T35" fmla="*/ 2147483646 h 419"/>
                <a:gd name="T36" fmla="*/ 2147483646 w 346"/>
                <a:gd name="T37" fmla="*/ 2147483646 h 419"/>
                <a:gd name="T38" fmla="*/ 2147483646 w 346"/>
                <a:gd name="T39" fmla="*/ 2147483646 h 419"/>
                <a:gd name="T40" fmla="*/ 2147483646 w 346"/>
                <a:gd name="T41" fmla="*/ 2147483646 h 419"/>
                <a:gd name="T42" fmla="*/ 2147483646 w 346"/>
                <a:gd name="T43" fmla="*/ 2147483646 h 419"/>
                <a:gd name="T44" fmla="*/ 2147483646 w 346"/>
                <a:gd name="T45" fmla="*/ 2147483646 h 419"/>
                <a:gd name="T46" fmla="*/ 2147483646 w 346"/>
                <a:gd name="T47" fmla="*/ 2147483646 h 419"/>
                <a:gd name="T48" fmla="*/ 2147483646 w 346"/>
                <a:gd name="T49" fmla="*/ 2147483646 h 419"/>
                <a:gd name="T50" fmla="*/ 2147483646 w 346"/>
                <a:gd name="T51" fmla="*/ 2147483646 h 419"/>
                <a:gd name="T52" fmla="*/ 2147483646 w 346"/>
                <a:gd name="T53" fmla="*/ 2147483646 h 419"/>
                <a:gd name="T54" fmla="*/ 2147483646 w 346"/>
                <a:gd name="T55" fmla="*/ 2147483646 h 419"/>
                <a:gd name="T56" fmla="*/ 2147483646 w 346"/>
                <a:gd name="T57" fmla="*/ 2147483646 h 419"/>
                <a:gd name="T58" fmla="*/ 2147483646 w 346"/>
                <a:gd name="T59" fmla="*/ 2147483646 h 419"/>
                <a:gd name="T60" fmla="*/ 2147483646 w 346"/>
                <a:gd name="T61" fmla="*/ 503907849 h 419"/>
                <a:gd name="T62" fmla="*/ 2147483646 w 346"/>
                <a:gd name="T63" fmla="*/ 0 h 419"/>
                <a:gd name="T64" fmla="*/ 2147483646 w 346"/>
                <a:gd name="T65" fmla="*/ 2147483646 h 419"/>
                <a:gd name="T66" fmla="*/ 2147483646 w 346"/>
                <a:gd name="T67" fmla="*/ 2147483646 h 419"/>
                <a:gd name="T68" fmla="*/ 2147483646 w 346"/>
                <a:gd name="T69" fmla="*/ 2147483646 h 419"/>
                <a:gd name="T70" fmla="*/ 2147483646 w 346"/>
                <a:gd name="T71" fmla="*/ 2147483646 h 419"/>
                <a:gd name="T72" fmla="*/ 2147483646 w 346"/>
                <a:gd name="T73" fmla="*/ 2147483646 h 419"/>
                <a:gd name="T74" fmla="*/ 2147483646 w 346"/>
                <a:gd name="T75" fmla="*/ 2147483646 h 419"/>
                <a:gd name="T76" fmla="*/ 2147483646 w 346"/>
                <a:gd name="T77" fmla="*/ 2147483646 h 419"/>
                <a:gd name="T78" fmla="*/ 2147483646 w 346"/>
                <a:gd name="T79" fmla="*/ 2147483646 h 419"/>
                <a:gd name="T80" fmla="*/ 2147483646 w 346"/>
                <a:gd name="T81" fmla="*/ 2147483646 h 419"/>
                <a:gd name="T82" fmla="*/ 2147483646 w 346"/>
                <a:gd name="T83" fmla="*/ 2147483646 h 419"/>
                <a:gd name="T84" fmla="*/ 2147483646 w 346"/>
                <a:gd name="T85" fmla="*/ 2147483646 h 419"/>
                <a:gd name="T86" fmla="*/ 2147483646 w 346"/>
                <a:gd name="T87" fmla="*/ 2147483646 h 419"/>
                <a:gd name="T88" fmla="*/ 2147483646 w 346"/>
                <a:gd name="T89" fmla="*/ 2147483646 h 4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46"/>
                <a:gd name="T136" fmla="*/ 0 h 419"/>
                <a:gd name="T137" fmla="*/ 346 w 346"/>
                <a:gd name="T138" fmla="*/ 419 h 4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46" h="419">
                  <a:moveTo>
                    <a:pt x="114" y="219"/>
                  </a:moveTo>
                  <a:lnTo>
                    <a:pt x="0" y="318"/>
                  </a:lnTo>
                  <a:lnTo>
                    <a:pt x="2" y="321"/>
                  </a:lnTo>
                  <a:lnTo>
                    <a:pt x="4" y="326"/>
                  </a:lnTo>
                  <a:lnTo>
                    <a:pt x="10" y="336"/>
                  </a:lnTo>
                  <a:lnTo>
                    <a:pt x="15" y="347"/>
                  </a:lnTo>
                  <a:lnTo>
                    <a:pt x="22" y="358"/>
                  </a:lnTo>
                  <a:lnTo>
                    <a:pt x="29" y="369"/>
                  </a:lnTo>
                  <a:lnTo>
                    <a:pt x="36" y="378"/>
                  </a:lnTo>
                  <a:lnTo>
                    <a:pt x="43" y="385"/>
                  </a:lnTo>
                  <a:lnTo>
                    <a:pt x="50" y="389"/>
                  </a:lnTo>
                  <a:lnTo>
                    <a:pt x="61" y="396"/>
                  </a:lnTo>
                  <a:lnTo>
                    <a:pt x="74" y="401"/>
                  </a:lnTo>
                  <a:lnTo>
                    <a:pt x="86" y="408"/>
                  </a:lnTo>
                  <a:lnTo>
                    <a:pt x="99" y="414"/>
                  </a:lnTo>
                  <a:lnTo>
                    <a:pt x="111" y="416"/>
                  </a:lnTo>
                  <a:lnTo>
                    <a:pt x="122" y="419"/>
                  </a:lnTo>
                  <a:lnTo>
                    <a:pt x="129" y="419"/>
                  </a:lnTo>
                  <a:lnTo>
                    <a:pt x="136" y="415"/>
                  </a:lnTo>
                  <a:lnTo>
                    <a:pt x="146" y="408"/>
                  </a:lnTo>
                  <a:lnTo>
                    <a:pt x="156" y="398"/>
                  </a:lnTo>
                  <a:lnTo>
                    <a:pt x="167" y="387"/>
                  </a:lnTo>
                  <a:lnTo>
                    <a:pt x="177" y="376"/>
                  </a:lnTo>
                  <a:lnTo>
                    <a:pt x="185" y="366"/>
                  </a:lnTo>
                  <a:lnTo>
                    <a:pt x="190" y="360"/>
                  </a:lnTo>
                  <a:lnTo>
                    <a:pt x="192" y="357"/>
                  </a:lnTo>
                  <a:lnTo>
                    <a:pt x="195" y="348"/>
                  </a:lnTo>
                  <a:lnTo>
                    <a:pt x="200" y="328"/>
                  </a:lnTo>
                  <a:lnTo>
                    <a:pt x="207" y="304"/>
                  </a:lnTo>
                  <a:lnTo>
                    <a:pt x="215" y="286"/>
                  </a:lnTo>
                  <a:lnTo>
                    <a:pt x="224" y="269"/>
                  </a:lnTo>
                  <a:lnTo>
                    <a:pt x="231" y="248"/>
                  </a:lnTo>
                  <a:lnTo>
                    <a:pt x="238" y="230"/>
                  </a:lnTo>
                  <a:lnTo>
                    <a:pt x="247" y="223"/>
                  </a:lnTo>
                  <a:lnTo>
                    <a:pt x="256" y="223"/>
                  </a:lnTo>
                  <a:lnTo>
                    <a:pt x="268" y="221"/>
                  </a:lnTo>
                  <a:lnTo>
                    <a:pt x="282" y="219"/>
                  </a:lnTo>
                  <a:lnTo>
                    <a:pt x="299" y="215"/>
                  </a:lnTo>
                  <a:lnTo>
                    <a:pt x="313" y="212"/>
                  </a:lnTo>
                  <a:lnTo>
                    <a:pt x="325" y="211"/>
                  </a:lnTo>
                  <a:lnTo>
                    <a:pt x="335" y="208"/>
                  </a:lnTo>
                  <a:lnTo>
                    <a:pt x="338" y="208"/>
                  </a:lnTo>
                  <a:lnTo>
                    <a:pt x="346" y="148"/>
                  </a:lnTo>
                  <a:lnTo>
                    <a:pt x="345" y="145"/>
                  </a:lnTo>
                  <a:lnTo>
                    <a:pt x="339" y="140"/>
                  </a:lnTo>
                  <a:lnTo>
                    <a:pt x="332" y="130"/>
                  </a:lnTo>
                  <a:lnTo>
                    <a:pt x="325" y="120"/>
                  </a:lnTo>
                  <a:lnTo>
                    <a:pt x="315" y="109"/>
                  </a:lnTo>
                  <a:lnTo>
                    <a:pt x="307" y="100"/>
                  </a:lnTo>
                  <a:lnTo>
                    <a:pt x="300" y="91"/>
                  </a:lnTo>
                  <a:lnTo>
                    <a:pt x="295" y="86"/>
                  </a:lnTo>
                  <a:lnTo>
                    <a:pt x="285" y="80"/>
                  </a:lnTo>
                  <a:lnTo>
                    <a:pt x="277" y="76"/>
                  </a:lnTo>
                  <a:lnTo>
                    <a:pt x="267" y="68"/>
                  </a:lnTo>
                  <a:lnTo>
                    <a:pt x="256" y="54"/>
                  </a:lnTo>
                  <a:lnTo>
                    <a:pt x="247" y="44"/>
                  </a:lnTo>
                  <a:lnTo>
                    <a:pt x="238" y="36"/>
                  </a:lnTo>
                  <a:lnTo>
                    <a:pt x="227" y="26"/>
                  </a:lnTo>
                  <a:lnTo>
                    <a:pt x="215" y="18"/>
                  </a:lnTo>
                  <a:lnTo>
                    <a:pt x="204" y="11"/>
                  </a:lnTo>
                  <a:lnTo>
                    <a:pt x="196" y="5"/>
                  </a:lnTo>
                  <a:lnTo>
                    <a:pt x="190" y="1"/>
                  </a:lnTo>
                  <a:lnTo>
                    <a:pt x="188" y="0"/>
                  </a:lnTo>
                  <a:lnTo>
                    <a:pt x="186" y="0"/>
                  </a:lnTo>
                  <a:lnTo>
                    <a:pt x="182" y="2"/>
                  </a:lnTo>
                  <a:lnTo>
                    <a:pt x="175" y="5"/>
                  </a:lnTo>
                  <a:lnTo>
                    <a:pt x="167" y="8"/>
                  </a:lnTo>
                  <a:lnTo>
                    <a:pt x="158" y="12"/>
                  </a:lnTo>
                  <a:lnTo>
                    <a:pt x="150" y="18"/>
                  </a:lnTo>
                  <a:lnTo>
                    <a:pt x="143" y="22"/>
                  </a:lnTo>
                  <a:lnTo>
                    <a:pt x="138" y="26"/>
                  </a:lnTo>
                  <a:lnTo>
                    <a:pt x="128" y="32"/>
                  </a:lnTo>
                  <a:lnTo>
                    <a:pt x="121" y="33"/>
                  </a:lnTo>
                  <a:lnTo>
                    <a:pt x="120" y="37"/>
                  </a:lnTo>
                  <a:lnTo>
                    <a:pt x="125" y="47"/>
                  </a:lnTo>
                  <a:lnTo>
                    <a:pt x="131" y="57"/>
                  </a:lnTo>
                  <a:lnTo>
                    <a:pt x="138" y="70"/>
                  </a:lnTo>
                  <a:lnTo>
                    <a:pt x="146" y="86"/>
                  </a:lnTo>
                  <a:lnTo>
                    <a:pt x="153" y="102"/>
                  </a:lnTo>
                  <a:lnTo>
                    <a:pt x="158" y="119"/>
                  </a:lnTo>
                  <a:lnTo>
                    <a:pt x="164" y="132"/>
                  </a:lnTo>
                  <a:lnTo>
                    <a:pt x="167" y="141"/>
                  </a:lnTo>
                  <a:lnTo>
                    <a:pt x="168" y="144"/>
                  </a:lnTo>
                  <a:lnTo>
                    <a:pt x="165" y="147"/>
                  </a:lnTo>
                  <a:lnTo>
                    <a:pt x="158" y="151"/>
                  </a:lnTo>
                  <a:lnTo>
                    <a:pt x="150" y="159"/>
                  </a:lnTo>
                  <a:lnTo>
                    <a:pt x="145" y="168"/>
                  </a:lnTo>
                  <a:lnTo>
                    <a:pt x="138" y="182"/>
                  </a:lnTo>
                  <a:lnTo>
                    <a:pt x="128" y="198"/>
                  </a:lnTo>
                  <a:lnTo>
                    <a:pt x="118" y="212"/>
                  </a:lnTo>
                  <a:lnTo>
                    <a:pt x="114" y="219"/>
                  </a:lnTo>
                  <a:close/>
                </a:path>
              </a:pathLst>
            </a:custGeom>
            <a:solidFill>
              <a:srgbClr val="FFB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23">
              <a:extLst>
                <a:ext uri="{FF2B5EF4-FFF2-40B4-BE49-F238E27FC236}">
                  <a16:creationId xmlns:a16="http://schemas.microsoft.com/office/drawing/2014/main" id="{2BEF44F0-323E-45EE-A006-3CBFF3A26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638" y="6199188"/>
              <a:ext cx="566738" cy="542925"/>
            </a:xfrm>
            <a:custGeom>
              <a:avLst/>
              <a:gdLst>
                <a:gd name="T0" fmla="*/ 2147483646 w 713"/>
                <a:gd name="T1" fmla="*/ 0 h 684"/>
                <a:gd name="T2" fmla="*/ 2147483646 w 713"/>
                <a:gd name="T3" fmla="*/ 2147483646 h 684"/>
                <a:gd name="T4" fmla="*/ 2147483646 w 713"/>
                <a:gd name="T5" fmla="*/ 2147483646 h 684"/>
                <a:gd name="T6" fmla="*/ 2147483646 w 713"/>
                <a:gd name="T7" fmla="*/ 2147483646 h 684"/>
                <a:gd name="T8" fmla="*/ 2147483646 w 713"/>
                <a:gd name="T9" fmla="*/ 2147483646 h 684"/>
                <a:gd name="T10" fmla="*/ 2147483646 w 713"/>
                <a:gd name="T11" fmla="*/ 2147483646 h 684"/>
                <a:gd name="T12" fmla="*/ 2147483646 w 713"/>
                <a:gd name="T13" fmla="*/ 2147483646 h 684"/>
                <a:gd name="T14" fmla="*/ 2147483646 w 713"/>
                <a:gd name="T15" fmla="*/ 2147483646 h 684"/>
                <a:gd name="T16" fmla="*/ 2147483646 w 713"/>
                <a:gd name="T17" fmla="*/ 2147483646 h 684"/>
                <a:gd name="T18" fmla="*/ 2147483646 w 713"/>
                <a:gd name="T19" fmla="*/ 2147483646 h 684"/>
                <a:gd name="T20" fmla="*/ 2147483646 w 713"/>
                <a:gd name="T21" fmla="*/ 2147483646 h 684"/>
                <a:gd name="T22" fmla="*/ 2147483646 w 713"/>
                <a:gd name="T23" fmla="*/ 2147483646 h 684"/>
                <a:gd name="T24" fmla="*/ 0 w 713"/>
                <a:gd name="T25" fmla="*/ 2147483646 h 684"/>
                <a:gd name="T26" fmla="*/ 0 w 713"/>
                <a:gd name="T27" fmla="*/ 2147483646 h 684"/>
                <a:gd name="T28" fmla="*/ 2147483646 w 713"/>
                <a:gd name="T29" fmla="*/ 2147483646 h 684"/>
                <a:gd name="T30" fmla="*/ 2147483646 w 713"/>
                <a:gd name="T31" fmla="*/ 2147483646 h 684"/>
                <a:gd name="T32" fmla="*/ 2147483646 w 713"/>
                <a:gd name="T33" fmla="*/ 2147483646 h 684"/>
                <a:gd name="T34" fmla="*/ 2147483646 w 713"/>
                <a:gd name="T35" fmla="*/ 2147483646 h 684"/>
                <a:gd name="T36" fmla="*/ 2147483646 w 713"/>
                <a:gd name="T37" fmla="*/ 2147483646 h 684"/>
                <a:gd name="T38" fmla="*/ 2147483646 w 713"/>
                <a:gd name="T39" fmla="*/ 2147483646 h 684"/>
                <a:gd name="T40" fmla="*/ 2147483646 w 713"/>
                <a:gd name="T41" fmla="*/ 2147483646 h 684"/>
                <a:gd name="T42" fmla="*/ 2147483646 w 713"/>
                <a:gd name="T43" fmla="*/ 2147483646 h 684"/>
                <a:gd name="T44" fmla="*/ 2147483646 w 713"/>
                <a:gd name="T45" fmla="*/ 2147483646 h 684"/>
                <a:gd name="T46" fmla="*/ 2147483646 w 713"/>
                <a:gd name="T47" fmla="*/ 2147483646 h 684"/>
                <a:gd name="T48" fmla="*/ 2147483646 w 713"/>
                <a:gd name="T49" fmla="*/ 2147483646 h 684"/>
                <a:gd name="T50" fmla="*/ 2147483646 w 713"/>
                <a:gd name="T51" fmla="*/ 2147483646 h 684"/>
                <a:gd name="T52" fmla="*/ 2147483646 w 713"/>
                <a:gd name="T53" fmla="*/ 2147483646 h 684"/>
                <a:gd name="T54" fmla="*/ 2147483646 w 713"/>
                <a:gd name="T55" fmla="*/ 2147483646 h 684"/>
                <a:gd name="T56" fmla="*/ 2147483646 w 713"/>
                <a:gd name="T57" fmla="*/ 2147483646 h 684"/>
                <a:gd name="T58" fmla="*/ 2147483646 w 713"/>
                <a:gd name="T59" fmla="*/ 2147483646 h 684"/>
                <a:gd name="T60" fmla="*/ 2147483646 w 713"/>
                <a:gd name="T61" fmla="*/ 2147483646 h 684"/>
                <a:gd name="T62" fmla="*/ 2147483646 w 713"/>
                <a:gd name="T63" fmla="*/ 2147483646 h 684"/>
                <a:gd name="T64" fmla="*/ 2147483646 w 713"/>
                <a:gd name="T65" fmla="*/ 2147483646 h 684"/>
                <a:gd name="T66" fmla="*/ 2147483646 w 713"/>
                <a:gd name="T67" fmla="*/ 2147483646 h 684"/>
                <a:gd name="T68" fmla="*/ 2147483646 w 713"/>
                <a:gd name="T69" fmla="*/ 2147483646 h 684"/>
                <a:gd name="T70" fmla="*/ 2147483646 w 713"/>
                <a:gd name="T71" fmla="*/ 2147483646 h 684"/>
                <a:gd name="T72" fmla="*/ 2147483646 w 713"/>
                <a:gd name="T73" fmla="*/ 2147483646 h 684"/>
                <a:gd name="T74" fmla="*/ 2147483646 w 713"/>
                <a:gd name="T75" fmla="*/ 2147483646 h 684"/>
                <a:gd name="T76" fmla="*/ 2147483646 w 713"/>
                <a:gd name="T77" fmla="*/ 2147483646 h 684"/>
                <a:gd name="T78" fmla="*/ 2147483646 w 713"/>
                <a:gd name="T79" fmla="*/ 2147483646 h 684"/>
                <a:gd name="T80" fmla="*/ 2147483646 w 713"/>
                <a:gd name="T81" fmla="*/ 2147483646 h 684"/>
                <a:gd name="T82" fmla="*/ 2147483646 w 713"/>
                <a:gd name="T83" fmla="*/ 2147483646 h 684"/>
                <a:gd name="T84" fmla="*/ 2147483646 w 713"/>
                <a:gd name="T85" fmla="*/ 2147483646 h 684"/>
                <a:gd name="T86" fmla="*/ 2147483646 w 713"/>
                <a:gd name="T87" fmla="*/ 2147483646 h 684"/>
                <a:gd name="T88" fmla="*/ 2147483646 w 713"/>
                <a:gd name="T89" fmla="*/ 2147483646 h 684"/>
                <a:gd name="T90" fmla="*/ 2147483646 w 713"/>
                <a:gd name="T91" fmla="*/ 2147483646 h 684"/>
                <a:gd name="T92" fmla="*/ 2147483646 w 713"/>
                <a:gd name="T93" fmla="*/ 2147483646 h 684"/>
                <a:gd name="T94" fmla="*/ 2147483646 w 713"/>
                <a:gd name="T95" fmla="*/ 2147483646 h 684"/>
                <a:gd name="T96" fmla="*/ 2147483646 w 713"/>
                <a:gd name="T97" fmla="*/ 2147483646 h 684"/>
                <a:gd name="T98" fmla="*/ 2147483646 w 713"/>
                <a:gd name="T99" fmla="*/ 0 h 684"/>
                <a:gd name="T100" fmla="*/ 2147483646 w 713"/>
                <a:gd name="T101" fmla="*/ 0 h 6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13"/>
                <a:gd name="T154" fmla="*/ 0 h 684"/>
                <a:gd name="T155" fmla="*/ 713 w 713"/>
                <a:gd name="T156" fmla="*/ 684 h 6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13" h="684">
                  <a:moveTo>
                    <a:pt x="619" y="0"/>
                  </a:moveTo>
                  <a:lnTo>
                    <a:pt x="603" y="114"/>
                  </a:lnTo>
                  <a:lnTo>
                    <a:pt x="96" y="374"/>
                  </a:lnTo>
                  <a:lnTo>
                    <a:pt x="93" y="378"/>
                  </a:lnTo>
                  <a:lnTo>
                    <a:pt x="84" y="392"/>
                  </a:lnTo>
                  <a:lnTo>
                    <a:pt x="71" y="410"/>
                  </a:lnTo>
                  <a:lnTo>
                    <a:pt x="56" y="431"/>
                  </a:lnTo>
                  <a:lnTo>
                    <a:pt x="41" y="453"/>
                  </a:lnTo>
                  <a:lnTo>
                    <a:pt x="27" y="472"/>
                  </a:lnTo>
                  <a:lnTo>
                    <a:pt x="16" y="489"/>
                  </a:lnTo>
                  <a:lnTo>
                    <a:pt x="10" y="499"/>
                  </a:lnTo>
                  <a:lnTo>
                    <a:pt x="5" y="527"/>
                  </a:lnTo>
                  <a:lnTo>
                    <a:pt x="0" y="571"/>
                  </a:lnTo>
                  <a:lnTo>
                    <a:pt x="0" y="615"/>
                  </a:lnTo>
                  <a:lnTo>
                    <a:pt x="6" y="640"/>
                  </a:lnTo>
                  <a:lnTo>
                    <a:pt x="12" y="646"/>
                  </a:lnTo>
                  <a:lnTo>
                    <a:pt x="20" y="653"/>
                  </a:lnTo>
                  <a:lnTo>
                    <a:pt x="31" y="660"/>
                  </a:lnTo>
                  <a:lnTo>
                    <a:pt x="42" y="667"/>
                  </a:lnTo>
                  <a:lnTo>
                    <a:pt x="52" y="674"/>
                  </a:lnTo>
                  <a:lnTo>
                    <a:pt x="60" y="678"/>
                  </a:lnTo>
                  <a:lnTo>
                    <a:pt x="66" y="682"/>
                  </a:lnTo>
                  <a:lnTo>
                    <a:pt x="68" y="684"/>
                  </a:lnTo>
                  <a:lnTo>
                    <a:pt x="67" y="674"/>
                  </a:lnTo>
                  <a:lnTo>
                    <a:pt x="63" y="650"/>
                  </a:lnTo>
                  <a:lnTo>
                    <a:pt x="59" y="614"/>
                  </a:lnTo>
                  <a:lnTo>
                    <a:pt x="56" y="571"/>
                  </a:lnTo>
                  <a:lnTo>
                    <a:pt x="57" y="527"/>
                  </a:lnTo>
                  <a:lnTo>
                    <a:pt x="66" y="483"/>
                  </a:lnTo>
                  <a:lnTo>
                    <a:pt x="81" y="446"/>
                  </a:lnTo>
                  <a:lnTo>
                    <a:pt x="107" y="421"/>
                  </a:lnTo>
                  <a:lnTo>
                    <a:pt x="128" y="410"/>
                  </a:lnTo>
                  <a:lnTo>
                    <a:pt x="159" y="393"/>
                  </a:lnTo>
                  <a:lnTo>
                    <a:pt x="195" y="374"/>
                  </a:lnTo>
                  <a:lnTo>
                    <a:pt x="238" y="351"/>
                  </a:lnTo>
                  <a:lnTo>
                    <a:pt x="287" y="326"/>
                  </a:lnTo>
                  <a:lnTo>
                    <a:pt x="337" y="300"/>
                  </a:lnTo>
                  <a:lnTo>
                    <a:pt x="389" y="274"/>
                  </a:lnTo>
                  <a:lnTo>
                    <a:pt x="442" y="246"/>
                  </a:lnTo>
                  <a:lnTo>
                    <a:pt x="495" y="219"/>
                  </a:lnTo>
                  <a:lnTo>
                    <a:pt x="544" y="194"/>
                  </a:lnTo>
                  <a:lnTo>
                    <a:pt x="589" y="172"/>
                  </a:lnTo>
                  <a:lnTo>
                    <a:pt x="631" y="151"/>
                  </a:lnTo>
                  <a:lnTo>
                    <a:pt x="664" y="135"/>
                  </a:lnTo>
                  <a:lnTo>
                    <a:pt x="691" y="121"/>
                  </a:lnTo>
                  <a:lnTo>
                    <a:pt x="708" y="112"/>
                  </a:lnTo>
                  <a:lnTo>
                    <a:pt x="713" y="110"/>
                  </a:lnTo>
                  <a:lnTo>
                    <a:pt x="666" y="101"/>
                  </a:lnTo>
                  <a:lnTo>
                    <a:pt x="683" y="35"/>
                  </a:lnTo>
                  <a:lnTo>
                    <a:pt x="659" y="0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24">
              <a:extLst>
                <a:ext uri="{FF2B5EF4-FFF2-40B4-BE49-F238E27FC236}">
                  <a16:creationId xmlns:a16="http://schemas.microsoft.com/office/drawing/2014/main" id="{DFABB66F-EE6B-4F03-9993-B2F8B17E3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475" y="6315075"/>
              <a:ext cx="690563" cy="522288"/>
            </a:xfrm>
            <a:custGeom>
              <a:avLst/>
              <a:gdLst>
                <a:gd name="T0" fmla="*/ 2147483646 w 869"/>
                <a:gd name="T1" fmla="*/ 2147483646 h 658"/>
                <a:gd name="T2" fmla="*/ 2147483646 w 869"/>
                <a:gd name="T3" fmla="*/ 2147483646 h 658"/>
                <a:gd name="T4" fmla="*/ 2147483646 w 869"/>
                <a:gd name="T5" fmla="*/ 2147483646 h 658"/>
                <a:gd name="T6" fmla="*/ 2147483646 w 869"/>
                <a:gd name="T7" fmla="*/ 2147483646 h 658"/>
                <a:gd name="T8" fmla="*/ 2147483646 w 869"/>
                <a:gd name="T9" fmla="*/ 2147483646 h 658"/>
                <a:gd name="T10" fmla="*/ 2147483646 w 869"/>
                <a:gd name="T11" fmla="*/ 2147483646 h 658"/>
                <a:gd name="T12" fmla="*/ 2147483646 w 869"/>
                <a:gd name="T13" fmla="*/ 2147483646 h 658"/>
                <a:gd name="T14" fmla="*/ 2147483646 w 869"/>
                <a:gd name="T15" fmla="*/ 2147483646 h 658"/>
                <a:gd name="T16" fmla="*/ 2147483646 w 869"/>
                <a:gd name="T17" fmla="*/ 2147483646 h 658"/>
                <a:gd name="T18" fmla="*/ 2147483646 w 869"/>
                <a:gd name="T19" fmla="*/ 2147483646 h 658"/>
                <a:gd name="T20" fmla="*/ 2147483646 w 869"/>
                <a:gd name="T21" fmla="*/ 2147483646 h 658"/>
                <a:gd name="T22" fmla="*/ 2147483646 w 869"/>
                <a:gd name="T23" fmla="*/ 2147483646 h 658"/>
                <a:gd name="T24" fmla="*/ 2147483646 w 869"/>
                <a:gd name="T25" fmla="*/ 2147483646 h 658"/>
                <a:gd name="T26" fmla="*/ 2147483646 w 869"/>
                <a:gd name="T27" fmla="*/ 2147483646 h 658"/>
                <a:gd name="T28" fmla="*/ 2147483646 w 869"/>
                <a:gd name="T29" fmla="*/ 2147483646 h 658"/>
                <a:gd name="T30" fmla="*/ 2147483646 w 869"/>
                <a:gd name="T31" fmla="*/ 2147483646 h 658"/>
                <a:gd name="T32" fmla="*/ 0 w 869"/>
                <a:gd name="T33" fmla="*/ 2147483646 h 658"/>
                <a:gd name="T34" fmla="*/ 2147483646 w 869"/>
                <a:gd name="T35" fmla="*/ 2147483646 h 658"/>
                <a:gd name="T36" fmla="*/ 2147483646 w 869"/>
                <a:gd name="T37" fmla="*/ 2147483646 h 658"/>
                <a:gd name="T38" fmla="*/ 2147483646 w 869"/>
                <a:gd name="T39" fmla="*/ 2147483646 h 658"/>
                <a:gd name="T40" fmla="*/ 2147483646 w 869"/>
                <a:gd name="T41" fmla="*/ 2147483646 h 658"/>
                <a:gd name="T42" fmla="*/ 2147483646 w 869"/>
                <a:gd name="T43" fmla="*/ 2147483646 h 658"/>
                <a:gd name="T44" fmla="*/ 2147483646 w 869"/>
                <a:gd name="T45" fmla="*/ 2147483646 h 658"/>
                <a:gd name="T46" fmla="*/ 2147483646 w 869"/>
                <a:gd name="T47" fmla="*/ 2147483646 h 658"/>
                <a:gd name="T48" fmla="*/ 2147483646 w 869"/>
                <a:gd name="T49" fmla="*/ 2147483646 h 658"/>
                <a:gd name="T50" fmla="*/ 2147483646 w 869"/>
                <a:gd name="T51" fmla="*/ 2147483646 h 658"/>
                <a:gd name="T52" fmla="*/ 2147483646 w 869"/>
                <a:gd name="T53" fmla="*/ 2147483646 h 658"/>
                <a:gd name="T54" fmla="*/ 2147483646 w 869"/>
                <a:gd name="T55" fmla="*/ 2147483646 h 658"/>
                <a:gd name="T56" fmla="*/ 2147483646 w 869"/>
                <a:gd name="T57" fmla="*/ 2147483646 h 658"/>
                <a:gd name="T58" fmla="*/ 2147483646 w 869"/>
                <a:gd name="T59" fmla="*/ 2147483646 h 658"/>
                <a:gd name="T60" fmla="*/ 2147483646 w 869"/>
                <a:gd name="T61" fmla="*/ 2147483646 h 658"/>
                <a:gd name="T62" fmla="*/ 2147483646 w 869"/>
                <a:gd name="T63" fmla="*/ 2147483646 h 658"/>
                <a:gd name="T64" fmla="*/ 2147483646 w 869"/>
                <a:gd name="T65" fmla="*/ 2147483646 h 658"/>
                <a:gd name="T66" fmla="*/ 2147483646 w 869"/>
                <a:gd name="T67" fmla="*/ 2147483646 h 658"/>
                <a:gd name="T68" fmla="*/ 2147483646 w 869"/>
                <a:gd name="T69" fmla="*/ 2147483646 h 658"/>
                <a:gd name="T70" fmla="*/ 2147483646 w 869"/>
                <a:gd name="T71" fmla="*/ 2147483646 h 658"/>
                <a:gd name="T72" fmla="*/ 2147483646 w 869"/>
                <a:gd name="T73" fmla="*/ 2147483646 h 658"/>
                <a:gd name="T74" fmla="*/ 2147483646 w 869"/>
                <a:gd name="T75" fmla="*/ 2147483646 h 658"/>
                <a:gd name="T76" fmla="*/ 2147483646 w 869"/>
                <a:gd name="T77" fmla="*/ 2147483646 h 658"/>
                <a:gd name="T78" fmla="*/ 2147483646 w 869"/>
                <a:gd name="T79" fmla="*/ 2000378121 h 658"/>
                <a:gd name="T80" fmla="*/ 2147483646 w 869"/>
                <a:gd name="T81" fmla="*/ 0 h 658"/>
                <a:gd name="T82" fmla="*/ 2147483646 w 869"/>
                <a:gd name="T83" fmla="*/ 0 h 658"/>
                <a:gd name="T84" fmla="*/ 2147483646 w 869"/>
                <a:gd name="T85" fmla="*/ 2000378121 h 658"/>
                <a:gd name="T86" fmla="*/ 2147483646 w 869"/>
                <a:gd name="T87" fmla="*/ 2147483646 h 658"/>
                <a:gd name="T88" fmla="*/ 2147483646 w 869"/>
                <a:gd name="T89" fmla="*/ 2147483646 h 65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69"/>
                <a:gd name="T136" fmla="*/ 0 h 658"/>
                <a:gd name="T137" fmla="*/ 869 w 869"/>
                <a:gd name="T138" fmla="*/ 658 h 65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69" h="658">
                  <a:moveTo>
                    <a:pt x="614" y="15"/>
                  </a:moveTo>
                  <a:lnTo>
                    <a:pt x="611" y="16"/>
                  </a:lnTo>
                  <a:lnTo>
                    <a:pt x="605" y="21"/>
                  </a:lnTo>
                  <a:lnTo>
                    <a:pt x="594" y="29"/>
                  </a:lnTo>
                  <a:lnTo>
                    <a:pt x="582" y="37"/>
                  </a:lnTo>
                  <a:lnTo>
                    <a:pt x="565" y="48"/>
                  </a:lnTo>
                  <a:lnTo>
                    <a:pt x="547" y="61"/>
                  </a:lnTo>
                  <a:lnTo>
                    <a:pt x="528" y="75"/>
                  </a:lnTo>
                  <a:lnTo>
                    <a:pt x="507" y="89"/>
                  </a:lnTo>
                  <a:lnTo>
                    <a:pt x="486" y="104"/>
                  </a:lnTo>
                  <a:lnTo>
                    <a:pt x="465" y="118"/>
                  </a:lnTo>
                  <a:lnTo>
                    <a:pt x="446" y="132"/>
                  </a:lnTo>
                  <a:lnTo>
                    <a:pt x="426" y="144"/>
                  </a:lnTo>
                  <a:lnTo>
                    <a:pt x="409" y="157"/>
                  </a:lnTo>
                  <a:lnTo>
                    <a:pt x="396" y="166"/>
                  </a:lnTo>
                  <a:lnTo>
                    <a:pt x="383" y="175"/>
                  </a:lnTo>
                  <a:lnTo>
                    <a:pt x="375" y="180"/>
                  </a:lnTo>
                  <a:lnTo>
                    <a:pt x="366" y="186"/>
                  </a:lnTo>
                  <a:lnTo>
                    <a:pt x="354" y="194"/>
                  </a:lnTo>
                  <a:lnTo>
                    <a:pt x="340" y="204"/>
                  </a:lnTo>
                  <a:lnTo>
                    <a:pt x="322" y="217"/>
                  </a:lnTo>
                  <a:lnTo>
                    <a:pt x="304" y="230"/>
                  </a:lnTo>
                  <a:lnTo>
                    <a:pt x="284" y="244"/>
                  </a:lnTo>
                  <a:lnTo>
                    <a:pt x="264" y="258"/>
                  </a:lnTo>
                  <a:lnTo>
                    <a:pt x="243" y="273"/>
                  </a:lnTo>
                  <a:lnTo>
                    <a:pt x="223" y="287"/>
                  </a:lnTo>
                  <a:lnTo>
                    <a:pt x="204" y="301"/>
                  </a:lnTo>
                  <a:lnTo>
                    <a:pt x="186" y="314"/>
                  </a:lnTo>
                  <a:lnTo>
                    <a:pt x="171" y="325"/>
                  </a:lnTo>
                  <a:lnTo>
                    <a:pt x="157" y="335"/>
                  </a:lnTo>
                  <a:lnTo>
                    <a:pt x="147" y="342"/>
                  </a:lnTo>
                  <a:lnTo>
                    <a:pt x="141" y="347"/>
                  </a:lnTo>
                  <a:lnTo>
                    <a:pt x="139" y="349"/>
                  </a:lnTo>
                  <a:lnTo>
                    <a:pt x="0" y="658"/>
                  </a:lnTo>
                  <a:lnTo>
                    <a:pt x="79" y="658"/>
                  </a:lnTo>
                  <a:lnTo>
                    <a:pt x="82" y="649"/>
                  </a:lnTo>
                  <a:lnTo>
                    <a:pt x="90" y="620"/>
                  </a:lnTo>
                  <a:lnTo>
                    <a:pt x="104" y="579"/>
                  </a:lnTo>
                  <a:lnTo>
                    <a:pt x="122" y="532"/>
                  </a:lnTo>
                  <a:lnTo>
                    <a:pt x="144" y="481"/>
                  </a:lnTo>
                  <a:lnTo>
                    <a:pt x="169" y="432"/>
                  </a:lnTo>
                  <a:lnTo>
                    <a:pt x="197" y="390"/>
                  </a:lnTo>
                  <a:lnTo>
                    <a:pt x="226" y="360"/>
                  </a:lnTo>
                  <a:lnTo>
                    <a:pt x="243" y="347"/>
                  </a:lnTo>
                  <a:lnTo>
                    <a:pt x="264" y="332"/>
                  </a:lnTo>
                  <a:lnTo>
                    <a:pt x="284" y="315"/>
                  </a:lnTo>
                  <a:lnTo>
                    <a:pt x="309" y="296"/>
                  </a:lnTo>
                  <a:lnTo>
                    <a:pt x="334" y="275"/>
                  </a:lnTo>
                  <a:lnTo>
                    <a:pt x="361" y="253"/>
                  </a:lnTo>
                  <a:lnTo>
                    <a:pt x="389" y="232"/>
                  </a:lnTo>
                  <a:lnTo>
                    <a:pt x="418" y="210"/>
                  </a:lnTo>
                  <a:lnTo>
                    <a:pt x="446" y="187"/>
                  </a:lnTo>
                  <a:lnTo>
                    <a:pt x="473" y="166"/>
                  </a:lnTo>
                  <a:lnTo>
                    <a:pt x="501" y="146"/>
                  </a:lnTo>
                  <a:lnTo>
                    <a:pt x="528" y="128"/>
                  </a:lnTo>
                  <a:lnTo>
                    <a:pt x="553" y="112"/>
                  </a:lnTo>
                  <a:lnTo>
                    <a:pt x="578" y="98"/>
                  </a:lnTo>
                  <a:lnTo>
                    <a:pt x="598" y="87"/>
                  </a:lnTo>
                  <a:lnTo>
                    <a:pt x="618" y="80"/>
                  </a:lnTo>
                  <a:lnTo>
                    <a:pt x="623" y="79"/>
                  </a:lnTo>
                  <a:lnTo>
                    <a:pt x="633" y="76"/>
                  </a:lnTo>
                  <a:lnTo>
                    <a:pt x="647" y="73"/>
                  </a:lnTo>
                  <a:lnTo>
                    <a:pt x="664" y="68"/>
                  </a:lnTo>
                  <a:lnTo>
                    <a:pt x="683" y="64"/>
                  </a:lnTo>
                  <a:lnTo>
                    <a:pt x="705" y="58"/>
                  </a:lnTo>
                  <a:lnTo>
                    <a:pt x="728" y="53"/>
                  </a:lnTo>
                  <a:lnTo>
                    <a:pt x="750" y="46"/>
                  </a:lnTo>
                  <a:lnTo>
                    <a:pt x="772" y="40"/>
                  </a:lnTo>
                  <a:lnTo>
                    <a:pt x="794" y="34"/>
                  </a:lnTo>
                  <a:lnTo>
                    <a:pt x="814" y="29"/>
                  </a:lnTo>
                  <a:lnTo>
                    <a:pt x="832" y="25"/>
                  </a:lnTo>
                  <a:lnTo>
                    <a:pt x="847" y="21"/>
                  </a:lnTo>
                  <a:lnTo>
                    <a:pt x="860" y="18"/>
                  </a:lnTo>
                  <a:lnTo>
                    <a:pt x="867" y="15"/>
                  </a:lnTo>
                  <a:lnTo>
                    <a:pt x="869" y="15"/>
                  </a:lnTo>
                  <a:lnTo>
                    <a:pt x="864" y="15"/>
                  </a:lnTo>
                  <a:lnTo>
                    <a:pt x="849" y="12"/>
                  </a:lnTo>
                  <a:lnTo>
                    <a:pt x="826" y="11"/>
                  </a:lnTo>
                  <a:lnTo>
                    <a:pt x="801" y="7"/>
                  </a:lnTo>
                  <a:lnTo>
                    <a:pt x="775" y="4"/>
                  </a:lnTo>
                  <a:lnTo>
                    <a:pt x="750" y="3"/>
                  </a:lnTo>
                  <a:lnTo>
                    <a:pt x="732" y="0"/>
                  </a:lnTo>
                  <a:lnTo>
                    <a:pt x="721" y="0"/>
                  </a:lnTo>
                  <a:lnTo>
                    <a:pt x="711" y="0"/>
                  </a:lnTo>
                  <a:lnTo>
                    <a:pt x="697" y="3"/>
                  </a:lnTo>
                  <a:lnTo>
                    <a:pt x="679" y="4"/>
                  </a:lnTo>
                  <a:lnTo>
                    <a:pt x="661" y="7"/>
                  </a:lnTo>
                  <a:lnTo>
                    <a:pt x="643" y="11"/>
                  </a:lnTo>
                  <a:lnTo>
                    <a:pt x="628" y="12"/>
                  </a:lnTo>
                  <a:lnTo>
                    <a:pt x="618" y="15"/>
                  </a:lnTo>
                  <a:lnTo>
                    <a:pt x="614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25">
              <a:extLst>
                <a:ext uri="{FF2B5EF4-FFF2-40B4-BE49-F238E27FC236}">
                  <a16:creationId xmlns:a16="http://schemas.microsoft.com/office/drawing/2014/main" id="{E2A987D9-C580-4D0C-B708-7A6EBC658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550" y="5473700"/>
              <a:ext cx="236538" cy="488950"/>
            </a:xfrm>
            <a:custGeom>
              <a:avLst/>
              <a:gdLst>
                <a:gd name="T0" fmla="*/ 2147483646 w 299"/>
                <a:gd name="T1" fmla="*/ 0 h 614"/>
                <a:gd name="T2" fmla="*/ 2147483646 w 299"/>
                <a:gd name="T3" fmla="*/ 2147483646 h 614"/>
                <a:gd name="T4" fmla="*/ 2147483646 w 299"/>
                <a:gd name="T5" fmla="*/ 2147483646 h 614"/>
                <a:gd name="T6" fmla="*/ 2147483646 w 299"/>
                <a:gd name="T7" fmla="*/ 2147483646 h 614"/>
                <a:gd name="T8" fmla="*/ 2147483646 w 299"/>
                <a:gd name="T9" fmla="*/ 2147483646 h 614"/>
                <a:gd name="T10" fmla="*/ 2147483646 w 299"/>
                <a:gd name="T11" fmla="*/ 2147483646 h 614"/>
                <a:gd name="T12" fmla="*/ 2147483646 w 299"/>
                <a:gd name="T13" fmla="*/ 2147483646 h 614"/>
                <a:gd name="T14" fmla="*/ 2147483646 w 299"/>
                <a:gd name="T15" fmla="*/ 2147483646 h 614"/>
                <a:gd name="T16" fmla="*/ 2147483646 w 299"/>
                <a:gd name="T17" fmla="*/ 2147483646 h 614"/>
                <a:gd name="T18" fmla="*/ 2147483646 w 299"/>
                <a:gd name="T19" fmla="*/ 2147483646 h 614"/>
                <a:gd name="T20" fmla="*/ 2147483646 w 299"/>
                <a:gd name="T21" fmla="*/ 2147483646 h 614"/>
                <a:gd name="T22" fmla="*/ 2147483646 w 299"/>
                <a:gd name="T23" fmla="*/ 2147483646 h 614"/>
                <a:gd name="T24" fmla="*/ 2147483646 w 299"/>
                <a:gd name="T25" fmla="*/ 2147483646 h 614"/>
                <a:gd name="T26" fmla="*/ 2147483646 w 299"/>
                <a:gd name="T27" fmla="*/ 2147483646 h 614"/>
                <a:gd name="T28" fmla="*/ 2147483646 w 299"/>
                <a:gd name="T29" fmla="*/ 2147483646 h 614"/>
                <a:gd name="T30" fmla="*/ 2147483646 w 299"/>
                <a:gd name="T31" fmla="*/ 2147483646 h 614"/>
                <a:gd name="T32" fmla="*/ 2147483646 w 299"/>
                <a:gd name="T33" fmla="*/ 2147483646 h 614"/>
                <a:gd name="T34" fmla="*/ 2147483646 w 299"/>
                <a:gd name="T35" fmla="*/ 2147483646 h 614"/>
                <a:gd name="T36" fmla="*/ 1485105020 w 299"/>
                <a:gd name="T37" fmla="*/ 2147483646 h 614"/>
                <a:gd name="T38" fmla="*/ 0 w 299"/>
                <a:gd name="T39" fmla="*/ 2147483646 h 614"/>
                <a:gd name="T40" fmla="*/ 1980140290 w 299"/>
                <a:gd name="T41" fmla="*/ 2147483646 h 614"/>
                <a:gd name="T42" fmla="*/ 2147483646 w 299"/>
                <a:gd name="T43" fmla="*/ 2147483646 h 614"/>
                <a:gd name="T44" fmla="*/ 2147483646 w 299"/>
                <a:gd name="T45" fmla="*/ 2147483646 h 614"/>
                <a:gd name="T46" fmla="*/ 2147483646 w 299"/>
                <a:gd name="T47" fmla="*/ 2147483646 h 614"/>
                <a:gd name="T48" fmla="*/ 2147483646 w 299"/>
                <a:gd name="T49" fmla="*/ 2147483646 h 614"/>
                <a:gd name="T50" fmla="*/ 2147483646 w 299"/>
                <a:gd name="T51" fmla="*/ 2147483646 h 614"/>
                <a:gd name="T52" fmla="*/ 2147483646 w 299"/>
                <a:gd name="T53" fmla="*/ 2147483646 h 614"/>
                <a:gd name="T54" fmla="*/ 2147483646 w 299"/>
                <a:gd name="T55" fmla="*/ 2147483646 h 614"/>
                <a:gd name="T56" fmla="*/ 2147483646 w 299"/>
                <a:gd name="T57" fmla="*/ 2147483646 h 614"/>
                <a:gd name="T58" fmla="*/ 2147483646 w 299"/>
                <a:gd name="T59" fmla="*/ 2147483646 h 614"/>
                <a:gd name="T60" fmla="*/ 2147483646 w 299"/>
                <a:gd name="T61" fmla="*/ 2147483646 h 614"/>
                <a:gd name="T62" fmla="*/ 2147483646 w 299"/>
                <a:gd name="T63" fmla="*/ 2147483646 h 614"/>
                <a:gd name="T64" fmla="*/ 2147483646 w 299"/>
                <a:gd name="T65" fmla="*/ 2147483646 h 614"/>
                <a:gd name="T66" fmla="*/ 2147483646 w 299"/>
                <a:gd name="T67" fmla="*/ 2147483646 h 614"/>
                <a:gd name="T68" fmla="*/ 2147483646 w 299"/>
                <a:gd name="T69" fmla="*/ 2147483646 h 614"/>
                <a:gd name="T70" fmla="*/ 2147483646 w 299"/>
                <a:gd name="T71" fmla="*/ 2147483646 h 614"/>
                <a:gd name="T72" fmla="*/ 2147483646 w 299"/>
                <a:gd name="T73" fmla="*/ 2147483646 h 614"/>
                <a:gd name="T74" fmla="*/ 2147483646 w 299"/>
                <a:gd name="T75" fmla="*/ 2147483646 h 614"/>
                <a:gd name="T76" fmla="*/ 2147483646 w 299"/>
                <a:gd name="T77" fmla="*/ 2147483646 h 614"/>
                <a:gd name="T78" fmla="*/ 2147483646 w 299"/>
                <a:gd name="T79" fmla="*/ 2147483646 h 614"/>
                <a:gd name="T80" fmla="*/ 2147483646 w 299"/>
                <a:gd name="T81" fmla="*/ 2147483646 h 614"/>
                <a:gd name="T82" fmla="*/ 2147483646 w 299"/>
                <a:gd name="T83" fmla="*/ 2147483646 h 614"/>
                <a:gd name="T84" fmla="*/ 2147483646 w 299"/>
                <a:gd name="T85" fmla="*/ 2147483646 h 614"/>
                <a:gd name="T86" fmla="*/ 2147483646 w 299"/>
                <a:gd name="T87" fmla="*/ 2147483646 h 614"/>
                <a:gd name="T88" fmla="*/ 2147483646 w 299"/>
                <a:gd name="T89" fmla="*/ 2147483646 h 614"/>
                <a:gd name="T90" fmla="*/ 2147483646 w 299"/>
                <a:gd name="T91" fmla="*/ 2147483646 h 614"/>
                <a:gd name="T92" fmla="*/ 2147483646 w 299"/>
                <a:gd name="T93" fmla="*/ 2147483646 h 614"/>
                <a:gd name="T94" fmla="*/ 2147483646 w 299"/>
                <a:gd name="T95" fmla="*/ 2147483646 h 614"/>
                <a:gd name="T96" fmla="*/ 2147483646 w 299"/>
                <a:gd name="T97" fmla="*/ 2147483646 h 614"/>
                <a:gd name="T98" fmla="*/ 2147483646 w 299"/>
                <a:gd name="T99" fmla="*/ 0 h 61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99"/>
                <a:gd name="T151" fmla="*/ 0 h 614"/>
                <a:gd name="T152" fmla="*/ 299 w 299"/>
                <a:gd name="T153" fmla="*/ 614 h 61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99" h="614">
                  <a:moveTo>
                    <a:pt x="263" y="0"/>
                  </a:moveTo>
                  <a:lnTo>
                    <a:pt x="258" y="11"/>
                  </a:lnTo>
                  <a:lnTo>
                    <a:pt x="246" y="33"/>
                  </a:lnTo>
                  <a:lnTo>
                    <a:pt x="229" y="61"/>
                  </a:lnTo>
                  <a:lnTo>
                    <a:pt x="208" y="94"/>
                  </a:lnTo>
                  <a:lnTo>
                    <a:pt x="189" y="128"/>
                  </a:lnTo>
                  <a:lnTo>
                    <a:pt x="169" y="158"/>
                  </a:lnTo>
                  <a:lnTo>
                    <a:pt x="156" y="182"/>
                  </a:lnTo>
                  <a:lnTo>
                    <a:pt x="149" y="197"/>
                  </a:lnTo>
                  <a:lnTo>
                    <a:pt x="142" y="211"/>
                  </a:lnTo>
                  <a:lnTo>
                    <a:pt x="126" y="233"/>
                  </a:lnTo>
                  <a:lnTo>
                    <a:pt x="107" y="262"/>
                  </a:lnTo>
                  <a:lnTo>
                    <a:pt x="86" y="293"/>
                  </a:lnTo>
                  <a:lnTo>
                    <a:pt x="64" y="325"/>
                  </a:lnTo>
                  <a:lnTo>
                    <a:pt x="43" y="353"/>
                  </a:lnTo>
                  <a:lnTo>
                    <a:pt x="28" y="376"/>
                  </a:lnTo>
                  <a:lnTo>
                    <a:pt x="19" y="390"/>
                  </a:lnTo>
                  <a:lnTo>
                    <a:pt x="11" y="411"/>
                  </a:lnTo>
                  <a:lnTo>
                    <a:pt x="3" y="440"/>
                  </a:lnTo>
                  <a:lnTo>
                    <a:pt x="0" y="476"/>
                  </a:lnTo>
                  <a:lnTo>
                    <a:pt x="4" y="520"/>
                  </a:lnTo>
                  <a:lnTo>
                    <a:pt x="11" y="554"/>
                  </a:lnTo>
                  <a:lnTo>
                    <a:pt x="18" y="570"/>
                  </a:lnTo>
                  <a:lnTo>
                    <a:pt x="24" y="578"/>
                  </a:lnTo>
                  <a:lnTo>
                    <a:pt x="31" y="590"/>
                  </a:lnTo>
                  <a:lnTo>
                    <a:pt x="40" y="604"/>
                  </a:lnTo>
                  <a:lnTo>
                    <a:pt x="49" y="611"/>
                  </a:lnTo>
                  <a:lnTo>
                    <a:pt x="56" y="614"/>
                  </a:lnTo>
                  <a:lnTo>
                    <a:pt x="58" y="614"/>
                  </a:lnTo>
                  <a:lnTo>
                    <a:pt x="56" y="597"/>
                  </a:lnTo>
                  <a:lnTo>
                    <a:pt x="50" y="557"/>
                  </a:lnTo>
                  <a:lnTo>
                    <a:pt x="47" y="508"/>
                  </a:lnTo>
                  <a:lnTo>
                    <a:pt x="51" y="468"/>
                  </a:lnTo>
                  <a:lnTo>
                    <a:pt x="65" y="432"/>
                  </a:lnTo>
                  <a:lnTo>
                    <a:pt x="83" y="394"/>
                  </a:lnTo>
                  <a:lnTo>
                    <a:pt x="106" y="356"/>
                  </a:lnTo>
                  <a:lnTo>
                    <a:pt x="129" y="319"/>
                  </a:lnTo>
                  <a:lnTo>
                    <a:pt x="150" y="287"/>
                  </a:lnTo>
                  <a:lnTo>
                    <a:pt x="171" y="260"/>
                  </a:lnTo>
                  <a:lnTo>
                    <a:pt x="185" y="240"/>
                  </a:lnTo>
                  <a:lnTo>
                    <a:pt x="193" y="230"/>
                  </a:lnTo>
                  <a:lnTo>
                    <a:pt x="214" y="200"/>
                  </a:lnTo>
                  <a:lnTo>
                    <a:pt x="235" y="167"/>
                  </a:lnTo>
                  <a:lnTo>
                    <a:pt x="253" y="133"/>
                  </a:lnTo>
                  <a:lnTo>
                    <a:pt x="268" y="100"/>
                  </a:lnTo>
                  <a:lnTo>
                    <a:pt x="281" y="69"/>
                  </a:lnTo>
                  <a:lnTo>
                    <a:pt x="290" y="46"/>
                  </a:lnTo>
                  <a:lnTo>
                    <a:pt x="296" y="29"/>
                  </a:lnTo>
                  <a:lnTo>
                    <a:pt x="299" y="23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26">
              <a:extLst>
                <a:ext uri="{FF2B5EF4-FFF2-40B4-BE49-F238E27FC236}">
                  <a16:creationId xmlns:a16="http://schemas.microsoft.com/office/drawing/2014/main" id="{05CB7EF4-E169-4935-AF24-6B7340B89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5125" y="6173788"/>
              <a:ext cx="131763" cy="231775"/>
            </a:xfrm>
            <a:custGeom>
              <a:avLst/>
              <a:gdLst>
                <a:gd name="T0" fmla="*/ 2147483646 w 166"/>
                <a:gd name="T1" fmla="*/ 2147483646 h 292"/>
                <a:gd name="T2" fmla="*/ 2147483646 w 166"/>
                <a:gd name="T3" fmla="*/ 2147483646 h 292"/>
                <a:gd name="T4" fmla="*/ 2147483646 w 166"/>
                <a:gd name="T5" fmla="*/ 2147483646 h 292"/>
                <a:gd name="T6" fmla="*/ 2147483646 w 166"/>
                <a:gd name="T7" fmla="*/ 2147483646 h 292"/>
                <a:gd name="T8" fmla="*/ 2147483646 w 166"/>
                <a:gd name="T9" fmla="*/ 0 h 292"/>
                <a:gd name="T10" fmla="*/ 2147483646 w 166"/>
                <a:gd name="T11" fmla="*/ 2147483646 h 292"/>
                <a:gd name="T12" fmla="*/ 2147483646 w 166"/>
                <a:gd name="T13" fmla="*/ 2147483646 h 292"/>
                <a:gd name="T14" fmla="*/ 2147483646 w 166"/>
                <a:gd name="T15" fmla="*/ 2147483646 h 292"/>
                <a:gd name="T16" fmla="*/ 2147483646 w 166"/>
                <a:gd name="T17" fmla="*/ 2147483646 h 292"/>
                <a:gd name="T18" fmla="*/ 2147483646 w 166"/>
                <a:gd name="T19" fmla="*/ 2147483646 h 292"/>
                <a:gd name="T20" fmla="*/ 2147483646 w 166"/>
                <a:gd name="T21" fmla="*/ 2147483646 h 292"/>
                <a:gd name="T22" fmla="*/ 1500134455 w 166"/>
                <a:gd name="T23" fmla="*/ 2147483646 h 292"/>
                <a:gd name="T24" fmla="*/ 0 w 166"/>
                <a:gd name="T25" fmla="*/ 2147483646 h 292"/>
                <a:gd name="T26" fmla="*/ 2000389353 w 166"/>
                <a:gd name="T27" fmla="*/ 2147483646 h 292"/>
                <a:gd name="T28" fmla="*/ 2147483646 w 166"/>
                <a:gd name="T29" fmla="*/ 2147483646 h 292"/>
                <a:gd name="T30" fmla="*/ 2147483646 w 166"/>
                <a:gd name="T31" fmla="*/ 2147483646 h 292"/>
                <a:gd name="T32" fmla="*/ 2147483646 w 166"/>
                <a:gd name="T33" fmla="*/ 2147483646 h 292"/>
                <a:gd name="T34" fmla="*/ 2147483646 w 166"/>
                <a:gd name="T35" fmla="*/ 2147483646 h 292"/>
                <a:gd name="T36" fmla="*/ 2147483646 w 166"/>
                <a:gd name="T37" fmla="*/ 2147483646 h 292"/>
                <a:gd name="T38" fmla="*/ 2147483646 w 166"/>
                <a:gd name="T39" fmla="*/ 2147483646 h 292"/>
                <a:gd name="T40" fmla="*/ 2147483646 w 166"/>
                <a:gd name="T41" fmla="*/ 2147483646 h 292"/>
                <a:gd name="T42" fmla="*/ 2147483646 w 166"/>
                <a:gd name="T43" fmla="*/ 2147483646 h 292"/>
                <a:gd name="T44" fmla="*/ 2147483646 w 166"/>
                <a:gd name="T45" fmla="*/ 2147483646 h 2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6"/>
                <a:gd name="T70" fmla="*/ 0 h 292"/>
                <a:gd name="T71" fmla="*/ 166 w 166"/>
                <a:gd name="T72" fmla="*/ 292 h 2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6" h="292">
                  <a:moveTo>
                    <a:pt x="166" y="94"/>
                  </a:moveTo>
                  <a:lnTo>
                    <a:pt x="123" y="90"/>
                  </a:lnTo>
                  <a:lnTo>
                    <a:pt x="135" y="43"/>
                  </a:lnTo>
                  <a:lnTo>
                    <a:pt x="163" y="28"/>
                  </a:lnTo>
                  <a:lnTo>
                    <a:pt x="131" y="0"/>
                  </a:lnTo>
                  <a:lnTo>
                    <a:pt x="88" y="32"/>
                  </a:lnTo>
                  <a:lnTo>
                    <a:pt x="77" y="93"/>
                  </a:lnTo>
                  <a:lnTo>
                    <a:pt x="49" y="104"/>
                  </a:lnTo>
                  <a:lnTo>
                    <a:pt x="24" y="143"/>
                  </a:lnTo>
                  <a:lnTo>
                    <a:pt x="9" y="221"/>
                  </a:lnTo>
                  <a:lnTo>
                    <a:pt x="6" y="225"/>
                  </a:lnTo>
                  <a:lnTo>
                    <a:pt x="3" y="235"/>
                  </a:lnTo>
                  <a:lnTo>
                    <a:pt x="0" y="249"/>
                  </a:lnTo>
                  <a:lnTo>
                    <a:pt x="4" y="264"/>
                  </a:lnTo>
                  <a:lnTo>
                    <a:pt x="13" y="276"/>
                  </a:lnTo>
                  <a:lnTo>
                    <a:pt x="20" y="285"/>
                  </a:lnTo>
                  <a:lnTo>
                    <a:pt x="24" y="290"/>
                  </a:lnTo>
                  <a:lnTo>
                    <a:pt x="25" y="292"/>
                  </a:lnTo>
                  <a:lnTo>
                    <a:pt x="45" y="244"/>
                  </a:lnTo>
                  <a:lnTo>
                    <a:pt x="73" y="201"/>
                  </a:lnTo>
                  <a:lnTo>
                    <a:pt x="68" y="154"/>
                  </a:lnTo>
                  <a:lnTo>
                    <a:pt x="96" y="111"/>
                  </a:lnTo>
                  <a:lnTo>
                    <a:pt x="166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27">
              <a:extLst>
                <a:ext uri="{FF2B5EF4-FFF2-40B4-BE49-F238E27FC236}">
                  <a16:creationId xmlns:a16="http://schemas.microsoft.com/office/drawing/2014/main" id="{D56F776F-9981-44C9-968A-5C642738C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050" y="5945188"/>
              <a:ext cx="384175" cy="636588"/>
            </a:xfrm>
            <a:custGeom>
              <a:avLst/>
              <a:gdLst>
                <a:gd name="T0" fmla="*/ 2147483646 w 483"/>
                <a:gd name="T1" fmla="*/ 2147483646 h 802"/>
                <a:gd name="T2" fmla="*/ 2147483646 w 483"/>
                <a:gd name="T3" fmla="*/ 2147483646 h 802"/>
                <a:gd name="T4" fmla="*/ 2147483646 w 483"/>
                <a:gd name="T5" fmla="*/ 2147483646 h 802"/>
                <a:gd name="T6" fmla="*/ 2147483646 w 483"/>
                <a:gd name="T7" fmla="*/ 2147483646 h 802"/>
                <a:gd name="T8" fmla="*/ 2147483646 w 483"/>
                <a:gd name="T9" fmla="*/ 2147483646 h 802"/>
                <a:gd name="T10" fmla="*/ 0 w 483"/>
                <a:gd name="T11" fmla="*/ 2147483646 h 802"/>
                <a:gd name="T12" fmla="*/ 2147483646 w 483"/>
                <a:gd name="T13" fmla="*/ 2147483646 h 802"/>
                <a:gd name="T14" fmla="*/ 2147483646 w 483"/>
                <a:gd name="T15" fmla="*/ 2147483646 h 802"/>
                <a:gd name="T16" fmla="*/ 2147483646 w 483"/>
                <a:gd name="T17" fmla="*/ 2147483646 h 802"/>
                <a:gd name="T18" fmla="*/ 2147483646 w 483"/>
                <a:gd name="T19" fmla="*/ 2147483646 h 802"/>
                <a:gd name="T20" fmla="*/ 2147483646 w 483"/>
                <a:gd name="T21" fmla="*/ 2147483646 h 802"/>
                <a:gd name="T22" fmla="*/ 2147483646 w 483"/>
                <a:gd name="T23" fmla="*/ 2147483646 h 802"/>
                <a:gd name="T24" fmla="*/ 2147483646 w 483"/>
                <a:gd name="T25" fmla="*/ 2147483646 h 802"/>
                <a:gd name="T26" fmla="*/ 2147483646 w 483"/>
                <a:gd name="T27" fmla="*/ 2147483646 h 802"/>
                <a:gd name="T28" fmla="*/ 2147483646 w 483"/>
                <a:gd name="T29" fmla="*/ 2147483646 h 802"/>
                <a:gd name="T30" fmla="*/ 2147483646 w 483"/>
                <a:gd name="T31" fmla="*/ 2147483646 h 802"/>
                <a:gd name="T32" fmla="*/ 2147483646 w 483"/>
                <a:gd name="T33" fmla="*/ 2147483646 h 802"/>
                <a:gd name="T34" fmla="*/ 2147483646 w 483"/>
                <a:gd name="T35" fmla="*/ 2147483646 h 802"/>
                <a:gd name="T36" fmla="*/ 2147483646 w 483"/>
                <a:gd name="T37" fmla="*/ 2147483646 h 802"/>
                <a:gd name="T38" fmla="*/ 2147483646 w 483"/>
                <a:gd name="T39" fmla="*/ 2147483646 h 802"/>
                <a:gd name="T40" fmla="*/ 2147483646 w 483"/>
                <a:gd name="T41" fmla="*/ 2147483646 h 802"/>
                <a:gd name="T42" fmla="*/ 2147483646 w 483"/>
                <a:gd name="T43" fmla="*/ 2147483646 h 802"/>
                <a:gd name="T44" fmla="*/ 2147483646 w 483"/>
                <a:gd name="T45" fmla="*/ 2147483646 h 802"/>
                <a:gd name="T46" fmla="*/ 2147483646 w 483"/>
                <a:gd name="T47" fmla="*/ 2147483646 h 802"/>
                <a:gd name="T48" fmla="*/ 2147483646 w 483"/>
                <a:gd name="T49" fmla="*/ 2000376984 h 802"/>
                <a:gd name="T50" fmla="*/ 2147483646 w 483"/>
                <a:gd name="T51" fmla="*/ 0 h 802"/>
                <a:gd name="T52" fmla="*/ 2147483646 w 483"/>
                <a:gd name="T53" fmla="*/ 2147483646 h 80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3"/>
                <a:gd name="T82" fmla="*/ 0 h 802"/>
                <a:gd name="T83" fmla="*/ 483 w 483"/>
                <a:gd name="T84" fmla="*/ 802 h 80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3" h="802">
                  <a:moveTo>
                    <a:pt x="393" y="92"/>
                  </a:moveTo>
                  <a:lnTo>
                    <a:pt x="265" y="231"/>
                  </a:lnTo>
                  <a:lnTo>
                    <a:pt x="168" y="549"/>
                  </a:lnTo>
                  <a:lnTo>
                    <a:pt x="68" y="678"/>
                  </a:lnTo>
                  <a:lnTo>
                    <a:pt x="44" y="676"/>
                  </a:lnTo>
                  <a:lnTo>
                    <a:pt x="0" y="723"/>
                  </a:lnTo>
                  <a:lnTo>
                    <a:pt x="23" y="802"/>
                  </a:lnTo>
                  <a:lnTo>
                    <a:pt x="83" y="741"/>
                  </a:lnTo>
                  <a:lnTo>
                    <a:pt x="165" y="610"/>
                  </a:lnTo>
                  <a:lnTo>
                    <a:pt x="192" y="631"/>
                  </a:lnTo>
                  <a:lnTo>
                    <a:pt x="194" y="619"/>
                  </a:lnTo>
                  <a:lnTo>
                    <a:pt x="204" y="585"/>
                  </a:lnTo>
                  <a:lnTo>
                    <a:pt x="221" y="534"/>
                  </a:lnTo>
                  <a:lnTo>
                    <a:pt x="242" y="473"/>
                  </a:lnTo>
                  <a:lnTo>
                    <a:pt x="268" y="405"/>
                  </a:lnTo>
                  <a:lnTo>
                    <a:pt x="299" y="336"/>
                  </a:lnTo>
                  <a:lnTo>
                    <a:pt x="333" y="271"/>
                  </a:lnTo>
                  <a:lnTo>
                    <a:pt x="372" y="216"/>
                  </a:lnTo>
                  <a:lnTo>
                    <a:pt x="407" y="168"/>
                  </a:lnTo>
                  <a:lnTo>
                    <a:pt x="433" y="127"/>
                  </a:lnTo>
                  <a:lnTo>
                    <a:pt x="453" y="91"/>
                  </a:lnTo>
                  <a:lnTo>
                    <a:pt x="467" y="59"/>
                  </a:lnTo>
                  <a:lnTo>
                    <a:pt x="475" y="34"/>
                  </a:lnTo>
                  <a:lnTo>
                    <a:pt x="481" y="15"/>
                  </a:lnTo>
                  <a:lnTo>
                    <a:pt x="483" y="4"/>
                  </a:lnTo>
                  <a:lnTo>
                    <a:pt x="483" y="0"/>
                  </a:lnTo>
                  <a:lnTo>
                    <a:pt x="393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28">
              <a:extLst>
                <a:ext uri="{FF2B5EF4-FFF2-40B4-BE49-F238E27FC236}">
                  <a16:creationId xmlns:a16="http://schemas.microsoft.com/office/drawing/2014/main" id="{F0FF6D2D-3E98-424F-A860-1B5836C9A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4388" y="5499100"/>
              <a:ext cx="330200" cy="384175"/>
            </a:xfrm>
            <a:custGeom>
              <a:avLst/>
              <a:gdLst>
                <a:gd name="T0" fmla="*/ 2147483646 w 417"/>
                <a:gd name="T1" fmla="*/ 2147483646 h 485"/>
                <a:gd name="T2" fmla="*/ 2147483646 w 417"/>
                <a:gd name="T3" fmla="*/ 2147483646 h 485"/>
                <a:gd name="T4" fmla="*/ 2147483646 w 417"/>
                <a:gd name="T5" fmla="*/ 2147483646 h 485"/>
                <a:gd name="T6" fmla="*/ 2147483646 w 417"/>
                <a:gd name="T7" fmla="*/ 2147483646 h 485"/>
                <a:gd name="T8" fmla="*/ 2147483646 w 417"/>
                <a:gd name="T9" fmla="*/ 2147483646 h 485"/>
                <a:gd name="T10" fmla="*/ 0 w 417"/>
                <a:gd name="T11" fmla="*/ 2147483646 h 485"/>
                <a:gd name="T12" fmla="*/ 2147483646 w 417"/>
                <a:gd name="T13" fmla="*/ 2147483646 h 485"/>
                <a:gd name="T14" fmla="*/ 2147483646 w 417"/>
                <a:gd name="T15" fmla="*/ 2147483646 h 485"/>
                <a:gd name="T16" fmla="*/ 2147483646 w 417"/>
                <a:gd name="T17" fmla="*/ 2147483646 h 485"/>
                <a:gd name="T18" fmla="*/ 2147483646 w 417"/>
                <a:gd name="T19" fmla="*/ 2147483646 h 485"/>
                <a:gd name="T20" fmla="*/ 2147483646 w 417"/>
                <a:gd name="T21" fmla="*/ 2147483646 h 485"/>
                <a:gd name="T22" fmla="*/ 2147483646 w 417"/>
                <a:gd name="T23" fmla="*/ 2147483646 h 485"/>
                <a:gd name="T24" fmla="*/ 2147483646 w 417"/>
                <a:gd name="T25" fmla="*/ 2147483646 h 485"/>
                <a:gd name="T26" fmla="*/ 2147483646 w 417"/>
                <a:gd name="T27" fmla="*/ 2147483646 h 485"/>
                <a:gd name="T28" fmla="*/ 2147483646 w 417"/>
                <a:gd name="T29" fmla="*/ 2147483646 h 485"/>
                <a:gd name="T30" fmla="*/ 2147483646 w 417"/>
                <a:gd name="T31" fmla="*/ 2147483646 h 485"/>
                <a:gd name="T32" fmla="*/ 2147483646 w 417"/>
                <a:gd name="T33" fmla="*/ 2147483646 h 485"/>
                <a:gd name="T34" fmla="*/ 2147483646 w 417"/>
                <a:gd name="T35" fmla="*/ 2147483646 h 485"/>
                <a:gd name="T36" fmla="*/ 2147483646 w 417"/>
                <a:gd name="T37" fmla="*/ 2147483646 h 485"/>
                <a:gd name="T38" fmla="*/ 2147483646 w 417"/>
                <a:gd name="T39" fmla="*/ 2147483646 h 485"/>
                <a:gd name="T40" fmla="*/ 2147483646 w 417"/>
                <a:gd name="T41" fmla="*/ 2147483646 h 485"/>
                <a:gd name="T42" fmla="*/ 2147483646 w 417"/>
                <a:gd name="T43" fmla="*/ 2147483646 h 485"/>
                <a:gd name="T44" fmla="*/ 2147483646 w 417"/>
                <a:gd name="T45" fmla="*/ 2147483646 h 485"/>
                <a:gd name="T46" fmla="*/ 2147483646 w 417"/>
                <a:gd name="T47" fmla="*/ 2147483646 h 485"/>
                <a:gd name="T48" fmla="*/ 2147483646 w 417"/>
                <a:gd name="T49" fmla="*/ 2147483646 h 485"/>
                <a:gd name="T50" fmla="*/ 2147483646 w 417"/>
                <a:gd name="T51" fmla="*/ 2147483646 h 485"/>
                <a:gd name="T52" fmla="*/ 2147483646 w 417"/>
                <a:gd name="T53" fmla="*/ 2147483646 h 485"/>
                <a:gd name="T54" fmla="*/ 2147483646 w 417"/>
                <a:gd name="T55" fmla="*/ 2147483646 h 485"/>
                <a:gd name="T56" fmla="*/ 2147483646 w 417"/>
                <a:gd name="T57" fmla="*/ 2147483646 h 485"/>
                <a:gd name="T58" fmla="*/ 2147483646 w 417"/>
                <a:gd name="T59" fmla="*/ 2147483646 h 485"/>
                <a:gd name="T60" fmla="*/ 2147483646 w 417"/>
                <a:gd name="T61" fmla="*/ 2147483646 h 485"/>
                <a:gd name="T62" fmla="*/ 2147483646 w 417"/>
                <a:gd name="T63" fmla="*/ 2147483646 h 485"/>
                <a:gd name="T64" fmla="*/ 2147483646 w 417"/>
                <a:gd name="T65" fmla="*/ 0 h 4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7"/>
                <a:gd name="T100" fmla="*/ 0 h 485"/>
                <a:gd name="T101" fmla="*/ 417 w 417"/>
                <a:gd name="T102" fmla="*/ 485 h 4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7" h="485">
                  <a:moveTo>
                    <a:pt x="265" y="0"/>
                  </a:moveTo>
                  <a:lnTo>
                    <a:pt x="133" y="85"/>
                  </a:lnTo>
                  <a:lnTo>
                    <a:pt x="54" y="177"/>
                  </a:lnTo>
                  <a:lnTo>
                    <a:pt x="41" y="248"/>
                  </a:lnTo>
                  <a:lnTo>
                    <a:pt x="40" y="249"/>
                  </a:lnTo>
                  <a:lnTo>
                    <a:pt x="34" y="253"/>
                  </a:lnTo>
                  <a:lnTo>
                    <a:pt x="29" y="260"/>
                  </a:lnTo>
                  <a:lnTo>
                    <a:pt x="21" y="270"/>
                  </a:lnTo>
                  <a:lnTo>
                    <a:pt x="12" y="280"/>
                  </a:lnTo>
                  <a:lnTo>
                    <a:pt x="7" y="292"/>
                  </a:lnTo>
                  <a:lnTo>
                    <a:pt x="1" y="305"/>
                  </a:lnTo>
                  <a:lnTo>
                    <a:pt x="0" y="319"/>
                  </a:lnTo>
                  <a:lnTo>
                    <a:pt x="1" y="346"/>
                  </a:lnTo>
                  <a:lnTo>
                    <a:pt x="7" y="376"/>
                  </a:lnTo>
                  <a:lnTo>
                    <a:pt x="12" y="403"/>
                  </a:lnTo>
                  <a:lnTo>
                    <a:pt x="21" y="427"/>
                  </a:lnTo>
                  <a:lnTo>
                    <a:pt x="26" y="435"/>
                  </a:lnTo>
                  <a:lnTo>
                    <a:pt x="32" y="442"/>
                  </a:lnTo>
                  <a:lnTo>
                    <a:pt x="37" y="448"/>
                  </a:lnTo>
                  <a:lnTo>
                    <a:pt x="44" y="452"/>
                  </a:lnTo>
                  <a:lnTo>
                    <a:pt x="50" y="456"/>
                  </a:lnTo>
                  <a:lnTo>
                    <a:pt x="57" y="459"/>
                  </a:lnTo>
                  <a:lnTo>
                    <a:pt x="62" y="463"/>
                  </a:lnTo>
                  <a:lnTo>
                    <a:pt x="68" y="469"/>
                  </a:lnTo>
                  <a:lnTo>
                    <a:pt x="79" y="478"/>
                  </a:lnTo>
                  <a:lnTo>
                    <a:pt x="89" y="484"/>
                  </a:lnTo>
                  <a:lnTo>
                    <a:pt x="97" y="485"/>
                  </a:lnTo>
                  <a:lnTo>
                    <a:pt x="104" y="481"/>
                  </a:lnTo>
                  <a:lnTo>
                    <a:pt x="105" y="467"/>
                  </a:lnTo>
                  <a:lnTo>
                    <a:pt x="103" y="445"/>
                  </a:lnTo>
                  <a:lnTo>
                    <a:pt x="98" y="424"/>
                  </a:lnTo>
                  <a:lnTo>
                    <a:pt x="97" y="416"/>
                  </a:lnTo>
                  <a:lnTo>
                    <a:pt x="94" y="412"/>
                  </a:lnTo>
                  <a:lnTo>
                    <a:pt x="86" y="401"/>
                  </a:lnTo>
                  <a:lnTo>
                    <a:pt x="76" y="384"/>
                  </a:lnTo>
                  <a:lnTo>
                    <a:pt x="66" y="362"/>
                  </a:lnTo>
                  <a:lnTo>
                    <a:pt x="58" y="338"/>
                  </a:lnTo>
                  <a:lnTo>
                    <a:pt x="55" y="313"/>
                  </a:lnTo>
                  <a:lnTo>
                    <a:pt x="58" y="287"/>
                  </a:lnTo>
                  <a:lnTo>
                    <a:pt x="71" y="263"/>
                  </a:lnTo>
                  <a:lnTo>
                    <a:pt x="76" y="253"/>
                  </a:lnTo>
                  <a:lnTo>
                    <a:pt x="83" y="241"/>
                  </a:lnTo>
                  <a:lnTo>
                    <a:pt x="89" y="225"/>
                  </a:lnTo>
                  <a:lnTo>
                    <a:pt x="97" y="209"/>
                  </a:lnTo>
                  <a:lnTo>
                    <a:pt x="104" y="194"/>
                  </a:lnTo>
                  <a:lnTo>
                    <a:pt x="112" y="178"/>
                  </a:lnTo>
                  <a:lnTo>
                    <a:pt x="119" y="166"/>
                  </a:lnTo>
                  <a:lnTo>
                    <a:pt x="128" y="156"/>
                  </a:lnTo>
                  <a:lnTo>
                    <a:pt x="136" y="148"/>
                  </a:lnTo>
                  <a:lnTo>
                    <a:pt x="147" y="137"/>
                  </a:lnTo>
                  <a:lnTo>
                    <a:pt x="160" y="124"/>
                  </a:lnTo>
                  <a:lnTo>
                    <a:pt x="175" y="110"/>
                  </a:lnTo>
                  <a:lnTo>
                    <a:pt x="191" y="96"/>
                  </a:lnTo>
                  <a:lnTo>
                    <a:pt x="208" y="82"/>
                  </a:lnTo>
                  <a:lnTo>
                    <a:pt x="226" y="71"/>
                  </a:lnTo>
                  <a:lnTo>
                    <a:pt x="246" y="62"/>
                  </a:lnTo>
                  <a:lnTo>
                    <a:pt x="265" y="55"/>
                  </a:lnTo>
                  <a:lnTo>
                    <a:pt x="283" y="49"/>
                  </a:lnTo>
                  <a:lnTo>
                    <a:pt x="303" y="43"/>
                  </a:lnTo>
                  <a:lnTo>
                    <a:pt x="319" y="41"/>
                  </a:lnTo>
                  <a:lnTo>
                    <a:pt x="333" y="38"/>
                  </a:lnTo>
                  <a:lnTo>
                    <a:pt x="344" y="36"/>
                  </a:lnTo>
                  <a:lnTo>
                    <a:pt x="351" y="35"/>
                  </a:lnTo>
                  <a:lnTo>
                    <a:pt x="354" y="35"/>
                  </a:lnTo>
                  <a:lnTo>
                    <a:pt x="417" y="6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29">
              <a:extLst>
                <a:ext uri="{FF2B5EF4-FFF2-40B4-BE49-F238E27FC236}">
                  <a16:creationId xmlns:a16="http://schemas.microsoft.com/office/drawing/2014/main" id="{D6E28A9B-AA00-4005-ADD1-F83F9BEEE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7438" y="4960938"/>
              <a:ext cx="271463" cy="184150"/>
            </a:xfrm>
            <a:custGeom>
              <a:avLst/>
              <a:gdLst>
                <a:gd name="T0" fmla="*/ 2147483646 w 342"/>
                <a:gd name="T1" fmla="*/ 2147483646 h 230"/>
                <a:gd name="T2" fmla="*/ 2147483646 w 342"/>
                <a:gd name="T3" fmla="*/ 2147483646 h 230"/>
                <a:gd name="T4" fmla="*/ 2147483646 w 342"/>
                <a:gd name="T5" fmla="*/ 2147483646 h 230"/>
                <a:gd name="T6" fmla="*/ 2147483646 w 342"/>
                <a:gd name="T7" fmla="*/ 2147483646 h 230"/>
                <a:gd name="T8" fmla="*/ 2147483646 w 342"/>
                <a:gd name="T9" fmla="*/ 1026311185 h 230"/>
                <a:gd name="T10" fmla="*/ 2147483646 w 342"/>
                <a:gd name="T11" fmla="*/ 513475853 h 230"/>
                <a:gd name="T12" fmla="*/ 2147483646 w 342"/>
                <a:gd name="T13" fmla="*/ 0 h 230"/>
                <a:gd name="T14" fmla="*/ 2147483646 w 342"/>
                <a:gd name="T15" fmla="*/ 0 h 230"/>
                <a:gd name="T16" fmla="*/ 2147483646 w 342"/>
                <a:gd name="T17" fmla="*/ 513475853 h 230"/>
                <a:gd name="T18" fmla="*/ 2147483646 w 342"/>
                <a:gd name="T19" fmla="*/ 1026311185 h 230"/>
                <a:gd name="T20" fmla="*/ 2147483646 w 342"/>
                <a:gd name="T21" fmla="*/ 2053263693 h 230"/>
                <a:gd name="T22" fmla="*/ 2147483646 w 342"/>
                <a:gd name="T23" fmla="*/ 2147483646 h 230"/>
                <a:gd name="T24" fmla="*/ 2147483646 w 342"/>
                <a:gd name="T25" fmla="*/ 2147483646 h 230"/>
                <a:gd name="T26" fmla="*/ 2147483646 w 342"/>
                <a:gd name="T27" fmla="*/ 2147483646 h 230"/>
                <a:gd name="T28" fmla="*/ 2147483646 w 342"/>
                <a:gd name="T29" fmla="*/ 2147483646 h 230"/>
                <a:gd name="T30" fmla="*/ 2147483646 w 342"/>
                <a:gd name="T31" fmla="*/ 2147483646 h 230"/>
                <a:gd name="T32" fmla="*/ 2147483646 w 342"/>
                <a:gd name="T33" fmla="*/ 2147483646 h 230"/>
                <a:gd name="T34" fmla="*/ 2147483646 w 342"/>
                <a:gd name="T35" fmla="*/ 2147483646 h 230"/>
                <a:gd name="T36" fmla="*/ 2147483646 w 342"/>
                <a:gd name="T37" fmla="*/ 2147483646 h 230"/>
                <a:gd name="T38" fmla="*/ 2147483646 w 342"/>
                <a:gd name="T39" fmla="*/ 2147483646 h 230"/>
                <a:gd name="T40" fmla="*/ 2147483646 w 342"/>
                <a:gd name="T41" fmla="*/ 2147483646 h 230"/>
                <a:gd name="T42" fmla="*/ 2147483646 w 342"/>
                <a:gd name="T43" fmla="*/ 2147483646 h 230"/>
                <a:gd name="T44" fmla="*/ 2147483646 w 342"/>
                <a:gd name="T45" fmla="*/ 2147483646 h 230"/>
                <a:gd name="T46" fmla="*/ 2147483646 w 342"/>
                <a:gd name="T47" fmla="*/ 2147483646 h 230"/>
                <a:gd name="T48" fmla="*/ 2147483646 w 342"/>
                <a:gd name="T49" fmla="*/ 2147483646 h 230"/>
                <a:gd name="T50" fmla="*/ 2147483646 w 342"/>
                <a:gd name="T51" fmla="*/ 2147483646 h 230"/>
                <a:gd name="T52" fmla="*/ 2147483646 w 342"/>
                <a:gd name="T53" fmla="*/ 2147483646 h 230"/>
                <a:gd name="T54" fmla="*/ 500253128 w 342"/>
                <a:gd name="T55" fmla="*/ 2147483646 h 230"/>
                <a:gd name="T56" fmla="*/ 0 w 342"/>
                <a:gd name="T57" fmla="*/ 2147483646 h 230"/>
                <a:gd name="T58" fmla="*/ 1500128351 w 342"/>
                <a:gd name="T59" fmla="*/ 2147483646 h 230"/>
                <a:gd name="T60" fmla="*/ 2147483646 w 342"/>
                <a:gd name="T61" fmla="*/ 2147483646 h 230"/>
                <a:gd name="T62" fmla="*/ 2147483646 w 342"/>
                <a:gd name="T63" fmla="*/ 2147483646 h 230"/>
                <a:gd name="T64" fmla="*/ 2147483646 w 342"/>
                <a:gd name="T65" fmla="*/ 2147483646 h 230"/>
                <a:gd name="T66" fmla="*/ 2147483646 w 342"/>
                <a:gd name="T67" fmla="*/ 2147483646 h 230"/>
                <a:gd name="T68" fmla="*/ 2147483646 w 342"/>
                <a:gd name="T69" fmla="*/ 2147483646 h 230"/>
                <a:gd name="T70" fmla="*/ 2147483646 w 342"/>
                <a:gd name="T71" fmla="*/ 2147483646 h 230"/>
                <a:gd name="T72" fmla="*/ 2147483646 w 342"/>
                <a:gd name="T73" fmla="*/ 2147483646 h 230"/>
                <a:gd name="T74" fmla="*/ 2147483646 w 342"/>
                <a:gd name="T75" fmla="*/ 2147483646 h 230"/>
                <a:gd name="T76" fmla="*/ 2147483646 w 342"/>
                <a:gd name="T77" fmla="*/ 2147483646 h 230"/>
                <a:gd name="T78" fmla="*/ 2147483646 w 342"/>
                <a:gd name="T79" fmla="*/ 2147483646 h 230"/>
                <a:gd name="T80" fmla="*/ 2147483646 w 342"/>
                <a:gd name="T81" fmla="*/ 2147483646 h 230"/>
                <a:gd name="T82" fmla="*/ 2147483646 w 342"/>
                <a:gd name="T83" fmla="*/ 2147483646 h 230"/>
                <a:gd name="T84" fmla="*/ 2147483646 w 342"/>
                <a:gd name="T85" fmla="*/ 2147483646 h 230"/>
                <a:gd name="T86" fmla="*/ 2147483646 w 342"/>
                <a:gd name="T87" fmla="*/ 2147483646 h 230"/>
                <a:gd name="T88" fmla="*/ 2147483646 w 342"/>
                <a:gd name="T89" fmla="*/ 2147483646 h 230"/>
                <a:gd name="T90" fmla="*/ 2147483646 w 342"/>
                <a:gd name="T91" fmla="*/ 2147483646 h 230"/>
                <a:gd name="T92" fmla="*/ 2147483646 w 342"/>
                <a:gd name="T93" fmla="*/ 2147483646 h 230"/>
                <a:gd name="T94" fmla="*/ 2147483646 w 342"/>
                <a:gd name="T95" fmla="*/ 2147483646 h 230"/>
                <a:gd name="T96" fmla="*/ 2147483646 w 342"/>
                <a:gd name="T97" fmla="*/ 2147483646 h 230"/>
                <a:gd name="T98" fmla="*/ 2147483646 w 342"/>
                <a:gd name="T99" fmla="*/ 2147483646 h 230"/>
                <a:gd name="T100" fmla="*/ 2147483646 w 342"/>
                <a:gd name="T101" fmla="*/ 2147483646 h 230"/>
                <a:gd name="T102" fmla="*/ 2147483646 w 342"/>
                <a:gd name="T103" fmla="*/ 2147483646 h 230"/>
                <a:gd name="T104" fmla="*/ 2147483646 w 342"/>
                <a:gd name="T105" fmla="*/ 2147483646 h 230"/>
                <a:gd name="T106" fmla="*/ 2147483646 w 342"/>
                <a:gd name="T107" fmla="*/ 2147483646 h 230"/>
                <a:gd name="T108" fmla="*/ 2147483646 w 342"/>
                <a:gd name="T109" fmla="*/ 2147483646 h 230"/>
                <a:gd name="T110" fmla="*/ 2147483646 w 342"/>
                <a:gd name="T111" fmla="*/ 2147483646 h 230"/>
                <a:gd name="T112" fmla="*/ 2147483646 w 342"/>
                <a:gd name="T113" fmla="*/ 2147483646 h 230"/>
                <a:gd name="T114" fmla="*/ 2147483646 w 342"/>
                <a:gd name="T115" fmla="*/ 2147483646 h 230"/>
                <a:gd name="T116" fmla="*/ 2147483646 w 342"/>
                <a:gd name="T117" fmla="*/ 2147483646 h 230"/>
                <a:gd name="T118" fmla="*/ 2147483646 w 342"/>
                <a:gd name="T119" fmla="*/ 2147483646 h 230"/>
                <a:gd name="T120" fmla="*/ 2147483646 w 342"/>
                <a:gd name="T121" fmla="*/ 2147483646 h 230"/>
                <a:gd name="T122" fmla="*/ 2147483646 w 342"/>
                <a:gd name="T123" fmla="*/ 2147483646 h 230"/>
                <a:gd name="T124" fmla="*/ 2147483646 w 342"/>
                <a:gd name="T125" fmla="*/ 2147483646 h 23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42"/>
                <a:gd name="T190" fmla="*/ 0 h 230"/>
                <a:gd name="T191" fmla="*/ 342 w 342"/>
                <a:gd name="T192" fmla="*/ 230 h 23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42" h="230">
                  <a:moveTo>
                    <a:pt x="299" y="9"/>
                  </a:moveTo>
                  <a:lnTo>
                    <a:pt x="296" y="9"/>
                  </a:lnTo>
                  <a:lnTo>
                    <a:pt x="287" y="7"/>
                  </a:lnTo>
                  <a:lnTo>
                    <a:pt x="275" y="5"/>
                  </a:lnTo>
                  <a:lnTo>
                    <a:pt x="260" y="2"/>
                  </a:lnTo>
                  <a:lnTo>
                    <a:pt x="246" y="1"/>
                  </a:lnTo>
                  <a:lnTo>
                    <a:pt x="230" y="0"/>
                  </a:lnTo>
                  <a:lnTo>
                    <a:pt x="219" y="0"/>
                  </a:lnTo>
                  <a:lnTo>
                    <a:pt x="212" y="1"/>
                  </a:lnTo>
                  <a:lnTo>
                    <a:pt x="205" y="2"/>
                  </a:lnTo>
                  <a:lnTo>
                    <a:pt x="193" y="4"/>
                  </a:lnTo>
                  <a:lnTo>
                    <a:pt x="178" y="5"/>
                  </a:lnTo>
                  <a:lnTo>
                    <a:pt x="161" y="5"/>
                  </a:lnTo>
                  <a:lnTo>
                    <a:pt x="144" y="7"/>
                  </a:lnTo>
                  <a:lnTo>
                    <a:pt x="130" y="9"/>
                  </a:lnTo>
                  <a:lnTo>
                    <a:pt x="118" y="11"/>
                  </a:lnTo>
                  <a:lnTo>
                    <a:pt x="112" y="15"/>
                  </a:lnTo>
                  <a:lnTo>
                    <a:pt x="107" y="20"/>
                  </a:lnTo>
                  <a:lnTo>
                    <a:pt x="97" y="30"/>
                  </a:lnTo>
                  <a:lnTo>
                    <a:pt x="86" y="40"/>
                  </a:lnTo>
                  <a:lnTo>
                    <a:pt x="72" y="51"/>
                  </a:lnTo>
                  <a:lnTo>
                    <a:pt x="58" y="62"/>
                  </a:lnTo>
                  <a:lnTo>
                    <a:pt x="46" y="72"/>
                  </a:lnTo>
                  <a:lnTo>
                    <a:pt x="36" y="80"/>
                  </a:lnTo>
                  <a:lnTo>
                    <a:pt x="29" y="86"/>
                  </a:lnTo>
                  <a:lnTo>
                    <a:pt x="19" y="101"/>
                  </a:lnTo>
                  <a:lnTo>
                    <a:pt x="10" y="125"/>
                  </a:lnTo>
                  <a:lnTo>
                    <a:pt x="1" y="148"/>
                  </a:lnTo>
                  <a:lnTo>
                    <a:pt x="0" y="165"/>
                  </a:lnTo>
                  <a:lnTo>
                    <a:pt x="3" y="180"/>
                  </a:lnTo>
                  <a:lnTo>
                    <a:pt x="7" y="198"/>
                  </a:lnTo>
                  <a:lnTo>
                    <a:pt x="11" y="212"/>
                  </a:lnTo>
                  <a:lnTo>
                    <a:pt x="12" y="219"/>
                  </a:lnTo>
                  <a:lnTo>
                    <a:pt x="33" y="230"/>
                  </a:lnTo>
                  <a:lnTo>
                    <a:pt x="33" y="216"/>
                  </a:lnTo>
                  <a:lnTo>
                    <a:pt x="36" y="186"/>
                  </a:lnTo>
                  <a:lnTo>
                    <a:pt x="40" y="154"/>
                  </a:lnTo>
                  <a:lnTo>
                    <a:pt x="50" y="133"/>
                  </a:lnTo>
                  <a:lnTo>
                    <a:pt x="58" y="126"/>
                  </a:lnTo>
                  <a:lnTo>
                    <a:pt x="71" y="116"/>
                  </a:lnTo>
                  <a:lnTo>
                    <a:pt x="85" y="102"/>
                  </a:lnTo>
                  <a:lnTo>
                    <a:pt x="100" y="89"/>
                  </a:lnTo>
                  <a:lnTo>
                    <a:pt x="114" y="76"/>
                  </a:lnTo>
                  <a:lnTo>
                    <a:pt x="125" y="65"/>
                  </a:lnTo>
                  <a:lnTo>
                    <a:pt x="133" y="57"/>
                  </a:lnTo>
                  <a:lnTo>
                    <a:pt x="136" y="54"/>
                  </a:lnTo>
                  <a:lnTo>
                    <a:pt x="139" y="52"/>
                  </a:lnTo>
                  <a:lnTo>
                    <a:pt x="148" y="50"/>
                  </a:lnTo>
                  <a:lnTo>
                    <a:pt x="161" y="45"/>
                  </a:lnTo>
                  <a:lnTo>
                    <a:pt x="178" y="40"/>
                  </a:lnTo>
                  <a:lnTo>
                    <a:pt x="196" y="36"/>
                  </a:lnTo>
                  <a:lnTo>
                    <a:pt x="215" y="32"/>
                  </a:lnTo>
                  <a:lnTo>
                    <a:pt x="232" y="30"/>
                  </a:lnTo>
                  <a:lnTo>
                    <a:pt x="249" y="30"/>
                  </a:lnTo>
                  <a:lnTo>
                    <a:pt x="268" y="33"/>
                  </a:lnTo>
                  <a:lnTo>
                    <a:pt x="286" y="34"/>
                  </a:lnTo>
                  <a:lnTo>
                    <a:pt x="301" y="34"/>
                  </a:lnTo>
                  <a:lnTo>
                    <a:pt x="315" y="33"/>
                  </a:lnTo>
                  <a:lnTo>
                    <a:pt x="326" y="33"/>
                  </a:lnTo>
                  <a:lnTo>
                    <a:pt x="335" y="32"/>
                  </a:lnTo>
                  <a:lnTo>
                    <a:pt x="340" y="30"/>
                  </a:lnTo>
                  <a:lnTo>
                    <a:pt x="342" y="30"/>
                  </a:lnTo>
                  <a:lnTo>
                    <a:pt x="299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30">
              <a:extLst>
                <a:ext uri="{FF2B5EF4-FFF2-40B4-BE49-F238E27FC236}">
                  <a16:creationId xmlns:a16="http://schemas.microsoft.com/office/drawing/2014/main" id="{765EEB8D-2088-49A0-B518-B31233E8E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800" y="5856288"/>
              <a:ext cx="90488" cy="203200"/>
            </a:xfrm>
            <a:custGeom>
              <a:avLst/>
              <a:gdLst>
                <a:gd name="T0" fmla="*/ 2147483646 w 114"/>
                <a:gd name="T1" fmla="*/ 0 h 257"/>
                <a:gd name="T2" fmla="*/ 0 w 114"/>
                <a:gd name="T3" fmla="*/ 2147483646 h 257"/>
                <a:gd name="T4" fmla="*/ 2147483646 w 114"/>
                <a:gd name="T5" fmla="*/ 2147483646 h 257"/>
                <a:gd name="T6" fmla="*/ 2147483646 w 114"/>
                <a:gd name="T7" fmla="*/ 0 h 257"/>
                <a:gd name="T8" fmla="*/ 2147483646 w 114"/>
                <a:gd name="T9" fmla="*/ 0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257"/>
                <a:gd name="T17" fmla="*/ 114 w 114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257">
                  <a:moveTo>
                    <a:pt x="90" y="0"/>
                  </a:moveTo>
                  <a:lnTo>
                    <a:pt x="0" y="257"/>
                  </a:lnTo>
                  <a:lnTo>
                    <a:pt x="23" y="257"/>
                  </a:lnTo>
                  <a:lnTo>
                    <a:pt x="114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31">
              <a:extLst>
                <a:ext uri="{FF2B5EF4-FFF2-40B4-BE49-F238E27FC236}">
                  <a16:creationId xmlns:a16="http://schemas.microsoft.com/office/drawing/2014/main" id="{926C60B7-41ED-4FD8-9D9D-1408F6A51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5950" y="6137275"/>
              <a:ext cx="69850" cy="171450"/>
            </a:xfrm>
            <a:custGeom>
              <a:avLst/>
              <a:gdLst>
                <a:gd name="T0" fmla="*/ 2147483646 w 89"/>
                <a:gd name="T1" fmla="*/ 0 h 215"/>
                <a:gd name="T2" fmla="*/ 0 w 89"/>
                <a:gd name="T3" fmla="*/ 2147483646 h 215"/>
                <a:gd name="T4" fmla="*/ 2147483646 w 89"/>
                <a:gd name="T5" fmla="*/ 2147483646 h 215"/>
                <a:gd name="T6" fmla="*/ 2147483646 w 89"/>
                <a:gd name="T7" fmla="*/ 2147483646 h 215"/>
                <a:gd name="T8" fmla="*/ 2147483646 w 89"/>
                <a:gd name="T9" fmla="*/ 0 h 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15"/>
                <a:gd name="T17" fmla="*/ 89 w 89"/>
                <a:gd name="T18" fmla="*/ 215 h 2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15">
                  <a:moveTo>
                    <a:pt x="58" y="0"/>
                  </a:moveTo>
                  <a:lnTo>
                    <a:pt x="0" y="203"/>
                  </a:lnTo>
                  <a:lnTo>
                    <a:pt x="21" y="215"/>
                  </a:lnTo>
                  <a:lnTo>
                    <a:pt x="89" y="8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32">
              <a:extLst>
                <a:ext uri="{FF2B5EF4-FFF2-40B4-BE49-F238E27FC236}">
                  <a16:creationId xmlns:a16="http://schemas.microsoft.com/office/drawing/2014/main" id="{338F7121-3A15-4171-8266-71FCAAE7D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0538" y="5811838"/>
              <a:ext cx="158750" cy="295275"/>
            </a:xfrm>
            <a:custGeom>
              <a:avLst/>
              <a:gdLst>
                <a:gd name="T0" fmla="*/ 0 w 198"/>
                <a:gd name="T1" fmla="*/ 2147483646 h 372"/>
                <a:gd name="T2" fmla="*/ 1031101294 w 198"/>
                <a:gd name="T3" fmla="*/ 2147483646 h 372"/>
                <a:gd name="T4" fmla="*/ 2147483646 w 198"/>
                <a:gd name="T5" fmla="*/ 2147483646 h 372"/>
                <a:gd name="T6" fmla="*/ 2147483646 w 198"/>
                <a:gd name="T7" fmla="*/ 2147483646 h 372"/>
                <a:gd name="T8" fmla="*/ 2147483646 w 198"/>
                <a:gd name="T9" fmla="*/ 2147483646 h 372"/>
                <a:gd name="T10" fmla="*/ 2147483646 w 198"/>
                <a:gd name="T11" fmla="*/ 2147483646 h 372"/>
                <a:gd name="T12" fmla="*/ 2147483646 w 198"/>
                <a:gd name="T13" fmla="*/ 2147483646 h 372"/>
                <a:gd name="T14" fmla="*/ 2147483646 w 198"/>
                <a:gd name="T15" fmla="*/ 2147483646 h 372"/>
                <a:gd name="T16" fmla="*/ 2147483646 w 198"/>
                <a:gd name="T17" fmla="*/ 2147483646 h 372"/>
                <a:gd name="T18" fmla="*/ 2147483646 w 198"/>
                <a:gd name="T19" fmla="*/ 2147483646 h 372"/>
                <a:gd name="T20" fmla="*/ 2147483646 w 198"/>
                <a:gd name="T21" fmla="*/ 2147483646 h 372"/>
                <a:gd name="T22" fmla="*/ 2147483646 w 198"/>
                <a:gd name="T23" fmla="*/ 2147483646 h 372"/>
                <a:gd name="T24" fmla="*/ 2147483646 w 198"/>
                <a:gd name="T25" fmla="*/ 2147483646 h 372"/>
                <a:gd name="T26" fmla="*/ 2147483646 w 198"/>
                <a:gd name="T27" fmla="*/ 2147483646 h 372"/>
                <a:gd name="T28" fmla="*/ 2147483646 w 198"/>
                <a:gd name="T29" fmla="*/ 2147483646 h 372"/>
                <a:gd name="T30" fmla="*/ 2147483646 w 198"/>
                <a:gd name="T31" fmla="*/ 2147483646 h 372"/>
                <a:gd name="T32" fmla="*/ 2147483646 w 198"/>
                <a:gd name="T33" fmla="*/ 2147483646 h 372"/>
                <a:gd name="T34" fmla="*/ 2147483646 w 198"/>
                <a:gd name="T35" fmla="*/ 2147483646 h 372"/>
                <a:gd name="T36" fmla="*/ 2147483646 w 198"/>
                <a:gd name="T37" fmla="*/ 2147483646 h 372"/>
                <a:gd name="T38" fmla="*/ 2147483646 w 198"/>
                <a:gd name="T39" fmla="*/ 2147483646 h 372"/>
                <a:gd name="T40" fmla="*/ 2147483646 w 198"/>
                <a:gd name="T41" fmla="*/ 2147483646 h 372"/>
                <a:gd name="T42" fmla="*/ 2147483646 w 198"/>
                <a:gd name="T43" fmla="*/ 2147483646 h 372"/>
                <a:gd name="T44" fmla="*/ 2147483646 w 198"/>
                <a:gd name="T45" fmla="*/ 2147483646 h 372"/>
                <a:gd name="T46" fmla="*/ 2147483646 w 198"/>
                <a:gd name="T47" fmla="*/ 2147483646 h 372"/>
                <a:gd name="T48" fmla="*/ 2147483646 w 198"/>
                <a:gd name="T49" fmla="*/ 2147483646 h 372"/>
                <a:gd name="T50" fmla="*/ 2147483646 w 198"/>
                <a:gd name="T51" fmla="*/ 2147483646 h 372"/>
                <a:gd name="T52" fmla="*/ 2147483646 w 198"/>
                <a:gd name="T53" fmla="*/ 2147483646 h 372"/>
                <a:gd name="T54" fmla="*/ 2147483646 w 198"/>
                <a:gd name="T55" fmla="*/ 2147483646 h 372"/>
                <a:gd name="T56" fmla="*/ 2147483646 w 198"/>
                <a:gd name="T57" fmla="*/ 2147483646 h 372"/>
                <a:gd name="T58" fmla="*/ 2147483646 w 198"/>
                <a:gd name="T59" fmla="*/ 2147483646 h 372"/>
                <a:gd name="T60" fmla="*/ 2147483646 w 198"/>
                <a:gd name="T61" fmla="*/ 2147483646 h 372"/>
                <a:gd name="T62" fmla="*/ 2147483646 w 198"/>
                <a:gd name="T63" fmla="*/ 2147483646 h 372"/>
                <a:gd name="T64" fmla="*/ 2147483646 w 198"/>
                <a:gd name="T65" fmla="*/ 2147483646 h 372"/>
                <a:gd name="T66" fmla="*/ 2147483646 w 198"/>
                <a:gd name="T67" fmla="*/ 2147483646 h 372"/>
                <a:gd name="T68" fmla="*/ 2147483646 w 198"/>
                <a:gd name="T69" fmla="*/ 2147483646 h 372"/>
                <a:gd name="T70" fmla="*/ 2147483646 w 198"/>
                <a:gd name="T71" fmla="*/ 2147483646 h 372"/>
                <a:gd name="T72" fmla="*/ 2147483646 w 198"/>
                <a:gd name="T73" fmla="*/ 2147483646 h 372"/>
                <a:gd name="T74" fmla="*/ 2147483646 w 198"/>
                <a:gd name="T75" fmla="*/ 2147483646 h 372"/>
                <a:gd name="T76" fmla="*/ 2147483646 w 198"/>
                <a:gd name="T77" fmla="*/ 2147483646 h 372"/>
                <a:gd name="T78" fmla="*/ 2147483646 w 198"/>
                <a:gd name="T79" fmla="*/ 2147483646 h 372"/>
                <a:gd name="T80" fmla="*/ 2147483646 w 198"/>
                <a:gd name="T81" fmla="*/ 2147483646 h 372"/>
                <a:gd name="T82" fmla="*/ 2147483646 w 198"/>
                <a:gd name="T83" fmla="*/ 2147483646 h 372"/>
                <a:gd name="T84" fmla="*/ 2147483646 w 198"/>
                <a:gd name="T85" fmla="*/ 2147483646 h 372"/>
                <a:gd name="T86" fmla="*/ 2147483646 w 198"/>
                <a:gd name="T87" fmla="*/ 2147483646 h 372"/>
                <a:gd name="T88" fmla="*/ 2147483646 w 198"/>
                <a:gd name="T89" fmla="*/ 1500123206 h 372"/>
                <a:gd name="T90" fmla="*/ 2147483646 w 198"/>
                <a:gd name="T91" fmla="*/ 0 h 372"/>
                <a:gd name="T92" fmla="*/ 0 w 198"/>
                <a:gd name="T93" fmla="*/ 2147483646 h 3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8"/>
                <a:gd name="T142" fmla="*/ 0 h 372"/>
                <a:gd name="T143" fmla="*/ 198 w 198"/>
                <a:gd name="T144" fmla="*/ 372 h 37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8" h="372">
                  <a:moveTo>
                    <a:pt x="0" y="47"/>
                  </a:moveTo>
                  <a:lnTo>
                    <a:pt x="2" y="49"/>
                  </a:lnTo>
                  <a:lnTo>
                    <a:pt x="8" y="53"/>
                  </a:lnTo>
                  <a:lnTo>
                    <a:pt x="16" y="60"/>
                  </a:lnTo>
                  <a:lnTo>
                    <a:pt x="27" y="68"/>
                  </a:lnTo>
                  <a:lnTo>
                    <a:pt x="37" y="76"/>
                  </a:lnTo>
                  <a:lnTo>
                    <a:pt x="48" y="86"/>
                  </a:lnTo>
                  <a:lnTo>
                    <a:pt x="57" y="96"/>
                  </a:lnTo>
                  <a:lnTo>
                    <a:pt x="62" y="106"/>
                  </a:lnTo>
                  <a:lnTo>
                    <a:pt x="68" y="117"/>
                  </a:lnTo>
                  <a:lnTo>
                    <a:pt x="75" y="129"/>
                  </a:lnTo>
                  <a:lnTo>
                    <a:pt x="82" y="146"/>
                  </a:lnTo>
                  <a:lnTo>
                    <a:pt x="90" y="161"/>
                  </a:lnTo>
                  <a:lnTo>
                    <a:pt x="98" y="178"/>
                  </a:lnTo>
                  <a:lnTo>
                    <a:pt x="105" y="195"/>
                  </a:lnTo>
                  <a:lnTo>
                    <a:pt x="111" y="207"/>
                  </a:lnTo>
                  <a:lnTo>
                    <a:pt x="115" y="218"/>
                  </a:lnTo>
                  <a:lnTo>
                    <a:pt x="122" y="242"/>
                  </a:lnTo>
                  <a:lnTo>
                    <a:pt x="129" y="274"/>
                  </a:lnTo>
                  <a:lnTo>
                    <a:pt x="134" y="309"/>
                  </a:lnTo>
                  <a:lnTo>
                    <a:pt x="141" y="342"/>
                  </a:lnTo>
                  <a:lnTo>
                    <a:pt x="148" y="364"/>
                  </a:lnTo>
                  <a:lnTo>
                    <a:pt x="154" y="372"/>
                  </a:lnTo>
                  <a:lnTo>
                    <a:pt x="161" y="372"/>
                  </a:lnTo>
                  <a:lnTo>
                    <a:pt x="168" y="371"/>
                  </a:lnTo>
                  <a:lnTo>
                    <a:pt x="178" y="368"/>
                  </a:lnTo>
                  <a:lnTo>
                    <a:pt x="187" y="364"/>
                  </a:lnTo>
                  <a:lnTo>
                    <a:pt x="196" y="360"/>
                  </a:lnTo>
                  <a:lnTo>
                    <a:pt x="198" y="357"/>
                  </a:lnTo>
                  <a:lnTo>
                    <a:pt x="183" y="250"/>
                  </a:lnTo>
                  <a:lnTo>
                    <a:pt x="180" y="245"/>
                  </a:lnTo>
                  <a:lnTo>
                    <a:pt x="173" y="231"/>
                  </a:lnTo>
                  <a:lnTo>
                    <a:pt x="162" y="211"/>
                  </a:lnTo>
                  <a:lnTo>
                    <a:pt x="150" y="186"/>
                  </a:lnTo>
                  <a:lnTo>
                    <a:pt x="136" y="160"/>
                  </a:lnTo>
                  <a:lnTo>
                    <a:pt x="123" y="133"/>
                  </a:lnTo>
                  <a:lnTo>
                    <a:pt x="111" y="111"/>
                  </a:lnTo>
                  <a:lnTo>
                    <a:pt x="101" y="92"/>
                  </a:lnTo>
                  <a:lnTo>
                    <a:pt x="96" y="82"/>
                  </a:lnTo>
                  <a:lnTo>
                    <a:pt x="86" y="70"/>
                  </a:lnTo>
                  <a:lnTo>
                    <a:pt x="75" y="54"/>
                  </a:lnTo>
                  <a:lnTo>
                    <a:pt x="62" y="39"/>
                  </a:lnTo>
                  <a:lnTo>
                    <a:pt x="50" y="24"/>
                  </a:lnTo>
                  <a:lnTo>
                    <a:pt x="40" y="11"/>
                  </a:lnTo>
                  <a:lnTo>
                    <a:pt x="33" y="3"/>
                  </a:lnTo>
                  <a:lnTo>
                    <a:pt x="30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33">
              <a:extLst>
                <a:ext uri="{FF2B5EF4-FFF2-40B4-BE49-F238E27FC236}">
                  <a16:creationId xmlns:a16="http://schemas.microsoft.com/office/drawing/2014/main" id="{18100F7D-7A60-4F8D-A4DF-5B0561BED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488" y="5141913"/>
              <a:ext cx="100013" cy="363538"/>
            </a:xfrm>
            <a:custGeom>
              <a:avLst/>
              <a:gdLst>
                <a:gd name="T0" fmla="*/ 0 w 127"/>
                <a:gd name="T1" fmla="*/ 2147483646 h 458"/>
                <a:gd name="T2" fmla="*/ 2147483646 w 127"/>
                <a:gd name="T3" fmla="*/ 2147483646 h 458"/>
                <a:gd name="T4" fmla="*/ 2147483646 w 127"/>
                <a:gd name="T5" fmla="*/ 2147483646 h 458"/>
                <a:gd name="T6" fmla="*/ 2147483646 w 127"/>
                <a:gd name="T7" fmla="*/ 2147483646 h 458"/>
                <a:gd name="T8" fmla="*/ 2147483646 w 127"/>
                <a:gd name="T9" fmla="*/ 2147483646 h 458"/>
                <a:gd name="T10" fmla="*/ 2147483646 w 127"/>
                <a:gd name="T11" fmla="*/ 2147483646 h 458"/>
                <a:gd name="T12" fmla="*/ 2147483646 w 127"/>
                <a:gd name="T13" fmla="*/ 2147483646 h 458"/>
                <a:gd name="T14" fmla="*/ 2147483646 w 127"/>
                <a:gd name="T15" fmla="*/ 2147483646 h 458"/>
                <a:gd name="T16" fmla="*/ 2147483646 w 127"/>
                <a:gd name="T17" fmla="*/ 2147483646 h 458"/>
                <a:gd name="T18" fmla="*/ 2147483646 w 127"/>
                <a:gd name="T19" fmla="*/ 2147483646 h 458"/>
                <a:gd name="T20" fmla="*/ 2147483646 w 127"/>
                <a:gd name="T21" fmla="*/ 2147483646 h 458"/>
                <a:gd name="T22" fmla="*/ 2147483646 w 127"/>
                <a:gd name="T23" fmla="*/ 2147483646 h 458"/>
                <a:gd name="T24" fmla="*/ 2147483646 w 127"/>
                <a:gd name="T25" fmla="*/ 2147483646 h 458"/>
                <a:gd name="T26" fmla="*/ 2147483646 w 127"/>
                <a:gd name="T27" fmla="*/ 2147483646 h 458"/>
                <a:gd name="T28" fmla="*/ 2147483646 w 127"/>
                <a:gd name="T29" fmla="*/ 2147483646 h 458"/>
                <a:gd name="T30" fmla="*/ 2147483646 w 127"/>
                <a:gd name="T31" fmla="*/ 2147483646 h 458"/>
                <a:gd name="T32" fmla="*/ 2147483646 w 127"/>
                <a:gd name="T33" fmla="*/ 2147483646 h 458"/>
                <a:gd name="T34" fmla="*/ 2147483646 w 127"/>
                <a:gd name="T35" fmla="*/ 2147483646 h 458"/>
                <a:gd name="T36" fmla="*/ 2147483646 w 127"/>
                <a:gd name="T37" fmla="*/ 2147483646 h 458"/>
                <a:gd name="T38" fmla="*/ 2147483646 w 127"/>
                <a:gd name="T39" fmla="*/ 2147483646 h 458"/>
                <a:gd name="T40" fmla="*/ 2147483646 w 127"/>
                <a:gd name="T41" fmla="*/ 2147483646 h 458"/>
                <a:gd name="T42" fmla="*/ 2147483646 w 127"/>
                <a:gd name="T43" fmla="*/ 2147483646 h 458"/>
                <a:gd name="T44" fmla="*/ 2147483646 w 127"/>
                <a:gd name="T45" fmla="*/ 2147483646 h 458"/>
                <a:gd name="T46" fmla="*/ 2147483646 w 127"/>
                <a:gd name="T47" fmla="*/ 2147483646 h 458"/>
                <a:gd name="T48" fmla="*/ 2147483646 w 127"/>
                <a:gd name="T49" fmla="*/ 0 h 458"/>
                <a:gd name="T50" fmla="*/ 0 w 127"/>
                <a:gd name="T51" fmla="*/ 2147483646 h 45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7"/>
                <a:gd name="T79" fmla="*/ 0 h 458"/>
                <a:gd name="T80" fmla="*/ 127 w 127"/>
                <a:gd name="T81" fmla="*/ 458 h 45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7" h="458">
                  <a:moveTo>
                    <a:pt x="0" y="71"/>
                  </a:moveTo>
                  <a:lnTo>
                    <a:pt x="19" y="137"/>
                  </a:lnTo>
                  <a:lnTo>
                    <a:pt x="19" y="201"/>
                  </a:lnTo>
                  <a:lnTo>
                    <a:pt x="45" y="245"/>
                  </a:lnTo>
                  <a:lnTo>
                    <a:pt x="44" y="255"/>
                  </a:lnTo>
                  <a:lnTo>
                    <a:pt x="42" y="276"/>
                  </a:lnTo>
                  <a:lnTo>
                    <a:pt x="41" y="301"/>
                  </a:lnTo>
                  <a:lnTo>
                    <a:pt x="45" y="316"/>
                  </a:lnTo>
                  <a:lnTo>
                    <a:pt x="50" y="326"/>
                  </a:lnTo>
                  <a:lnTo>
                    <a:pt x="59" y="344"/>
                  </a:lnTo>
                  <a:lnTo>
                    <a:pt x="69" y="367"/>
                  </a:lnTo>
                  <a:lnTo>
                    <a:pt x="81" y="392"/>
                  </a:lnTo>
                  <a:lnTo>
                    <a:pt x="92" y="417"/>
                  </a:lnTo>
                  <a:lnTo>
                    <a:pt x="102" y="438"/>
                  </a:lnTo>
                  <a:lnTo>
                    <a:pt x="110" y="454"/>
                  </a:lnTo>
                  <a:lnTo>
                    <a:pt x="116" y="458"/>
                  </a:lnTo>
                  <a:lnTo>
                    <a:pt x="121" y="449"/>
                  </a:lnTo>
                  <a:lnTo>
                    <a:pt x="124" y="431"/>
                  </a:lnTo>
                  <a:lnTo>
                    <a:pt x="127" y="415"/>
                  </a:lnTo>
                  <a:lnTo>
                    <a:pt x="127" y="408"/>
                  </a:lnTo>
                  <a:lnTo>
                    <a:pt x="71" y="269"/>
                  </a:lnTo>
                  <a:lnTo>
                    <a:pt x="63" y="192"/>
                  </a:lnTo>
                  <a:lnTo>
                    <a:pt x="50" y="71"/>
                  </a:lnTo>
                  <a:lnTo>
                    <a:pt x="34" y="80"/>
                  </a:lnTo>
                  <a:lnTo>
                    <a:pt x="37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34">
              <a:extLst>
                <a:ext uri="{FF2B5EF4-FFF2-40B4-BE49-F238E27FC236}">
                  <a16:creationId xmlns:a16="http://schemas.microsoft.com/office/drawing/2014/main" id="{58A96892-4D9D-4CD1-8FF3-6B239FE41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6200" y="4946650"/>
              <a:ext cx="207963" cy="290513"/>
            </a:xfrm>
            <a:custGeom>
              <a:avLst/>
              <a:gdLst>
                <a:gd name="T0" fmla="*/ 2147483646 w 263"/>
                <a:gd name="T1" fmla="*/ 2147483646 h 365"/>
                <a:gd name="T2" fmla="*/ 2147483646 w 263"/>
                <a:gd name="T3" fmla="*/ 2147483646 h 365"/>
                <a:gd name="T4" fmla="*/ 2147483646 w 263"/>
                <a:gd name="T5" fmla="*/ 2147483646 h 365"/>
                <a:gd name="T6" fmla="*/ 2147483646 w 263"/>
                <a:gd name="T7" fmla="*/ 2147483646 h 365"/>
                <a:gd name="T8" fmla="*/ 2147483646 w 263"/>
                <a:gd name="T9" fmla="*/ 2147483646 h 365"/>
                <a:gd name="T10" fmla="*/ 2147483646 w 263"/>
                <a:gd name="T11" fmla="*/ 2147483646 h 365"/>
                <a:gd name="T12" fmla="*/ 2147483646 w 263"/>
                <a:gd name="T13" fmla="*/ 2147483646 h 365"/>
                <a:gd name="T14" fmla="*/ 2147483646 w 263"/>
                <a:gd name="T15" fmla="*/ 2147483646 h 365"/>
                <a:gd name="T16" fmla="*/ 2147483646 w 263"/>
                <a:gd name="T17" fmla="*/ 2147483646 h 365"/>
                <a:gd name="T18" fmla="*/ 2147483646 w 263"/>
                <a:gd name="T19" fmla="*/ 2147483646 h 365"/>
                <a:gd name="T20" fmla="*/ 2147483646 w 263"/>
                <a:gd name="T21" fmla="*/ 2147483646 h 365"/>
                <a:gd name="T22" fmla="*/ 2147483646 w 263"/>
                <a:gd name="T23" fmla="*/ 2147483646 h 365"/>
                <a:gd name="T24" fmla="*/ 2147483646 w 263"/>
                <a:gd name="T25" fmla="*/ 2147483646 h 365"/>
                <a:gd name="T26" fmla="*/ 2147483646 w 263"/>
                <a:gd name="T27" fmla="*/ 2147483646 h 365"/>
                <a:gd name="T28" fmla="*/ 2147483646 w 263"/>
                <a:gd name="T29" fmla="*/ 2147483646 h 365"/>
                <a:gd name="T30" fmla="*/ 2147483646 w 263"/>
                <a:gd name="T31" fmla="*/ 2147483646 h 365"/>
                <a:gd name="T32" fmla="*/ 2147483646 w 263"/>
                <a:gd name="T33" fmla="*/ 2147483646 h 365"/>
                <a:gd name="T34" fmla="*/ 2147483646 w 263"/>
                <a:gd name="T35" fmla="*/ 2147483646 h 365"/>
                <a:gd name="T36" fmla="*/ 2147483646 w 263"/>
                <a:gd name="T37" fmla="*/ 2147483646 h 365"/>
                <a:gd name="T38" fmla="*/ 2147483646 w 263"/>
                <a:gd name="T39" fmla="*/ 2147483646 h 365"/>
                <a:gd name="T40" fmla="*/ 2147483646 w 263"/>
                <a:gd name="T41" fmla="*/ 2147483646 h 365"/>
                <a:gd name="T42" fmla="*/ 2147483646 w 263"/>
                <a:gd name="T43" fmla="*/ 2147483646 h 365"/>
                <a:gd name="T44" fmla="*/ 2147483646 w 263"/>
                <a:gd name="T45" fmla="*/ 2147483646 h 365"/>
                <a:gd name="T46" fmla="*/ 2147483646 w 263"/>
                <a:gd name="T47" fmla="*/ 2147483646 h 365"/>
                <a:gd name="T48" fmla="*/ 2147483646 w 263"/>
                <a:gd name="T49" fmla="*/ 2147483646 h 365"/>
                <a:gd name="T50" fmla="*/ 2147483646 w 263"/>
                <a:gd name="T51" fmla="*/ 2147483646 h 365"/>
                <a:gd name="T52" fmla="*/ 2147483646 w 263"/>
                <a:gd name="T53" fmla="*/ 2147483646 h 365"/>
                <a:gd name="T54" fmla="*/ 1483116996 w 263"/>
                <a:gd name="T55" fmla="*/ 2147483646 h 365"/>
                <a:gd name="T56" fmla="*/ 0 w 263"/>
                <a:gd name="T57" fmla="*/ 2147483646 h 365"/>
                <a:gd name="T58" fmla="*/ 2147483646 w 263"/>
                <a:gd name="T59" fmla="*/ 2147483646 h 365"/>
                <a:gd name="T60" fmla="*/ 2147483646 w 263"/>
                <a:gd name="T61" fmla="*/ 1008529012 h 365"/>
                <a:gd name="T62" fmla="*/ 2147483646 w 263"/>
                <a:gd name="T63" fmla="*/ 0 h 365"/>
                <a:gd name="T64" fmla="*/ 2147483646 w 263"/>
                <a:gd name="T65" fmla="*/ 504264506 h 365"/>
                <a:gd name="T66" fmla="*/ 2147483646 w 263"/>
                <a:gd name="T67" fmla="*/ 2017058025 h 365"/>
                <a:gd name="T68" fmla="*/ 2147483646 w 263"/>
                <a:gd name="T69" fmla="*/ 2147483646 h 365"/>
                <a:gd name="T70" fmla="*/ 2147483646 w 263"/>
                <a:gd name="T71" fmla="*/ 2147483646 h 365"/>
                <a:gd name="T72" fmla="*/ 2147483646 w 263"/>
                <a:gd name="T73" fmla="*/ 2147483646 h 365"/>
                <a:gd name="T74" fmla="*/ 2147483646 w 263"/>
                <a:gd name="T75" fmla="*/ 2147483646 h 365"/>
                <a:gd name="T76" fmla="*/ 2147483646 w 263"/>
                <a:gd name="T77" fmla="*/ 2147483646 h 365"/>
                <a:gd name="T78" fmla="*/ 2147483646 w 263"/>
                <a:gd name="T79" fmla="*/ 2147483646 h 365"/>
                <a:gd name="T80" fmla="*/ 2147483646 w 263"/>
                <a:gd name="T81" fmla="*/ 2147483646 h 365"/>
                <a:gd name="T82" fmla="*/ 2147483646 w 263"/>
                <a:gd name="T83" fmla="*/ 2147483646 h 365"/>
                <a:gd name="T84" fmla="*/ 2147483646 w 263"/>
                <a:gd name="T85" fmla="*/ 2147483646 h 365"/>
                <a:gd name="T86" fmla="*/ 2147483646 w 263"/>
                <a:gd name="T87" fmla="*/ 2147483646 h 365"/>
                <a:gd name="T88" fmla="*/ 2147483646 w 263"/>
                <a:gd name="T89" fmla="*/ 2147483646 h 3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3"/>
                <a:gd name="T136" fmla="*/ 0 h 365"/>
                <a:gd name="T137" fmla="*/ 263 w 263"/>
                <a:gd name="T138" fmla="*/ 365 h 36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3" h="365">
                  <a:moveTo>
                    <a:pt x="245" y="126"/>
                  </a:moveTo>
                  <a:lnTo>
                    <a:pt x="260" y="179"/>
                  </a:lnTo>
                  <a:lnTo>
                    <a:pt x="263" y="241"/>
                  </a:lnTo>
                  <a:lnTo>
                    <a:pt x="255" y="305"/>
                  </a:lnTo>
                  <a:lnTo>
                    <a:pt x="236" y="365"/>
                  </a:lnTo>
                  <a:lnTo>
                    <a:pt x="236" y="357"/>
                  </a:lnTo>
                  <a:lnTo>
                    <a:pt x="238" y="336"/>
                  </a:lnTo>
                  <a:lnTo>
                    <a:pt x="241" y="302"/>
                  </a:lnTo>
                  <a:lnTo>
                    <a:pt x="241" y="264"/>
                  </a:lnTo>
                  <a:lnTo>
                    <a:pt x="239" y="219"/>
                  </a:lnTo>
                  <a:lnTo>
                    <a:pt x="234" y="176"/>
                  </a:lnTo>
                  <a:lnTo>
                    <a:pt x="221" y="137"/>
                  </a:lnTo>
                  <a:lnTo>
                    <a:pt x="203" y="104"/>
                  </a:lnTo>
                  <a:lnTo>
                    <a:pt x="202" y="102"/>
                  </a:lnTo>
                  <a:lnTo>
                    <a:pt x="198" y="97"/>
                  </a:lnTo>
                  <a:lnTo>
                    <a:pt x="191" y="90"/>
                  </a:lnTo>
                  <a:lnTo>
                    <a:pt x="181" y="81"/>
                  </a:lnTo>
                  <a:lnTo>
                    <a:pt x="170" y="72"/>
                  </a:lnTo>
                  <a:lnTo>
                    <a:pt x="156" y="61"/>
                  </a:lnTo>
                  <a:lnTo>
                    <a:pt x="141" y="50"/>
                  </a:lnTo>
                  <a:lnTo>
                    <a:pt x="123" y="40"/>
                  </a:lnTo>
                  <a:lnTo>
                    <a:pt x="103" y="31"/>
                  </a:lnTo>
                  <a:lnTo>
                    <a:pt x="84" y="26"/>
                  </a:lnTo>
                  <a:lnTo>
                    <a:pt x="63" y="22"/>
                  </a:lnTo>
                  <a:lnTo>
                    <a:pt x="43" y="20"/>
                  </a:lnTo>
                  <a:lnTo>
                    <a:pt x="27" y="19"/>
                  </a:lnTo>
                  <a:lnTo>
                    <a:pt x="13" y="19"/>
                  </a:lnTo>
                  <a:lnTo>
                    <a:pt x="3" y="16"/>
                  </a:lnTo>
                  <a:lnTo>
                    <a:pt x="0" y="13"/>
                  </a:lnTo>
                  <a:lnTo>
                    <a:pt x="17" y="6"/>
                  </a:lnTo>
                  <a:lnTo>
                    <a:pt x="35" y="2"/>
                  </a:lnTo>
                  <a:lnTo>
                    <a:pt x="53" y="0"/>
                  </a:lnTo>
                  <a:lnTo>
                    <a:pt x="73" y="1"/>
                  </a:lnTo>
                  <a:lnTo>
                    <a:pt x="91" y="4"/>
                  </a:lnTo>
                  <a:lnTo>
                    <a:pt x="110" y="8"/>
                  </a:lnTo>
                  <a:lnTo>
                    <a:pt x="127" y="13"/>
                  </a:lnTo>
                  <a:lnTo>
                    <a:pt x="143" y="20"/>
                  </a:lnTo>
                  <a:lnTo>
                    <a:pt x="159" y="30"/>
                  </a:lnTo>
                  <a:lnTo>
                    <a:pt x="174" y="40"/>
                  </a:lnTo>
                  <a:lnTo>
                    <a:pt x="188" y="50"/>
                  </a:lnTo>
                  <a:lnTo>
                    <a:pt x="200" y="62"/>
                  </a:lnTo>
                  <a:lnTo>
                    <a:pt x="213" y="75"/>
                  </a:lnTo>
                  <a:lnTo>
                    <a:pt x="224" y="90"/>
                  </a:lnTo>
                  <a:lnTo>
                    <a:pt x="235" y="107"/>
                  </a:lnTo>
                  <a:lnTo>
                    <a:pt x="245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35">
              <a:extLst>
                <a:ext uri="{FF2B5EF4-FFF2-40B4-BE49-F238E27FC236}">
                  <a16:creationId xmlns:a16="http://schemas.microsoft.com/office/drawing/2014/main" id="{F0675132-1CA0-40E2-A3B6-B883EF4BE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" y="4953000"/>
              <a:ext cx="258763" cy="177800"/>
            </a:xfrm>
            <a:custGeom>
              <a:avLst/>
              <a:gdLst>
                <a:gd name="T0" fmla="*/ 2147483646 w 327"/>
                <a:gd name="T1" fmla="*/ 2147483646 h 226"/>
                <a:gd name="T2" fmla="*/ 2147483646 w 327"/>
                <a:gd name="T3" fmla="*/ 2147483646 h 226"/>
                <a:gd name="T4" fmla="*/ 2147483646 w 327"/>
                <a:gd name="T5" fmla="*/ 2147483646 h 226"/>
                <a:gd name="T6" fmla="*/ 2147483646 w 327"/>
                <a:gd name="T7" fmla="*/ 2147483646 h 226"/>
                <a:gd name="T8" fmla="*/ 2147483646 w 327"/>
                <a:gd name="T9" fmla="*/ 2147483646 h 226"/>
                <a:gd name="T10" fmla="*/ 2147483646 w 327"/>
                <a:gd name="T11" fmla="*/ 2147483646 h 226"/>
                <a:gd name="T12" fmla="*/ 2147483646 w 327"/>
                <a:gd name="T13" fmla="*/ 2147483646 h 226"/>
                <a:gd name="T14" fmla="*/ 2147483646 w 327"/>
                <a:gd name="T15" fmla="*/ 2147483646 h 226"/>
                <a:gd name="T16" fmla="*/ 2147483646 w 327"/>
                <a:gd name="T17" fmla="*/ 2147483646 h 226"/>
                <a:gd name="T18" fmla="*/ 2147483646 w 327"/>
                <a:gd name="T19" fmla="*/ 2147483646 h 226"/>
                <a:gd name="T20" fmla="*/ 2147483646 w 327"/>
                <a:gd name="T21" fmla="*/ 2147483646 h 226"/>
                <a:gd name="T22" fmla="*/ 2147483646 w 327"/>
                <a:gd name="T23" fmla="*/ 2147483646 h 226"/>
                <a:gd name="T24" fmla="*/ 2147483646 w 327"/>
                <a:gd name="T25" fmla="*/ 2147483646 h 226"/>
                <a:gd name="T26" fmla="*/ 2147483646 w 327"/>
                <a:gd name="T27" fmla="*/ 2147483646 h 226"/>
                <a:gd name="T28" fmla="*/ 2147483646 w 327"/>
                <a:gd name="T29" fmla="*/ 2147483646 h 226"/>
                <a:gd name="T30" fmla="*/ 2147483646 w 327"/>
                <a:gd name="T31" fmla="*/ 2147483646 h 226"/>
                <a:gd name="T32" fmla="*/ 2147483646 w 327"/>
                <a:gd name="T33" fmla="*/ 2147483646 h 226"/>
                <a:gd name="T34" fmla="*/ 2147483646 w 327"/>
                <a:gd name="T35" fmla="*/ 2147483646 h 226"/>
                <a:gd name="T36" fmla="*/ 2147483646 w 327"/>
                <a:gd name="T37" fmla="*/ 2147483646 h 226"/>
                <a:gd name="T38" fmla="*/ 1981903801 w 327"/>
                <a:gd name="T39" fmla="*/ 2147483646 h 226"/>
                <a:gd name="T40" fmla="*/ 0 w 327"/>
                <a:gd name="T41" fmla="*/ 2147483646 h 226"/>
                <a:gd name="T42" fmla="*/ 0 w 327"/>
                <a:gd name="T43" fmla="*/ 2147483646 h 226"/>
                <a:gd name="T44" fmla="*/ 2147483646 w 327"/>
                <a:gd name="T45" fmla="*/ 2147483646 h 226"/>
                <a:gd name="T46" fmla="*/ 2147483646 w 327"/>
                <a:gd name="T47" fmla="*/ 2147483646 h 226"/>
                <a:gd name="T48" fmla="*/ 2147483646 w 327"/>
                <a:gd name="T49" fmla="*/ 2147483646 h 226"/>
                <a:gd name="T50" fmla="*/ 2147483646 w 327"/>
                <a:gd name="T51" fmla="*/ 2147483646 h 226"/>
                <a:gd name="T52" fmla="*/ 2147483646 w 327"/>
                <a:gd name="T53" fmla="*/ 2147483646 h 226"/>
                <a:gd name="T54" fmla="*/ 2147483646 w 327"/>
                <a:gd name="T55" fmla="*/ 2147483646 h 226"/>
                <a:gd name="T56" fmla="*/ 2147483646 w 327"/>
                <a:gd name="T57" fmla="*/ 2147483646 h 226"/>
                <a:gd name="T58" fmla="*/ 2147483646 w 327"/>
                <a:gd name="T59" fmla="*/ 2147483646 h 226"/>
                <a:gd name="T60" fmla="*/ 2147483646 w 327"/>
                <a:gd name="T61" fmla="*/ 1460692298 h 226"/>
                <a:gd name="T62" fmla="*/ 2147483646 w 327"/>
                <a:gd name="T63" fmla="*/ 0 h 226"/>
                <a:gd name="T64" fmla="*/ 2147483646 w 327"/>
                <a:gd name="T65" fmla="*/ 0 h 226"/>
                <a:gd name="T66" fmla="*/ 2147483646 w 327"/>
                <a:gd name="T67" fmla="*/ 973587957 h 226"/>
                <a:gd name="T68" fmla="*/ 2147483646 w 327"/>
                <a:gd name="T69" fmla="*/ 1460692298 h 226"/>
                <a:gd name="T70" fmla="*/ 2147483646 w 327"/>
                <a:gd name="T71" fmla="*/ 2147483646 h 226"/>
                <a:gd name="T72" fmla="*/ 2147483646 w 327"/>
                <a:gd name="T73" fmla="*/ 2147483646 h 226"/>
                <a:gd name="T74" fmla="*/ 2147483646 w 327"/>
                <a:gd name="T75" fmla="*/ 2147483646 h 226"/>
                <a:gd name="T76" fmla="*/ 2147483646 w 327"/>
                <a:gd name="T77" fmla="*/ 2147483646 h 226"/>
                <a:gd name="T78" fmla="*/ 2147483646 w 327"/>
                <a:gd name="T79" fmla="*/ 2147483646 h 226"/>
                <a:gd name="T80" fmla="*/ 2147483646 w 327"/>
                <a:gd name="T81" fmla="*/ 2147483646 h 2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7"/>
                <a:gd name="T124" fmla="*/ 0 h 226"/>
                <a:gd name="T125" fmla="*/ 327 w 327"/>
                <a:gd name="T126" fmla="*/ 226 h 2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7" h="226">
                  <a:moveTo>
                    <a:pt x="327" y="24"/>
                  </a:moveTo>
                  <a:lnTo>
                    <a:pt x="323" y="24"/>
                  </a:lnTo>
                  <a:lnTo>
                    <a:pt x="313" y="24"/>
                  </a:lnTo>
                  <a:lnTo>
                    <a:pt x="296" y="24"/>
                  </a:lnTo>
                  <a:lnTo>
                    <a:pt x="277" y="24"/>
                  </a:lnTo>
                  <a:lnTo>
                    <a:pt x="255" y="24"/>
                  </a:lnTo>
                  <a:lnTo>
                    <a:pt x="231" y="25"/>
                  </a:lnTo>
                  <a:lnTo>
                    <a:pt x="209" y="28"/>
                  </a:lnTo>
                  <a:lnTo>
                    <a:pt x="189" y="31"/>
                  </a:lnTo>
                  <a:lnTo>
                    <a:pt x="149" y="44"/>
                  </a:lnTo>
                  <a:lnTo>
                    <a:pt x="114" y="59"/>
                  </a:lnTo>
                  <a:lnTo>
                    <a:pt x="84" y="78"/>
                  </a:lnTo>
                  <a:lnTo>
                    <a:pt x="57" y="101"/>
                  </a:lnTo>
                  <a:lnTo>
                    <a:pt x="38" y="126"/>
                  </a:lnTo>
                  <a:lnTo>
                    <a:pt x="25" y="156"/>
                  </a:lnTo>
                  <a:lnTo>
                    <a:pt x="20" y="189"/>
                  </a:lnTo>
                  <a:lnTo>
                    <a:pt x="21" y="226"/>
                  </a:lnTo>
                  <a:lnTo>
                    <a:pt x="17" y="223"/>
                  </a:lnTo>
                  <a:lnTo>
                    <a:pt x="11" y="214"/>
                  </a:lnTo>
                  <a:lnTo>
                    <a:pt x="4" y="201"/>
                  </a:lnTo>
                  <a:lnTo>
                    <a:pt x="0" y="180"/>
                  </a:lnTo>
                  <a:lnTo>
                    <a:pt x="0" y="155"/>
                  </a:lnTo>
                  <a:lnTo>
                    <a:pt x="7" y="127"/>
                  </a:lnTo>
                  <a:lnTo>
                    <a:pt x="24" y="94"/>
                  </a:lnTo>
                  <a:lnTo>
                    <a:pt x="53" y="57"/>
                  </a:lnTo>
                  <a:lnTo>
                    <a:pt x="71" y="42"/>
                  </a:lnTo>
                  <a:lnTo>
                    <a:pt x="91" y="30"/>
                  </a:lnTo>
                  <a:lnTo>
                    <a:pt x="113" y="20"/>
                  </a:lnTo>
                  <a:lnTo>
                    <a:pt x="136" y="12"/>
                  </a:lnTo>
                  <a:lnTo>
                    <a:pt x="160" y="7"/>
                  </a:lnTo>
                  <a:lnTo>
                    <a:pt x="185" y="3"/>
                  </a:lnTo>
                  <a:lnTo>
                    <a:pt x="209" y="0"/>
                  </a:lnTo>
                  <a:lnTo>
                    <a:pt x="232" y="0"/>
                  </a:lnTo>
                  <a:lnTo>
                    <a:pt x="252" y="2"/>
                  </a:lnTo>
                  <a:lnTo>
                    <a:pt x="267" y="3"/>
                  </a:lnTo>
                  <a:lnTo>
                    <a:pt x="280" y="5"/>
                  </a:lnTo>
                  <a:lnTo>
                    <a:pt x="289" y="7"/>
                  </a:lnTo>
                  <a:lnTo>
                    <a:pt x="299" y="10"/>
                  </a:lnTo>
                  <a:lnTo>
                    <a:pt x="307" y="14"/>
                  </a:lnTo>
                  <a:lnTo>
                    <a:pt x="316" y="19"/>
                  </a:lnTo>
                  <a:lnTo>
                    <a:pt x="327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36">
              <a:extLst>
                <a:ext uri="{FF2B5EF4-FFF2-40B4-BE49-F238E27FC236}">
                  <a16:creationId xmlns:a16="http://schemas.microsoft.com/office/drawing/2014/main" id="{A1835F7E-4DFE-4A08-AD40-002DF13B7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3950" y="5010150"/>
              <a:ext cx="103188" cy="61913"/>
            </a:xfrm>
            <a:custGeom>
              <a:avLst/>
              <a:gdLst>
                <a:gd name="T0" fmla="*/ 0 w 130"/>
                <a:gd name="T1" fmla="*/ 2147483646 h 79"/>
                <a:gd name="T2" fmla="*/ 2147483646 w 130"/>
                <a:gd name="T3" fmla="*/ 2147483646 h 79"/>
                <a:gd name="T4" fmla="*/ 2147483646 w 130"/>
                <a:gd name="T5" fmla="*/ 2147483646 h 79"/>
                <a:gd name="T6" fmla="*/ 2147483646 w 130"/>
                <a:gd name="T7" fmla="*/ 2147483646 h 79"/>
                <a:gd name="T8" fmla="*/ 2147483646 w 130"/>
                <a:gd name="T9" fmla="*/ 2147483646 h 79"/>
                <a:gd name="T10" fmla="*/ 2147483646 w 130"/>
                <a:gd name="T11" fmla="*/ 2147483646 h 79"/>
                <a:gd name="T12" fmla="*/ 2147483646 w 130"/>
                <a:gd name="T13" fmla="*/ 2147483646 h 79"/>
                <a:gd name="T14" fmla="*/ 2147483646 w 130"/>
                <a:gd name="T15" fmla="*/ 1925515460 h 79"/>
                <a:gd name="T16" fmla="*/ 2147483646 w 130"/>
                <a:gd name="T17" fmla="*/ 0 h 79"/>
                <a:gd name="T18" fmla="*/ 2147483646 w 130"/>
                <a:gd name="T19" fmla="*/ 962450908 h 79"/>
                <a:gd name="T20" fmla="*/ 2147483646 w 130"/>
                <a:gd name="T21" fmla="*/ 2147483646 h 79"/>
                <a:gd name="T22" fmla="*/ 2147483646 w 130"/>
                <a:gd name="T23" fmla="*/ 2147483646 h 79"/>
                <a:gd name="T24" fmla="*/ 2147483646 w 130"/>
                <a:gd name="T25" fmla="*/ 2147483646 h 79"/>
                <a:gd name="T26" fmla="*/ 2147483646 w 130"/>
                <a:gd name="T27" fmla="*/ 2147483646 h 79"/>
                <a:gd name="T28" fmla="*/ 2147483646 w 130"/>
                <a:gd name="T29" fmla="*/ 2147483646 h 79"/>
                <a:gd name="T30" fmla="*/ 2147483646 w 130"/>
                <a:gd name="T31" fmla="*/ 2147483646 h 79"/>
                <a:gd name="T32" fmla="*/ 2147483646 w 130"/>
                <a:gd name="T33" fmla="*/ 2147483646 h 79"/>
                <a:gd name="T34" fmla="*/ 0 w 130"/>
                <a:gd name="T35" fmla="*/ 2147483646 h 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0"/>
                <a:gd name="T55" fmla="*/ 0 h 79"/>
                <a:gd name="T56" fmla="*/ 130 w 130"/>
                <a:gd name="T57" fmla="*/ 79 h 7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0" h="79">
                  <a:moveTo>
                    <a:pt x="0" y="73"/>
                  </a:moveTo>
                  <a:lnTo>
                    <a:pt x="21" y="66"/>
                  </a:lnTo>
                  <a:lnTo>
                    <a:pt x="43" y="57"/>
                  </a:lnTo>
                  <a:lnTo>
                    <a:pt x="64" y="46"/>
                  </a:lnTo>
                  <a:lnTo>
                    <a:pt x="83" y="33"/>
                  </a:lnTo>
                  <a:lnTo>
                    <a:pt x="101" y="22"/>
                  </a:lnTo>
                  <a:lnTo>
                    <a:pt x="115" y="11"/>
                  </a:lnTo>
                  <a:lnTo>
                    <a:pt x="125" y="4"/>
                  </a:lnTo>
                  <a:lnTo>
                    <a:pt x="129" y="0"/>
                  </a:lnTo>
                  <a:lnTo>
                    <a:pt x="130" y="2"/>
                  </a:lnTo>
                  <a:lnTo>
                    <a:pt x="123" y="11"/>
                  </a:lnTo>
                  <a:lnTo>
                    <a:pt x="112" y="22"/>
                  </a:lnTo>
                  <a:lnTo>
                    <a:pt x="98" y="36"/>
                  </a:lnTo>
                  <a:lnTo>
                    <a:pt x="80" y="50"/>
                  </a:lnTo>
                  <a:lnTo>
                    <a:pt x="62" y="62"/>
                  </a:lnTo>
                  <a:lnTo>
                    <a:pt x="44" y="72"/>
                  </a:lnTo>
                  <a:lnTo>
                    <a:pt x="29" y="79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37">
              <a:extLst>
                <a:ext uri="{FF2B5EF4-FFF2-40B4-BE49-F238E27FC236}">
                  <a16:creationId xmlns:a16="http://schemas.microsoft.com/office/drawing/2014/main" id="{1B1680DB-2D37-48DD-82E1-92D9CE92E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0150" y="5089525"/>
              <a:ext cx="319088" cy="361950"/>
            </a:xfrm>
            <a:custGeom>
              <a:avLst/>
              <a:gdLst>
                <a:gd name="T0" fmla="*/ 2147483646 w 401"/>
                <a:gd name="T1" fmla="*/ 2147483646 h 456"/>
                <a:gd name="T2" fmla="*/ 2147483646 w 401"/>
                <a:gd name="T3" fmla="*/ 2147483646 h 456"/>
                <a:gd name="T4" fmla="*/ 2147483646 w 401"/>
                <a:gd name="T5" fmla="*/ 2147483646 h 456"/>
                <a:gd name="T6" fmla="*/ 2147483646 w 401"/>
                <a:gd name="T7" fmla="*/ 2147483646 h 456"/>
                <a:gd name="T8" fmla="*/ 2147483646 w 401"/>
                <a:gd name="T9" fmla="*/ 2147483646 h 456"/>
                <a:gd name="T10" fmla="*/ 2147483646 w 401"/>
                <a:gd name="T11" fmla="*/ 2147483646 h 456"/>
                <a:gd name="T12" fmla="*/ 2147483646 w 401"/>
                <a:gd name="T13" fmla="*/ 2147483646 h 456"/>
                <a:gd name="T14" fmla="*/ 2147483646 w 401"/>
                <a:gd name="T15" fmla="*/ 2147483646 h 456"/>
                <a:gd name="T16" fmla="*/ 2147483646 w 401"/>
                <a:gd name="T17" fmla="*/ 2147483646 h 456"/>
                <a:gd name="T18" fmla="*/ 2147483646 w 401"/>
                <a:gd name="T19" fmla="*/ 2147483646 h 456"/>
                <a:gd name="T20" fmla="*/ 2147483646 w 401"/>
                <a:gd name="T21" fmla="*/ 2147483646 h 456"/>
                <a:gd name="T22" fmla="*/ 2147483646 w 401"/>
                <a:gd name="T23" fmla="*/ 2147483646 h 456"/>
                <a:gd name="T24" fmla="*/ 2147483646 w 401"/>
                <a:gd name="T25" fmla="*/ 2147483646 h 456"/>
                <a:gd name="T26" fmla="*/ 2147483646 w 401"/>
                <a:gd name="T27" fmla="*/ 2147483646 h 456"/>
                <a:gd name="T28" fmla="*/ 2147483646 w 401"/>
                <a:gd name="T29" fmla="*/ 2147483646 h 456"/>
                <a:gd name="T30" fmla="*/ 2147483646 w 401"/>
                <a:gd name="T31" fmla="*/ 2147483646 h 456"/>
                <a:gd name="T32" fmla="*/ 2147483646 w 401"/>
                <a:gd name="T33" fmla="*/ 2147483646 h 456"/>
                <a:gd name="T34" fmla="*/ 2147483646 w 401"/>
                <a:gd name="T35" fmla="*/ 2147483646 h 456"/>
                <a:gd name="T36" fmla="*/ 2147483646 w 401"/>
                <a:gd name="T37" fmla="*/ 2147483646 h 456"/>
                <a:gd name="T38" fmla="*/ 2147483646 w 401"/>
                <a:gd name="T39" fmla="*/ 2147483646 h 456"/>
                <a:gd name="T40" fmla="*/ 2147483646 w 401"/>
                <a:gd name="T41" fmla="*/ 2147483646 h 456"/>
                <a:gd name="T42" fmla="*/ 2147483646 w 401"/>
                <a:gd name="T43" fmla="*/ 2147483646 h 456"/>
                <a:gd name="T44" fmla="*/ 2147483646 w 401"/>
                <a:gd name="T45" fmla="*/ 2147483646 h 456"/>
                <a:gd name="T46" fmla="*/ 2147483646 w 401"/>
                <a:gd name="T47" fmla="*/ 2147483646 h 456"/>
                <a:gd name="T48" fmla="*/ 2147483646 w 401"/>
                <a:gd name="T49" fmla="*/ 2147483646 h 456"/>
                <a:gd name="T50" fmla="*/ 2147483646 w 401"/>
                <a:gd name="T51" fmla="*/ 2147483646 h 456"/>
                <a:gd name="T52" fmla="*/ 2147483646 w 401"/>
                <a:gd name="T53" fmla="*/ 2147483646 h 456"/>
                <a:gd name="T54" fmla="*/ 2147483646 w 401"/>
                <a:gd name="T55" fmla="*/ 2147483646 h 456"/>
                <a:gd name="T56" fmla="*/ 2147483646 w 401"/>
                <a:gd name="T57" fmla="*/ 2147483646 h 456"/>
                <a:gd name="T58" fmla="*/ 2147483646 w 401"/>
                <a:gd name="T59" fmla="*/ 2147483646 h 456"/>
                <a:gd name="T60" fmla="*/ 2147483646 w 401"/>
                <a:gd name="T61" fmla="*/ 2147483646 h 456"/>
                <a:gd name="T62" fmla="*/ 2147483646 w 401"/>
                <a:gd name="T63" fmla="*/ 2147483646 h 456"/>
                <a:gd name="T64" fmla="*/ 2147483646 w 401"/>
                <a:gd name="T65" fmla="*/ 2147483646 h 456"/>
                <a:gd name="T66" fmla="*/ 2147483646 w 401"/>
                <a:gd name="T67" fmla="*/ 2147483646 h 456"/>
                <a:gd name="T68" fmla="*/ 2147483646 w 401"/>
                <a:gd name="T69" fmla="*/ 2147483646 h 456"/>
                <a:gd name="T70" fmla="*/ 2147483646 w 401"/>
                <a:gd name="T71" fmla="*/ 2147483646 h 456"/>
                <a:gd name="T72" fmla="*/ 2147483646 w 401"/>
                <a:gd name="T73" fmla="*/ 2147483646 h 456"/>
                <a:gd name="T74" fmla="*/ 2147483646 w 401"/>
                <a:gd name="T75" fmla="*/ 2147483646 h 456"/>
                <a:gd name="T76" fmla="*/ 2147483646 w 401"/>
                <a:gd name="T77" fmla="*/ 2147483646 h 456"/>
                <a:gd name="T78" fmla="*/ 2147483646 w 401"/>
                <a:gd name="T79" fmla="*/ 2147483646 h 456"/>
                <a:gd name="T80" fmla="*/ 2147483646 w 401"/>
                <a:gd name="T81" fmla="*/ 2147483646 h 456"/>
                <a:gd name="T82" fmla="*/ 2147483646 w 401"/>
                <a:gd name="T83" fmla="*/ 2147483646 h 456"/>
                <a:gd name="T84" fmla="*/ 2147483646 w 401"/>
                <a:gd name="T85" fmla="*/ 2147483646 h 456"/>
                <a:gd name="T86" fmla="*/ 2147483646 w 401"/>
                <a:gd name="T87" fmla="*/ 2147483646 h 456"/>
                <a:gd name="T88" fmla="*/ 2147483646 w 401"/>
                <a:gd name="T89" fmla="*/ 2147483646 h 456"/>
                <a:gd name="T90" fmla="*/ 2147483646 w 401"/>
                <a:gd name="T91" fmla="*/ 2147483646 h 456"/>
                <a:gd name="T92" fmla="*/ 0 w 401"/>
                <a:gd name="T93" fmla="*/ 2147483646 h 456"/>
                <a:gd name="T94" fmla="*/ 2147483646 w 401"/>
                <a:gd name="T95" fmla="*/ 2147483646 h 456"/>
                <a:gd name="T96" fmla="*/ 2147483646 w 401"/>
                <a:gd name="T97" fmla="*/ 2147483646 h 456"/>
                <a:gd name="T98" fmla="*/ 2147483646 w 401"/>
                <a:gd name="T99" fmla="*/ 2147483646 h 456"/>
                <a:gd name="T100" fmla="*/ 2147483646 w 401"/>
                <a:gd name="T101" fmla="*/ 2147483646 h 456"/>
                <a:gd name="T102" fmla="*/ 2147483646 w 401"/>
                <a:gd name="T103" fmla="*/ 2147483646 h 456"/>
                <a:gd name="T104" fmla="*/ 2147483646 w 401"/>
                <a:gd name="T105" fmla="*/ 2147483646 h 456"/>
                <a:gd name="T106" fmla="*/ 2147483646 w 401"/>
                <a:gd name="T107" fmla="*/ 2147483646 h 456"/>
                <a:gd name="T108" fmla="*/ 2147483646 w 401"/>
                <a:gd name="T109" fmla="*/ 2147483646 h 45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01"/>
                <a:gd name="T166" fmla="*/ 0 h 456"/>
                <a:gd name="T167" fmla="*/ 401 w 401"/>
                <a:gd name="T168" fmla="*/ 456 h 45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01" h="456">
                  <a:moveTo>
                    <a:pt x="161" y="93"/>
                  </a:moveTo>
                  <a:lnTo>
                    <a:pt x="167" y="82"/>
                  </a:lnTo>
                  <a:lnTo>
                    <a:pt x="174" y="69"/>
                  </a:lnTo>
                  <a:lnTo>
                    <a:pt x="182" y="58"/>
                  </a:lnTo>
                  <a:lnTo>
                    <a:pt x="196" y="54"/>
                  </a:lnTo>
                  <a:lnTo>
                    <a:pt x="201" y="65"/>
                  </a:lnTo>
                  <a:lnTo>
                    <a:pt x="204" y="79"/>
                  </a:lnTo>
                  <a:lnTo>
                    <a:pt x="207" y="93"/>
                  </a:lnTo>
                  <a:lnTo>
                    <a:pt x="208" y="101"/>
                  </a:lnTo>
                  <a:lnTo>
                    <a:pt x="214" y="93"/>
                  </a:lnTo>
                  <a:lnTo>
                    <a:pt x="218" y="85"/>
                  </a:lnTo>
                  <a:lnTo>
                    <a:pt x="224" y="76"/>
                  </a:lnTo>
                  <a:lnTo>
                    <a:pt x="228" y="68"/>
                  </a:lnTo>
                  <a:lnTo>
                    <a:pt x="233" y="61"/>
                  </a:lnTo>
                  <a:lnTo>
                    <a:pt x="240" y="54"/>
                  </a:lnTo>
                  <a:lnTo>
                    <a:pt x="249" y="50"/>
                  </a:lnTo>
                  <a:lnTo>
                    <a:pt x="258" y="47"/>
                  </a:lnTo>
                  <a:lnTo>
                    <a:pt x="260" y="47"/>
                  </a:lnTo>
                  <a:lnTo>
                    <a:pt x="261" y="54"/>
                  </a:lnTo>
                  <a:lnTo>
                    <a:pt x="263" y="64"/>
                  </a:lnTo>
                  <a:lnTo>
                    <a:pt x="265" y="78"/>
                  </a:lnTo>
                  <a:lnTo>
                    <a:pt x="271" y="93"/>
                  </a:lnTo>
                  <a:lnTo>
                    <a:pt x="278" y="108"/>
                  </a:lnTo>
                  <a:lnTo>
                    <a:pt x="288" y="123"/>
                  </a:lnTo>
                  <a:lnTo>
                    <a:pt x="301" y="137"/>
                  </a:lnTo>
                  <a:lnTo>
                    <a:pt x="303" y="128"/>
                  </a:lnTo>
                  <a:lnTo>
                    <a:pt x="304" y="119"/>
                  </a:lnTo>
                  <a:lnTo>
                    <a:pt x="308" y="111"/>
                  </a:lnTo>
                  <a:lnTo>
                    <a:pt x="313" y="103"/>
                  </a:lnTo>
                  <a:lnTo>
                    <a:pt x="318" y="98"/>
                  </a:lnTo>
                  <a:lnTo>
                    <a:pt x="324" y="96"/>
                  </a:lnTo>
                  <a:lnTo>
                    <a:pt x="329" y="93"/>
                  </a:lnTo>
                  <a:lnTo>
                    <a:pt x="336" y="91"/>
                  </a:lnTo>
                  <a:lnTo>
                    <a:pt x="343" y="91"/>
                  </a:lnTo>
                  <a:lnTo>
                    <a:pt x="350" y="91"/>
                  </a:lnTo>
                  <a:lnTo>
                    <a:pt x="356" y="91"/>
                  </a:lnTo>
                  <a:lnTo>
                    <a:pt x="363" y="93"/>
                  </a:lnTo>
                  <a:lnTo>
                    <a:pt x="378" y="103"/>
                  </a:lnTo>
                  <a:lnTo>
                    <a:pt x="390" y="112"/>
                  </a:lnTo>
                  <a:lnTo>
                    <a:pt x="399" y="126"/>
                  </a:lnTo>
                  <a:lnTo>
                    <a:pt x="401" y="143"/>
                  </a:lnTo>
                  <a:lnTo>
                    <a:pt x="399" y="179"/>
                  </a:lnTo>
                  <a:lnTo>
                    <a:pt x="389" y="205"/>
                  </a:lnTo>
                  <a:lnTo>
                    <a:pt x="378" y="221"/>
                  </a:lnTo>
                  <a:lnTo>
                    <a:pt x="372" y="226"/>
                  </a:lnTo>
                  <a:lnTo>
                    <a:pt x="372" y="274"/>
                  </a:lnTo>
                  <a:lnTo>
                    <a:pt x="363" y="315"/>
                  </a:lnTo>
                  <a:lnTo>
                    <a:pt x="347" y="349"/>
                  </a:lnTo>
                  <a:lnTo>
                    <a:pt x="328" y="376"/>
                  </a:lnTo>
                  <a:lnTo>
                    <a:pt x="310" y="399"/>
                  </a:lnTo>
                  <a:lnTo>
                    <a:pt x="292" y="413"/>
                  </a:lnTo>
                  <a:lnTo>
                    <a:pt x="279" y="422"/>
                  </a:lnTo>
                  <a:lnTo>
                    <a:pt x="275" y="425"/>
                  </a:lnTo>
                  <a:lnTo>
                    <a:pt x="251" y="435"/>
                  </a:lnTo>
                  <a:lnTo>
                    <a:pt x="229" y="443"/>
                  </a:lnTo>
                  <a:lnTo>
                    <a:pt x="208" y="450"/>
                  </a:lnTo>
                  <a:lnTo>
                    <a:pt x="187" y="454"/>
                  </a:lnTo>
                  <a:lnTo>
                    <a:pt x="168" y="456"/>
                  </a:lnTo>
                  <a:lnTo>
                    <a:pt x="147" y="456"/>
                  </a:lnTo>
                  <a:lnTo>
                    <a:pt x="126" y="451"/>
                  </a:lnTo>
                  <a:lnTo>
                    <a:pt x="104" y="444"/>
                  </a:lnTo>
                  <a:lnTo>
                    <a:pt x="106" y="444"/>
                  </a:lnTo>
                  <a:lnTo>
                    <a:pt x="115" y="443"/>
                  </a:lnTo>
                  <a:lnTo>
                    <a:pt x="129" y="442"/>
                  </a:lnTo>
                  <a:lnTo>
                    <a:pt x="150" y="439"/>
                  </a:lnTo>
                  <a:lnTo>
                    <a:pt x="172" y="435"/>
                  </a:lnTo>
                  <a:lnTo>
                    <a:pt x="197" y="429"/>
                  </a:lnTo>
                  <a:lnTo>
                    <a:pt x="224" y="422"/>
                  </a:lnTo>
                  <a:lnTo>
                    <a:pt x="249" y="411"/>
                  </a:lnTo>
                  <a:lnTo>
                    <a:pt x="264" y="401"/>
                  </a:lnTo>
                  <a:lnTo>
                    <a:pt x="279" y="392"/>
                  </a:lnTo>
                  <a:lnTo>
                    <a:pt x="293" y="379"/>
                  </a:lnTo>
                  <a:lnTo>
                    <a:pt x="307" y="365"/>
                  </a:lnTo>
                  <a:lnTo>
                    <a:pt x="319" y="350"/>
                  </a:lnTo>
                  <a:lnTo>
                    <a:pt x="329" y="335"/>
                  </a:lnTo>
                  <a:lnTo>
                    <a:pt x="338" y="318"/>
                  </a:lnTo>
                  <a:lnTo>
                    <a:pt x="343" y="301"/>
                  </a:lnTo>
                  <a:lnTo>
                    <a:pt x="344" y="290"/>
                  </a:lnTo>
                  <a:lnTo>
                    <a:pt x="347" y="265"/>
                  </a:lnTo>
                  <a:lnTo>
                    <a:pt x="350" y="235"/>
                  </a:lnTo>
                  <a:lnTo>
                    <a:pt x="354" y="208"/>
                  </a:lnTo>
                  <a:lnTo>
                    <a:pt x="369" y="197"/>
                  </a:lnTo>
                  <a:lnTo>
                    <a:pt x="381" y="173"/>
                  </a:lnTo>
                  <a:lnTo>
                    <a:pt x="386" y="147"/>
                  </a:lnTo>
                  <a:lnTo>
                    <a:pt x="382" y="123"/>
                  </a:lnTo>
                  <a:lnTo>
                    <a:pt x="375" y="118"/>
                  </a:lnTo>
                  <a:lnTo>
                    <a:pt x="367" y="114"/>
                  </a:lnTo>
                  <a:lnTo>
                    <a:pt x="358" y="112"/>
                  </a:lnTo>
                  <a:lnTo>
                    <a:pt x="349" y="114"/>
                  </a:lnTo>
                  <a:lnTo>
                    <a:pt x="339" y="117"/>
                  </a:lnTo>
                  <a:lnTo>
                    <a:pt x="333" y="123"/>
                  </a:lnTo>
                  <a:lnTo>
                    <a:pt x="329" y="130"/>
                  </a:lnTo>
                  <a:lnTo>
                    <a:pt x="325" y="137"/>
                  </a:lnTo>
                  <a:lnTo>
                    <a:pt x="322" y="144"/>
                  </a:lnTo>
                  <a:lnTo>
                    <a:pt x="318" y="151"/>
                  </a:lnTo>
                  <a:lnTo>
                    <a:pt x="311" y="155"/>
                  </a:lnTo>
                  <a:lnTo>
                    <a:pt x="301" y="157"/>
                  </a:lnTo>
                  <a:lnTo>
                    <a:pt x="292" y="151"/>
                  </a:lnTo>
                  <a:lnTo>
                    <a:pt x="282" y="142"/>
                  </a:lnTo>
                  <a:lnTo>
                    <a:pt x="274" y="130"/>
                  </a:lnTo>
                  <a:lnTo>
                    <a:pt x="265" y="118"/>
                  </a:lnTo>
                  <a:lnTo>
                    <a:pt x="260" y="105"/>
                  </a:lnTo>
                  <a:lnTo>
                    <a:pt x="254" y="96"/>
                  </a:lnTo>
                  <a:lnTo>
                    <a:pt x="250" y="87"/>
                  </a:lnTo>
                  <a:lnTo>
                    <a:pt x="249" y="85"/>
                  </a:lnTo>
                  <a:lnTo>
                    <a:pt x="238" y="98"/>
                  </a:lnTo>
                  <a:lnTo>
                    <a:pt x="229" y="112"/>
                  </a:lnTo>
                  <a:lnTo>
                    <a:pt x="221" y="126"/>
                  </a:lnTo>
                  <a:lnTo>
                    <a:pt x="212" y="140"/>
                  </a:lnTo>
                  <a:lnTo>
                    <a:pt x="203" y="136"/>
                  </a:lnTo>
                  <a:lnTo>
                    <a:pt x="196" y="123"/>
                  </a:lnTo>
                  <a:lnTo>
                    <a:pt x="190" y="110"/>
                  </a:lnTo>
                  <a:lnTo>
                    <a:pt x="186" y="101"/>
                  </a:lnTo>
                  <a:lnTo>
                    <a:pt x="182" y="117"/>
                  </a:lnTo>
                  <a:lnTo>
                    <a:pt x="178" y="132"/>
                  </a:lnTo>
                  <a:lnTo>
                    <a:pt x="175" y="147"/>
                  </a:lnTo>
                  <a:lnTo>
                    <a:pt x="169" y="161"/>
                  </a:lnTo>
                  <a:lnTo>
                    <a:pt x="160" y="148"/>
                  </a:lnTo>
                  <a:lnTo>
                    <a:pt x="150" y="122"/>
                  </a:lnTo>
                  <a:lnTo>
                    <a:pt x="142" y="94"/>
                  </a:lnTo>
                  <a:lnTo>
                    <a:pt x="136" y="72"/>
                  </a:lnTo>
                  <a:lnTo>
                    <a:pt x="129" y="89"/>
                  </a:lnTo>
                  <a:lnTo>
                    <a:pt x="118" y="108"/>
                  </a:lnTo>
                  <a:lnTo>
                    <a:pt x="104" y="128"/>
                  </a:lnTo>
                  <a:lnTo>
                    <a:pt x="90" y="146"/>
                  </a:lnTo>
                  <a:lnTo>
                    <a:pt x="75" y="162"/>
                  </a:lnTo>
                  <a:lnTo>
                    <a:pt x="62" y="173"/>
                  </a:lnTo>
                  <a:lnTo>
                    <a:pt x="53" y="182"/>
                  </a:lnTo>
                  <a:lnTo>
                    <a:pt x="49" y="182"/>
                  </a:lnTo>
                  <a:lnTo>
                    <a:pt x="54" y="164"/>
                  </a:lnTo>
                  <a:lnTo>
                    <a:pt x="57" y="146"/>
                  </a:lnTo>
                  <a:lnTo>
                    <a:pt x="60" y="126"/>
                  </a:lnTo>
                  <a:lnTo>
                    <a:pt x="60" y="107"/>
                  </a:lnTo>
                  <a:lnTo>
                    <a:pt x="50" y="115"/>
                  </a:lnTo>
                  <a:lnTo>
                    <a:pt x="39" y="119"/>
                  </a:lnTo>
                  <a:lnTo>
                    <a:pt x="29" y="122"/>
                  </a:lnTo>
                  <a:lnTo>
                    <a:pt x="19" y="123"/>
                  </a:lnTo>
                  <a:lnTo>
                    <a:pt x="12" y="123"/>
                  </a:lnTo>
                  <a:lnTo>
                    <a:pt x="5" y="123"/>
                  </a:lnTo>
                  <a:lnTo>
                    <a:pt x="1" y="122"/>
                  </a:lnTo>
                  <a:lnTo>
                    <a:pt x="0" y="122"/>
                  </a:lnTo>
                  <a:lnTo>
                    <a:pt x="19" y="115"/>
                  </a:lnTo>
                  <a:lnTo>
                    <a:pt x="33" y="108"/>
                  </a:lnTo>
                  <a:lnTo>
                    <a:pt x="40" y="101"/>
                  </a:lnTo>
                  <a:lnTo>
                    <a:pt x="44" y="94"/>
                  </a:lnTo>
                  <a:lnTo>
                    <a:pt x="46" y="87"/>
                  </a:lnTo>
                  <a:lnTo>
                    <a:pt x="46" y="82"/>
                  </a:lnTo>
                  <a:lnTo>
                    <a:pt x="47" y="75"/>
                  </a:lnTo>
                  <a:lnTo>
                    <a:pt x="51" y="69"/>
                  </a:lnTo>
                  <a:lnTo>
                    <a:pt x="58" y="75"/>
                  </a:lnTo>
                  <a:lnTo>
                    <a:pt x="65" y="93"/>
                  </a:lnTo>
                  <a:lnTo>
                    <a:pt x="71" y="115"/>
                  </a:lnTo>
                  <a:lnTo>
                    <a:pt x="76" y="132"/>
                  </a:lnTo>
                  <a:lnTo>
                    <a:pt x="87" y="118"/>
                  </a:lnTo>
                  <a:lnTo>
                    <a:pt x="99" y="101"/>
                  </a:lnTo>
                  <a:lnTo>
                    <a:pt x="107" y="85"/>
                  </a:lnTo>
                  <a:lnTo>
                    <a:pt x="115" y="68"/>
                  </a:lnTo>
                  <a:lnTo>
                    <a:pt x="121" y="50"/>
                  </a:lnTo>
                  <a:lnTo>
                    <a:pt x="125" y="32"/>
                  </a:lnTo>
                  <a:lnTo>
                    <a:pt x="129" y="15"/>
                  </a:lnTo>
                  <a:lnTo>
                    <a:pt x="131" y="0"/>
                  </a:lnTo>
                  <a:lnTo>
                    <a:pt x="142" y="15"/>
                  </a:lnTo>
                  <a:lnTo>
                    <a:pt x="149" y="43"/>
                  </a:lnTo>
                  <a:lnTo>
                    <a:pt x="154" y="73"/>
                  </a:lnTo>
                  <a:lnTo>
                    <a:pt x="161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38">
              <a:extLst>
                <a:ext uri="{FF2B5EF4-FFF2-40B4-BE49-F238E27FC236}">
                  <a16:creationId xmlns:a16="http://schemas.microsoft.com/office/drawing/2014/main" id="{145CC1C0-DA82-4F19-811E-46E96C7A2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025" y="5083175"/>
              <a:ext cx="266700" cy="860425"/>
            </a:xfrm>
            <a:custGeom>
              <a:avLst/>
              <a:gdLst>
                <a:gd name="T0" fmla="*/ 2147483646 w 335"/>
                <a:gd name="T1" fmla="*/ 2147483646 h 1084"/>
                <a:gd name="T2" fmla="*/ 2147483646 w 335"/>
                <a:gd name="T3" fmla="*/ 2147483646 h 1084"/>
                <a:gd name="T4" fmla="*/ 2147483646 w 335"/>
                <a:gd name="T5" fmla="*/ 2147483646 h 1084"/>
                <a:gd name="T6" fmla="*/ 2147483646 w 335"/>
                <a:gd name="T7" fmla="*/ 2147483646 h 1084"/>
                <a:gd name="T8" fmla="*/ 2147483646 w 335"/>
                <a:gd name="T9" fmla="*/ 2147483646 h 1084"/>
                <a:gd name="T10" fmla="*/ 2147483646 w 335"/>
                <a:gd name="T11" fmla="*/ 2147483646 h 1084"/>
                <a:gd name="T12" fmla="*/ 2147483646 w 335"/>
                <a:gd name="T13" fmla="*/ 2147483646 h 1084"/>
                <a:gd name="T14" fmla="*/ 2147483646 w 335"/>
                <a:gd name="T15" fmla="*/ 2147483646 h 1084"/>
                <a:gd name="T16" fmla="*/ 2147483646 w 335"/>
                <a:gd name="T17" fmla="*/ 2147483646 h 1084"/>
                <a:gd name="T18" fmla="*/ 2147483646 w 335"/>
                <a:gd name="T19" fmla="*/ 2147483646 h 1084"/>
                <a:gd name="T20" fmla="*/ 2147483646 w 335"/>
                <a:gd name="T21" fmla="*/ 2147483646 h 1084"/>
                <a:gd name="T22" fmla="*/ 2147483646 w 335"/>
                <a:gd name="T23" fmla="*/ 2147483646 h 1084"/>
                <a:gd name="T24" fmla="*/ 2147483646 w 335"/>
                <a:gd name="T25" fmla="*/ 2147483646 h 1084"/>
                <a:gd name="T26" fmla="*/ 2147483646 w 335"/>
                <a:gd name="T27" fmla="*/ 2147483646 h 1084"/>
                <a:gd name="T28" fmla="*/ 2147483646 w 335"/>
                <a:gd name="T29" fmla="*/ 2147483646 h 1084"/>
                <a:gd name="T30" fmla="*/ 2147483646 w 335"/>
                <a:gd name="T31" fmla="*/ 2147483646 h 1084"/>
                <a:gd name="T32" fmla="*/ 2147483646 w 335"/>
                <a:gd name="T33" fmla="*/ 2147483646 h 1084"/>
                <a:gd name="T34" fmla="*/ 2147483646 w 335"/>
                <a:gd name="T35" fmla="*/ 2147483646 h 1084"/>
                <a:gd name="T36" fmla="*/ 2147483646 w 335"/>
                <a:gd name="T37" fmla="*/ 2147483646 h 1084"/>
                <a:gd name="T38" fmla="*/ 2147483646 w 335"/>
                <a:gd name="T39" fmla="*/ 2147483646 h 1084"/>
                <a:gd name="T40" fmla="*/ 2147483646 w 335"/>
                <a:gd name="T41" fmla="*/ 2147483646 h 1084"/>
                <a:gd name="T42" fmla="*/ 2147483646 w 335"/>
                <a:gd name="T43" fmla="*/ 2147483646 h 1084"/>
                <a:gd name="T44" fmla="*/ 2147483646 w 335"/>
                <a:gd name="T45" fmla="*/ 2147483646 h 1084"/>
                <a:gd name="T46" fmla="*/ 2147483646 w 335"/>
                <a:gd name="T47" fmla="*/ 2147483646 h 1084"/>
                <a:gd name="T48" fmla="*/ 2147483646 w 335"/>
                <a:gd name="T49" fmla="*/ 2147483646 h 1084"/>
                <a:gd name="T50" fmla="*/ 2147483646 w 335"/>
                <a:gd name="T51" fmla="*/ 2147483646 h 1084"/>
                <a:gd name="T52" fmla="*/ 2147483646 w 335"/>
                <a:gd name="T53" fmla="*/ 2147483646 h 1084"/>
                <a:gd name="T54" fmla="*/ 2147483646 w 335"/>
                <a:gd name="T55" fmla="*/ 2147483646 h 1084"/>
                <a:gd name="T56" fmla="*/ 2147483646 w 335"/>
                <a:gd name="T57" fmla="*/ 2147483646 h 1084"/>
                <a:gd name="T58" fmla="*/ 2147483646 w 335"/>
                <a:gd name="T59" fmla="*/ 2147483646 h 1084"/>
                <a:gd name="T60" fmla="*/ 2147483646 w 335"/>
                <a:gd name="T61" fmla="*/ 2147483646 h 1084"/>
                <a:gd name="T62" fmla="*/ 2147483646 w 335"/>
                <a:gd name="T63" fmla="*/ 2147483646 h 1084"/>
                <a:gd name="T64" fmla="*/ 2147483646 w 335"/>
                <a:gd name="T65" fmla="*/ 2147483646 h 1084"/>
                <a:gd name="T66" fmla="*/ 2147483646 w 335"/>
                <a:gd name="T67" fmla="*/ 2147483646 h 1084"/>
                <a:gd name="T68" fmla="*/ 2147483646 w 335"/>
                <a:gd name="T69" fmla="*/ 2147483646 h 1084"/>
                <a:gd name="T70" fmla="*/ 2147483646 w 335"/>
                <a:gd name="T71" fmla="*/ 2147483646 h 1084"/>
                <a:gd name="T72" fmla="*/ 1513528869 w 335"/>
                <a:gd name="T73" fmla="*/ 2147483646 h 1084"/>
                <a:gd name="T74" fmla="*/ 2147483646 w 335"/>
                <a:gd name="T75" fmla="*/ 2147483646 h 1084"/>
                <a:gd name="T76" fmla="*/ 2147483646 w 335"/>
                <a:gd name="T77" fmla="*/ 2147483646 h 1084"/>
                <a:gd name="T78" fmla="*/ 2147483646 w 335"/>
                <a:gd name="T79" fmla="*/ 2147483646 h 1084"/>
                <a:gd name="T80" fmla="*/ 2147483646 w 335"/>
                <a:gd name="T81" fmla="*/ 2147483646 h 1084"/>
                <a:gd name="T82" fmla="*/ 2147483646 w 335"/>
                <a:gd name="T83" fmla="*/ 2147483646 h 1084"/>
                <a:gd name="T84" fmla="*/ 2147483646 w 335"/>
                <a:gd name="T85" fmla="*/ 2147483646 h 1084"/>
                <a:gd name="T86" fmla="*/ 2147483646 w 335"/>
                <a:gd name="T87" fmla="*/ 2147483646 h 1084"/>
                <a:gd name="T88" fmla="*/ 2147483646 w 335"/>
                <a:gd name="T89" fmla="*/ 2147483646 h 1084"/>
                <a:gd name="T90" fmla="*/ 2147483646 w 335"/>
                <a:gd name="T91" fmla="*/ 2147483646 h 1084"/>
                <a:gd name="T92" fmla="*/ 2147483646 w 335"/>
                <a:gd name="T93" fmla="*/ 2147483646 h 1084"/>
                <a:gd name="T94" fmla="*/ 2147483646 w 335"/>
                <a:gd name="T95" fmla="*/ 2147483646 h 1084"/>
                <a:gd name="T96" fmla="*/ 2147483646 w 335"/>
                <a:gd name="T97" fmla="*/ 2147483646 h 1084"/>
                <a:gd name="T98" fmla="*/ 2147483646 w 335"/>
                <a:gd name="T99" fmla="*/ 2147483646 h 1084"/>
                <a:gd name="T100" fmla="*/ 2147483646 w 335"/>
                <a:gd name="T101" fmla="*/ 2147483646 h 10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35"/>
                <a:gd name="T154" fmla="*/ 0 h 1084"/>
                <a:gd name="T155" fmla="*/ 335 w 335"/>
                <a:gd name="T156" fmla="*/ 1084 h 10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35" h="1084">
                  <a:moveTo>
                    <a:pt x="235" y="25"/>
                  </a:moveTo>
                  <a:lnTo>
                    <a:pt x="229" y="30"/>
                  </a:lnTo>
                  <a:lnTo>
                    <a:pt x="222" y="30"/>
                  </a:lnTo>
                  <a:lnTo>
                    <a:pt x="215" y="29"/>
                  </a:lnTo>
                  <a:lnTo>
                    <a:pt x="207" y="26"/>
                  </a:lnTo>
                  <a:lnTo>
                    <a:pt x="205" y="35"/>
                  </a:lnTo>
                  <a:lnTo>
                    <a:pt x="204" y="44"/>
                  </a:lnTo>
                  <a:lnTo>
                    <a:pt x="204" y="54"/>
                  </a:lnTo>
                  <a:lnTo>
                    <a:pt x="205" y="62"/>
                  </a:lnTo>
                  <a:lnTo>
                    <a:pt x="210" y="60"/>
                  </a:lnTo>
                  <a:lnTo>
                    <a:pt x="214" y="60"/>
                  </a:lnTo>
                  <a:lnTo>
                    <a:pt x="219" y="61"/>
                  </a:lnTo>
                  <a:lnTo>
                    <a:pt x="225" y="61"/>
                  </a:lnTo>
                  <a:lnTo>
                    <a:pt x="233" y="69"/>
                  </a:lnTo>
                  <a:lnTo>
                    <a:pt x="242" y="78"/>
                  </a:lnTo>
                  <a:lnTo>
                    <a:pt x="247" y="87"/>
                  </a:lnTo>
                  <a:lnTo>
                    <a:pt x="247" y="98"/>
                  </a:lnTo>
                  <a:lnTo>
                    <a:pt x="244" y="104"/>
                  </a:lnTo>
                  <a:lnTo>
                    <a:pt x="242" y="110"/>
                  </a:lnTo>
                  <a:lnTo>
                    <a:pt x="237" y="114"/>
                  </a:lnTo>
                  <a:lnTo>
                    <a:pt x="232" y="118"/>
                  </a:lnTo>
                  <a:lnTo>
                    <a:pt x="224" y="112"/>
                  </a:lnTo>
                  <a:lnTo>
                    <a:pt x="224" y="100"/>
                  </a:lnTo>
                  <a:lnTo>
                    <a:pt x="224" y="89"/>
                  </a:lnTo>
                  <a:lnTo>
                    <a:pt x="215" y="83"/>
                  </a:lnTo>
                  <a:lnTo>
                    <a:pt x="204" y="108"/>
                  </a:lnTo>
                  <a:lnTo>
                    <a:pt x="194" y="136"/>
                  </a:lnTo>
                  <a:lnTo>
                    <a:pt x="192" y="162"/>
                  </a:lnTo>
                  <a:lnTo>
                    <a:pt x="203" y="189"/>
                  </a:lnTo>
                  <a:lnTo>
                    <a:pt x="203" y="174"/>
                  </a:lnTo>
                  <a:lnTo>
                    <a:pt x="208" y="160"/>
                  </a:lnTo>
                  <a:lnTo>
                    <a:pt x="215" y="150"/>
                  </a:lnTo>
                  <a:lnTo>
                    <a:pt x="225" y="140"/>
                  </a:lnTo>
                  <a:lnTo>
                    <a:pt x="236" y="132"/>
                  </a:lnTo>
                  <a:lnTo>
                    <a:pt x="247" y="124"/>
                  </a:lnTo>
                  <a:lnTo>
                    <a:pt x="260" y="112"/>
                  </a:lnTo>
                  <a:lnTo>
                    <a:pt x="269" y="101"/>
                  </a:lnTo>
                  <a:lnTo>
                    <a:pt x="275" y="108"/>
                  </a:lnTo>
                  <a:lnTo>
                    <a:pt x="278" y="126"/>
                  </a:lnTo>
                  <a:lnTo>
                    <a:pt x="275" y="147"/>
                  </a:lnTo>
                  <a:lnTo>
                    <a:pt x="268" y="157"/>
                  </a:lnTo>
                  <a:lnTo>
                    <a:pt x="262" y="151"/>
                  </a:lnTo>
                  <a:lnTo>
                    <a:pt x="262" y="144"/>
                  </a:lnTo>
                  <a:lnTo>
                    <a:pt x="264" y="139"/>
                  </a:lnTo>
                  <a:lnTo>
                    <a:pt x="262" y="132"/>
                  </a:lnTo>
                  <a:lnTo>
                    <a:pt x="253" y="140"/>
                  </a:lnTo>
                  <a:lnTo>
                    <a:pt x="244" y="150"/>
                  </a:lnTo>
                  <a:lnTo>
                    <a:pt x="235" y="158"/>
                  </a:lnTo>
                  <a:lnTo>
                    <a:pt x="225" y="167"/>
                  </a:lnTo>
                  <a:lnTo>
                    <a:pt x="221" y="196"/>
                  </a:lnTo>
                  <a:lnTo>
                    <a:pt x="212" y="225"/>
                  </a:lnTo>
                  <a:lnTo>
                    <a:pt x="210" y="253"/>
                  </a:lnTo>
                  <a:lnTo>
                    <a:pt x="224" y="281"/>
                  </a:lnTo>
                  <a:lnTo>
                    <a:pt x="230" y="262"/>
                  </a:lnTo>
                  <a:lnTo>
                    <a:pt x="239" y="246"/>
                  </a:lnTo>
                  <a:lnTo>
                    <a:pt x="246" y="229"/>
                  </a:lnTo>
                  <a:lnTo>
                    <a:pt x="254" y="212"/>
                  </a:lnTo>
                  <a:lnTo>
                    <a:pt x="262" y="196"/>
                  </a:lnTo>
                  <a:lnTo>
                    <a:pt x="274" y="180"/>
                  </a:lnTo>
                  <a:lnTo>
                    <a:pt x="285" y="165"/>
                  </a:lnTo>
                  <a:lnTo>
                    <a:pt x="297" y="150"/>
                  </a:lnTo>
                  <a:lnTo>
                    <a:pt x="304" y="149"/>
                  </a:lnTo>
                  <a:lnTo>
                    <a:pt x="311" y="150"/>
                  </a:lnTo>
                  <a:lnTo>
                    <a:pt x="318" y="151"/>
                  </a:lnTo>
                  <a:lnTo>
                    <a:pt x="325" y="154"/>
                  </a:lnTo>
                  <a:lnTo>
                    <a:pt x="330" y="167"/>
                  </a:lnTo>
                  <a:lnTo>
                    <a:pt x="335" y="182"/>
                  </a:lnTo>
                  <a:lnTo>
                    <a:pt x="335" y="196"/>
                  </a:lnTo>
                  <a:lnTo>
                    <a:pt x="330" y="211"/>
                  </a:lnTo>
                  <a:lnTo>
                    <a:pt x="312" y="232"/>
                  </a:lnTo>
                  <a:lnTo>
                    <a:pt x="308" y="260"/>
                  </a:lnTo>
                  <a:lnTo>
                    <a:pt x="305" y="289"/>
                  </a:lnTo>
                  <a:lnTo>
                    <a:pt x="294" y="314"/>
                  </a:lnTo>
                  <a:lnTo>
                    <a:pt x="294" y="325"/>
                  </a:lnTo>
                  <a:lnTo>
                    <a:pt x="299" y="336"/>
                  </a:lnTo>
                  <a:lnTo>
                    <a:pt x="299" y="346"/>
                  </a:lnTo>
                  <a:lnTo>
                    <a:pt x="287" y="350"/>
                  </a:lnTo>
                  <a:lnTo>
                    <a:pt x="282" y="340"/>
                  </a:lnTo>
                  <a:lnTo>
                    <a:pt x="276" y="332"/>
                  </a:lnTo>
                  <a:lnTo>
                    <a:pt x="274" y="322"/>
                  </a:lnTo>
                  <a:lnTo>
                    <a:pt x="275" y="311"/>
                  </a:lnTo>
                  <a:lnTo>
                    <a:pt x="289" y="285"/>
                  </a:lnTo>
                  <a:lnTo>
                    <a:pt x="292" y="256"/>
                  </a:lnTo>
                  <a:lnTo>
                    <a:pt x="296" y="228"/>
                  </a:lnTo>
                  <a:lnTo>
                    <a:pt x="312" y="206"/>
                  </a:lnTo>
                  <a:lnTo>
                    <a:pt x="315" y="197"/>
                  </a:lnTo>
                  <a:lnTo>
                    <a:pt x="318" y="187"/>
                  </a:lnTo>
                  <a:lnTo>
                    <a:pt x="318" y="178"/>
                  </a:lnTo>
                  <a:lnTo>
                    <a:pt x="315" y="169"/>
                  </a:lnTo>
                  <a:lnTo>
                    <a:pt x="307" y="175"/>
                  </a:lnTo>
                  <a:lnTo>
                    <a:pt x="300" y="180"/>
                  </a:lnTo>
                  <a:lnTo>
                    <a:pt x="293" y="189"/>
                  </a:lnTo>
                  <a:lnTo>
                    <a:pt x="286" y="196"/>
                  </a:lnTo>
                  <a:lnTo>
                    <a:pt x="275" y="217"/>
                  </a:lnTo>
                  <a:lnTo>
                    <a:pt x="265" y="236"/>
                  </a:lnTo>
                  <a:lnTo>
                    <a:pt x="257" y="256"/>
                  </a:lnTo>
                  <a:lnTo>
                    <a:pt x="250" y="275"/>
                  </a:lnTo>
                  <a:lnTo>
                    <a:pt x="246" y="294"/>
                  </a:lnTo>
                  <a:lnTo>
                    <a:pt x="242" y="314"/>
                  </a:lnTo>
                  <a:lnTo>
                    <a:pt x="237" y="335"/>
                  </a:lnTo>
                  <a:lnTo>
                    <a:pt x="235" y="356"/>
                  </a:lnTo>
                  <a:lnTo>
                    <a:pt x="239" y="372"/>
                  </a:lnTo>
                  <a:lnTo>
                    <a:pt x="244" y="388"/>
                  </a:lnTo>
                  <a:lnTo>
                    <a:pt x="250" y="403"/>
                  </a:lnTo>
                  <a:lnTo>
                    <a:pt x="258" y="418"/>
                  </a:lnTo>
                  <a:lnTo>
                    <a:pt x="265" y="433"/>
                  </a:lnTo>
                  <a:lnTo>
                    <a:pt x="274" y="449"/>
                  </a:lnTo>
                  <a:lnTo>
                    <a:pt x="283" y="463"/>
                  </a:lnTo>
                  <a:lnTo>
                    <a:pt x="293" y="476"/>
                  </a:lnTo>
                  <a:lnTo>
                    <a:pt x="297" y="488"/>
                  </a:lnTo>
                  <a:lnTo>
                    <a:pt x="301" y="497"/>
                  </a:lnTo>
                  <a:lnTo>
                    <a:pt x="303" y="508"/>
                  </a:lnTo>
                  <a:lnTo>
                    <a:pt x="304" y="520"/>
                  </a:lnTo>
                  <a:lnTo>
                    <a:pt x="301" y="520"/>
                  </a:lnTo>
                  <a:lnTo>
                    <a:pt x="296" y="517"/>
                  </a:lnTo>
                  <a:lnTo>
                    <a:pt x="290" y="514"/>
                  </a:lnTo>
                  <a:lnTo>
                    <a:pt x="283" y="514"/>
                  </a:lnTo>
                  <a:lnTo>
                    <a:pt x="275" y="533"/>
                  </a:lnTo>
                  <a:lnTo>
                    <a:pt x="265" y="553"/>
                  </a:lnTo>
                  <a:lnTo>
                    <a:pt x="255" y="574"/>
                  </a:lnTo>
                  <a:lnTo>
                    <a:pt x="244" y="593"/>
                  </a:lnTo>
                  <a:lnTo>
                    <a:pt x="235" y="613"/>
                  </a:lnTo>
                  <a:lnTo>
                    <a:pt x="222" y="631"/>
                  </a:lnTo>
                  <a:lnTo>
                    <a:pt x="210" y="650"/>
                  </a:lnTo>
                  <a:lnTo>
                    <a:pt x="197" y="668"/>
                  </a:lnTo>
                  <a:lnTo>
                    <a:pt x="169" y="702"/>
                  </a:lnTo>
                  <a:lnTo>
                    <a:pt x="143" y="735"/>
                  </a:lnTo>
                  <a:lnTo>
                    <a:pt x="117" y="768"/>
                  </a:lnTo>
                  <a:lnTo>
                    <a:pt x="94" y="802"/>
                  </a:lnTo>
                  <a:lnTo>
                    <a:pt x="73" y="836"/>
                  </a:lnTo>
                  <a:lnTo>
                    <a:pt x="55" y="873"/>
                  </a:lnTo>
                  <a:lnTo>
                    <a:pt x="42" y="911"/>
                  </a:lnTo>
                  <a:lnTo>
                    <a:pt x="32" y="953"/>
                  </a:lnTo>
                  <a:lnTo>
                    <a:pt x="32" y="985"/>
                  </a:lnTo>
                  <a:lnTo>
                    <a:pt x="36" y="1020"/>
                  </a:lnTo>
                  <a:lnTo>
                    <a:pt x="42" y="1055"/>
                  </a:lnTo>
                  <a:lnTo>
                    <a:pt x="50" y="1084"/>
                  </a:lnTo>
                  <a:lnTo>
                    <a:pt x="39" y="1074"/>
                  </a:lnTo>
                  <a:lnTo>
                    <a:pt x="30" y="1066"/>
                  </a:lnTo>
                  <a:lnTo>
                    <a:pt x="22" y="1057"/>
                  </a:lnTo>
                  <a:lnTo>
                    <a:pt x="17" y="1049"/>
                  </a:lnTo>
                  <a:lnTo>
                    <a:pt x="12" y="1042"/>
                  </a:lnTo>
                  <a:lnTo>
                    <a:pt x="10" y="1037"/>
                  </a:lnTo>
                  <a:lnTo>
                    <a:pt x="8" y="1032"/>
                  </a:lnTo>
                  <a:lnTo>
                    <a:pt x="8" y="1031"/>
                  </a:lnTo>
                  <a:lnTo>
                    <a:pt x="1" y="995"/>
                  </a:lnTo>
                  <a:lnTo>
                    <a:pt x="0" y="957"/>
                  </a:lnTo>
                  <a:lnTo>
                    <a:pt x="3" y="923"/>
                  </a:lnTo>
                  <a:lnTo>
                    <a:pt x="11" y="886"/>
                  </a:lnTo>
                  <a:lnTo>
                    <a:pt x="21" y="853"/>
                  </a:lnTo>
                  <a:lnTo>
                    <a:pt x="36" y="823"/>
                  </a:lnTo>
                  <a:lnTo>
                    <a:pt x="53" y="793"/>
                  </a:lnTo>
                  <a:lnTo>
                    <a:pt x="71" y="767"/>
                  </a:lnTo>
                  <a:lnTo>
                    <a:pt x="97" y="736"/>
                  </a:lnTo>
                  <a:lnTo>
                    <a:pt x="123" y="709"/>
                  </a:lnTo>
                  <a:lnTo>
                    <a:pt x="149" y="679"/>
                  </a:lnTo>
                  <a:lnTo>
                    <a:pt x="174" y="652"/>
                  </a:lnTo>
                  <a:lnTo>
                    <a:pt x="197" y="622"/>
                  </a:lnTo>
                  <a:lnTo>
                    <a:pt x="219" y="592"/>
                  </a:lnTo>
                  <a:lnTo>
                    <a:pt x="240" y="558"/>
                  </a:lnTo>
                  <a:lnTo>
                    <a:pt x="258" y="522"/>
                  </a:lnTo>
                  <a:lnTo>
                    <a:pt x="275" y="488"/>
                  </a:lnTo>
                  <a:lnTo>
                    <a:pt x="269" y="478"/>
                  </a:lnTo>
                  <a:lnTo>
                    <a:pt x="265" y="467"/>
                  </a:lnTo>
                  <a:lnTo>
                    <a:pt x="258" y="457"/>
                  </a:lnTo>
                  <a:lnTo>
                    <a:pt x="251" y="449"/>
                  </a:lnTo>
                  <a:lnTo>
                    <a:pt x="230" y="450"/>
                  </a:lnTo>
                  <a:lnTo>
                    <a:pt x="214" y="460"/>
                  </a:lnTo>
                  <a:lnTo>
                    <a:pt x="203" y="479"/>
                  </a:lnTo>
                  <a:lnTo>
                    <a:pt x="194" y="504"/>
                  </a:lnTo>
                  <a:lnTo>
                    <a:pt x="190" y="533"/>
                  </a:lnTo>
                  <a:lnTo>
                    <a:pt x="186" y="563"/>
                  </a:lnTo>
                  <a:lnTo>
                    <a:pt x="185" y="592"/>
                  </a:lnTo>
                  <a:lnTo>
                    <a:pt x="183" y="617"/>
                  </a:lnTo>
                  <a:lnTo>
                    <a:pt x="176" y="607"/>
                  </a:lnTo>
                  <a:lnTo>
                    <a:pt x="169" y="577"/>
                  </a:lnTo>
                  <a:lnTo>
                    <a:pt x="167" y="535"/>
                  </a:lnTo>
                  <a:lnTo>
                    <a:pt x="169" y="493"/>
                  </a:lnTo>
                  <a:lnTo>
                    <a:pt x="174" y="481"/>
                  </a:lnTo>
                  <a:lnTo>
                    <a:pt x="179" y="470"/>
                  </a:lnTo>
                  <a:lnTo>
                    <a:pt x="183" y="457"/>
                  </a:lnTo>
                  <a:lnTo>
                    <a:pt x="190" y="446"/>
                  </a:lnTo>
                  <a:lnTo>
                    <a:pt x="197" y="436"/>
                  </a:lnTo>
                  <a:lnTo>
                    <a:pt x="204" y="425"/>
                  </a:lnTo>
                  <a:lnTo>
                    <a:pt x="214" y="415"/>
                  </a:lnTo>
                  <a:lnTo>
                    <a:pt x="224" y="407"/>
                  </a:lnTo>
                  <a:lnTo>
                    <a:pt x="207" y="382"/>
                  </a:lnTo>
                  <a:lnTo>
                    <a:pt x="207" y="353"/>
                  </a:lnTo>
                  <a:lnTo>
                    <a:pt x="210" y="324"/>
                  </a:lnTo>
                  <a:lnTo>
                    <a:pt x="201" y="296"/>
                  </a:lnTo>
                  <a:lnTo>
                    <a:pt x="187" y="276"/>
                  </a:lnTo>
                  <a:lnTo>
                    <a:pt x="187" y="256"/>
                  </a:lnTo>
                  <a:lnTo>
                    <a:pt x="190" y="233"/>
                  </a:lnTo>
                  <a:lnTo>
                    <a:pt x="186" y="210"/>
                  </a:lnTo>
                  <a:lnTo>
                    <a:pt x="179" y="190"/>
                  </a:lnTo>
                  <a:lnTo>
                    <a:pt x="174" y="169"/>
                  </a:lnTo>
                  <a:lnTo>
                    <a:pt x="171" y="149"/>
                  </a:lnTo>
                  <a:lnTo>
                    <a:pt x="172" y="126"/>
                  </a:lnTo>
                  <a:lnTo>
                    <a:pt x="187" y="97"/>
                  </a:lnTo>
                  <a:lnTo>
                    <a:pt x="187" y="64"/>
                  </a:lnTo>
                  <a:lnTo>
                    <a:pt x="186" y="30"/>
                  </a:lnTo>
                  <a:lnTo>
                    <a:pt x="194" y="0"/>
                  </a:lnTo>
                  <a:lnTo>
                    <a:pt x="200" y="1"/>
                  </a:lnTo>
                  <a:lnTo>
                    <a:pt x="214" y="5"/>
                  </a:lnTo>
                  <a:lnTo>
                    <a:pt x="228" y="14"/>
                  </a:lnTo>
                  <a:lnTo>
                    <a:pt x="235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39">
              <a:extLst>
                <a:ext uri="{FF2B5EF4-FFF2-40B4-BE49-F238E27FC236}">
                  <a16:creationId xmlns:a16="http://schemas.microsoft.com/office/drawing/2014/main" id="{8B69CA21-A9DF-4AE8-9B31-7E2BEB80F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0838" y="5341938"/>
              <a:ext cx="385763" cy="444500"/>
            </a:xfrm>
            <a:custGeom>
              <a:avLst/>
              <a:gdLst>
                <a:gd name="T0" fmla="*/ 2147483646 w 485"/>
                <a:gd name="T1" fmla="*/ 2147483646 h 560"/>
                <a:gd name="T2" fmla="*/ 2147483646 w 485"/>
                <a:gd name="T3" fmla="*/ 2147483646 h 560"/>
                <a:gd name="T4" fmla="*/ 2147483646 w 485"/>
                <a:gd name="T5" fmla="*/ 2147483646 h 560"/>
                <a:gd name="T6" fmla="*/ 2147483646 w 485"/>
                <a:gd name="T7" fmla="*/ 2147483646 h 560"/>
                <a:gd name="T8" fmla="*/ 2147483646 w 485"/>
                <a:gd name="T9" fmla="*/ 2147483646 h 560"/>
                <a:gd name="T10" fmla="*/ 2147483646 w 485"/>
                <a:gd name="T11" fmla="*/ 2147483646 h 560"/>
                <a:gd name="T12" fmla="*/ 2147483646 w 485"/>
                <a:gd name="T13" fmla="*/ 2147483646 h 560"/>
                <a:gd name="T14" fmla="*/ 2147483646 w 485"/>
                <a:gd name="T15" fmla="*/ 2147483646 h 560"/>
                <a:gd name="T16" fmla="*/ 2147483646 w 485"/>
                <a:gd name="T17" fmla="*/ 2147483646 h 560"/>
                <a:gd name="T18" fmla="*/ 2147483646 w 485"/>
                <a:gd name="T19" fmla="*/ 2147483646 h 560"/>
                <a:gd name="T20" fmla="*/ 2147483646 w 485"/>
                <a:gd name="T21" fmla="*/ 2147483646 h 560"/>
                <a:gd name="T22" fmla="*/ 2147483646 w 485"/>
                <a:gd name="T23" fmla="*/ 2147483646 h 560"/>
                <a:gd name="T24" fmla="*/ 2147483646 w 485"/>
                <a:gd name="T25" fmla="*/ 2147483646 h 560"/>
                <a:gd name="T26" fmla="*/ 2147483646 w 485"/>
                <a:gd name="T27" fmla="*/ 2147483646 h 560"/>
                <a:gd name="T28" fmla="*/ 2147483646 w 485"/>
                <a:gd name="T29" fmla="*/ 2147483646 h 560"/>
                <a:gd name="T30" fmla="*/ 2147483646 w 485"/>
                <a:gd name="T31" fmla="*/ 2147483646 h 560"/>
                <a:gd name="T32" fmla="*/ 2147483646 w 485"/>
                <a:gd name="T33" fmla="*/ 2147483646 h 560"/>
                <a:gd name="T34" fmla="*/ 2147483646 w 485"/>
                <a:gd name="T35" fmla="*/ 2147483646 h 560"/>
                <a:gd name="T36" fmla="*/ 2147483646 w 485"/>
                <a:gd name="T37" fmla="*/ 2147483646 h 560"/>
                <a:gd name="T38" fmla="*/ 2147483646 w 485"/>
                <a:gd name="T39" fmla="*/ 2147483646 h 560"/>
                <a:gd name="T40" fmla="*/ 2147483646 w 485"/>
                <a:gd name="T41" fmla="*/ 2147483646 h 560"/>
                <a:gd name="T42" fmla="*/ 2147483646 w 485"/>
                <a:gd name="T43" fmla="*/ 2147483646 h 560"/>
                <a:gd name="T44" fmla="*/ 2147483646 w 485"/>
                <a:gd name="T45" fmla="*/ 2147483646 h 560"/>
                <a:gd name="T46" fmla="*/ 1006532820 w 485"/>
                <a:gd name="T47" fmla="*/ 1500123206 h 560"/>
                <a:gd name="T48" fmla="*/ 2147483646 w 485"/>
                <a:gd name="T49" fmla="*/ 0 h 560"/>
                <a:gd name="T50" fmla="*/ 2147483646 w 485"/>
                <a:gd name="T51" fmla="*/ 2000373825 h 560"/>
                <a:gd name="T52" fmla="*/ 2147483646 w 485"/>
                <a:gd name="T53" fmla="*/ 2147483646 h 560"/>
                <a:gd name="T54" fmla="*/ 2147483646 w 485"/>
                <a:gd name="T55" fmla="*/ 2147483646 h 560"/>
                <a:gd name="T56" fmla="*/ 2147483646 w 485"/>
                <a:gd name="T57" fmla="*/ 2147483646 h 560"/>
                <a:gd name="T58" fmla="*/ 2147483646 w 485"/>
                <a:gd name="T59" fmla="*/ 2147483646 h 560"/>
                <a:gd name="T60" fmla="*/ 2147483646 w 485"/>
                <a:gd name="T61" fmla="*/ 2147483646 h 560"/>
                <a:gd name="T62" fmla="*/ 2147483646 w 485"/>
                <a:gd name="T63" fmla="*/ 2147483646 h 560"/>
                <a:gd name="T64" fmla="*/ 2147483646 w 485"/>
                <a:gd name="T65" fmla="*/ 2147483646 h 560"/>
                <a:gd name="T66" fmla="*/ 2147483646 w 485"/>
                <a:gd name="T67" fmla="*/ 2147483646 h 560"/>
                <a:gd name="T68" fmla="*/ 2147483646 w 485"/>
                <a:gd name="T69" fmla="*/ 2147483646 h 560"/>
                <a:gd name="T70" fmla="*/ 2147483646 w 485"/>
                <a:gd name="T71" fmla="*/ 2147483646 h 560"/>
                <a:gd name="T72" fmla="*/ 2147483646 w 485"/>
                <a:gd name="T73" fmla="*/ 2147483646 h 560"/>
                <a:gd name="T74" fmla="*/ 2147483646 w 485"/>
                <a:gd name="T75" fmla="*/ 2147483646 h 560"/>
                <a:gd name="T76" fmla="*/ 2147483646 w 485"/>
                <a:gd name="T77" fmla="*/ 2147483646 h 560"/>
                <a:gd name="T78" fmla="*/ 2147483646 w 485"/>
                <a:gd name="T79" fmla="*/ 2147483646 h 560"/>
                <a:gd name="T80" fmla="*/ 2147483646 w 485"/>
                <a:gd name="T81" fmla="*/ 2147483646 h 560"/>
                <a:gd name="T82" fmla="*/ 2147483646 w 485"/>
                <a:gd name="T83" fmla="*/ 2147483646 h 560"/>
                <a:gd name="T84" fmla="*/ 2147483646 w 485"/>
                <a:gd name="T85" fmla="*/ 2147483646 h 560"/>
                <a:gd name="T86" fmla="*/ 2147483646 w 485"/>
                <a:gd name="T87" fmla="*/ 2147483646 h 560"/>
                <a:gd name="T88" fmla="*/ 2147483646 w 485"/>
                <a:gd name="T89" fmla="*/ 2147483646 h 560"/>
                <a:gd name="T90" fmla="*/ 2147483646 w 485"/>
                <a:gd name="T91" fmla="*/ 2147483646 h 560"/>
                <a:gd name="T92" fmla="*/ 2147483646 w 485"/>
                <a:gd name="T93" fmla="*/ 2147483646 h 560"/>
                <a:gd name="T94" fmla="*/ 2147483646 w 485"/>
                <a:gd name="T95" fmla="*/ 2147483646 h 560"/>
                <a:gd name="T96" fmla="*/ 2147483646 w 485"/>
                <a:gd name="T97" fmla="*/ 2147483646 h 5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5"/>
                <a:gd name="T148" fmla="*/ 0 h 560"/>
                <a:gd name="T149" fmla="*/ 485 w 485"/>
                <a:gd name="T150" fmla="*/ 560 h 5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5" h="560">
                  <a:moveTo>
                    <a:pt x="446" y="432"/>
                  </a:moveTo>
                  <a:lnTo>
                    <a:pt x="436" y="422"/>
                  </a:lnTo>
                  <a:lnTo>
                    <a:pt x="427" y="414"/>
                  </a:lnTo>
                  <a:lnTo>
                    <a:pt x="420" y="406"/>
                  </a:lnTo>
                  <a:lnTo>
                    <a:pt x="423" y="393"/>
                  </a:lnTo>
                  <a:lnTo>
                    <a:pt x="424" y="379"/>
                  </a:lnTo>
                  <a:lnTo>
                    <a:pt x="423" y="367"/>
                  </a:lnTo>
                  <a:lnTo>
                    <a:pt x="418" y="354"/>
                  </a:lnTo>
                  <a:lnTo>
                    <a:pt x="414" y="342"/>
                  </a:lnTo>
                  <a:lnTo>
                    <a:pt x="407" y="332"/>
                  </a:lnTo>
                  <a:lnTo>
                    <a:pt x="399" y="322"/>
                  </a:lnTo>
                  <a:lnTo>
                    <a:pt x="389" y="313"/>
                  </a:lnTo>
                  <a:lnTo>
                    <a:pt x="380" y="304"/>
                  </a:lnTo>
                  <a:lnTo>
                    <a:pt x="371" y="300"/>
                  </a:lnTo>
                  <a:lnTo>
                    <a:pt x="363" y="299"/>
                  </a:lnTo>
                  <a:lnTo>
                    <a:pt x="355" y="297"/>
                  </a:lnTo>
                  <a:lnTo>
                    <a:pt x="346" y="299"/>
                  </a:lnTo>
                  <a:lnTo>
                    <a:pt x="338" y="300"/>
                  </a:lnTo>
                  <a:lnTo>
                    <a:pt x="330" y="303"/>
                  </a:lnTo>
                  <a:lnTo>
                    <a:pt x="321" y="307"/>
                  </a:lnTo>
                  <a:lnTo>
                    <a:pt x="314" y="311"/>
                  </a:lnTo>
                  <a:lnTo>
                    <a:pt x="324" y="325"/>
                  </a:lnTo>
                  <a:lnTo>
                    <a:pt x="331" y="339"/>
                  </a:lnTo>
                  <a:lnTo>
                    <a:pt x="334" y="356"/>
                  </a:lnTo>
                  <a:lnTo>
                    <a:pt x="335" y="371"/>
                  </a:lnTo>
                  <a:lnTo>
                    <a:pt x="321" y="363"/>
                  </a:lnTo>
                  <a:lnTo>
                    <a:pt x="299" y="338"/>
                  </a:lnTo>
                  <a:lnTo>
                    <a:pt x="274" y="302"/>
                  </a:lnTo>
                  <a:lnTo>
                    <a:pt x="249" y="260"/>
                  </a:lnTo>
                  <a:lnTo>
                    <a:pt x="224" y="218"/>
                  </a:lnTo>
                  <a:lnTo>
                    <a:pt x="202" y="182"/>
                  </a:lnTo>
                  <a:lnTo>
                    <a:pt x="188" y="156"/>
                  </a:lnTo>
                  <a:lnTo>
                    <a:pt x="182" y="146"/>
                  </a:lnTo>
                  <a:lnTo>
                    <a:pt x="168" y="125"/>
                  </a:lnTo>
                  <a:lnTo>
                    <a:pt x="156" y="107"/>
                  </a:lnTo>
                  <a:lnTo>
                    <a:pt x="145" y="92"/>
                  </a:lnTo>
                  <a:lnTo>
                    <a:pt x="131" y="78"/>
                  </a:lnTo>
                  <a:lnTo>
                    <a:pt x="117" y="67"/>
                  </a:lnTo>
                  <a:lnTo>
                    <a:pt x="99" y="54"/>
                  </a:lnTo>
                  <a:lnTo>
                    <a:pt x="77" y="42"/>
                  </a:lnTo>
                  <a:lnTo>
                    <a:pt x="50" y="28"/>
                  </a:lnTo>
                  <a:lnTo>
                    <a:pt x="42" y="25"/>
                  </a:lnTo>
                  <a:lnTo>
                    <a:pt x="32" y="21"/>
                  </a:lnTo>
                  <a:lnTo>
                    <a:pt x="24" y="17"/>
                  </a:lnTo>
                  <a:lnTo>
                    <a:pt x="16" y="13"/>
                  </a:lnTo>
                  <a:lnTo>
                    <a:pt x="9" y="10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1"/>
                  </a:lnTo>
                  <a:lnTo>
                    <a:pt x="17" y="0"/>
                  </a:lnTo>
                  <a:lnTo>
                    <a:pt x="34" y="1"/>
                  </a:lnTo>
                  <a:lnTo>
                    <a:pt x="50" y="4"/>
                  </a:lnTo>
                  <a:lnTo>
                    <a:pt x="68" y="10"/>
                  </a:lnTo>
                  <a:lnTo>
                    <a:pt x="85" y="17"/>
                  </a:lnTo>
                  <a:lnTo>
                    <a:pt x="102" y="25"/>
                  </a:lnTo>
                  <a:lnTo>
                    <a:pt x="120" y="36"/>
                  </a:lnTo>
                  <a:lnTo>
                    <a:pt x="135" y="47"/>
                  </a:lnTo>
                  <a:lnTo>
                    <a:pt x="152" y="60"/>
                  </a:lnTo>
                  <a:lnTo>
                    <a:pt x="167" y="75"/>
                  </a:lnTo>
                  <a:lnTo>
                    <a:pt x="181" y="89"/>
                  </a:lnTo>
                  <a:lnTo>
                    <a:pt x="195" y="106"/>
                  </a:lnTo>
                  <a:lnTo>
                    <a:pt x="207" y="122"/>
                  </a:lnTo>
                  <a:lnTo>
                    <a:pt x="218" y="139"/>
                  </a:lnTo>
                  <a:lnTo>
                    <a:pt x="228" y="156"/>
                  </a:lnTo>
                  <a:lnTo>
                    <a:pt x="236" y="174"/>
                  </a:lnTo>
                  <a:lnTo>
                    <a:pt x="295" y="277"/>
                  </a:lnTo>
                  <a:lnTo>
                    <a:pt x="303" y="279"/>
                  </a:lnTo>
                  <a:lnTo>
                    <a:pt x="311" y="278"/>
                  </a:lnTo>
                  <a:lnTo>
                    <a:pt x="318" y="275"/>
                  </a:lnTo>
                  <a:lnTo>
                    <a:pt x="327" y="272"/>
                  </a:lnTo>
                  <a:lnTo>
                    <a:pt x="343" y="271"/>
                  </a:lnTo>
                  <a:lnTo>
                    <a:pt x="360" y="271"/>
                  </a:lnTo>
                  <a:lnTo>
                    <a:pt x="377" y="272"/>
                  </a:lnTo>
                  <a:lnTo>
                    <a:pt x="393" y="277"/>
                  </a:lnTo>
                  <a:lnTo>
                    <a:pt x="409" y="282"/>
                  </a:lnTo>
                  <a:lnTo>
                    <a:pt x="423" y="290"/>
                  </a:lnTo>
                  <a:lnTo>
                    <a:pt x="434" y="302"/>
                  </a:lnTo>
                  <a:lnTo>
                    <a:pt x="443" y="317"/>
                  </a:lnTo>
                  <a:lnTo>
                    <a:pt x="450" y="328"/>
                  </a:lnTo>
                  <a:lnTo>
                    <a:pt x="452" y="340"/>
                  </a:lnTo>
                  <a:lnTo>
                    <a:pt x="450" y="354"/>
                  </a:lnTo>
                  <a:lnTo>
                    <a:pt x="449" y="367"/>
                  </a:lnTo>
                  <a:lnTo>
                    <a:pt x="449" y="379"/>
                  </a:lnTo>
                  <a:lnTo>
                    <a:pt x="450" y="392"/>
                  </a:lnTo>
                  <a:lnTo>
                    <a:pt x="457" y="402"/>
                  </a:lnTo>
                  <a:lnTo>
                    <a:pt x="470" y="411"/>
                  </a:lnTo>
                  <a:lnTo>
                    <a:pt x="475" y="429"/>
                  </a:lnTo>
                  <a:lnTo>
                    <a:pt x="481" y="449"/>
                  </a:lnTo>
                  <a:lnTo>
                    <a:pt x="484" y="468"/>
                  </a:lnTo>
                  <a:lnTo>
                    <a:pt x="485" y="489"/>
                  </a:lnTo>
                  <a:lnTo>
                    <a:pt x="485" y="509"/>
                  </a:lnTo>
                  <a:lnTo>
                    <a:pt x="480" y="527"/>
                  </a:lnTo>
                  <a:lnTo>
                    <a:pt x="471" y="545"/>
                  </a:lnTo>
                  <a:lnTo>
                    <a:pt x="459" y="560"/>
                  </a:lnTo>
                  <a:lnTo>
                    <a:pt x="459" y="543"/>
                  </a:lnTo>
                  <a:lnTo>
                    <a:pt x="459" y="506"/>
                  </a:lnTo>
                  <a:lnTo>
                    <a:pt x="456" y="463"/>
                  </a:lnTo>
                  <a:lnTo>
                    <a:pt x="446" y="4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40">
              <a:extLst>
                <a:ext uri="{FF2B5EF4-FFF2-40B4-BE49-F238E27FC236}">
                  <a16:creationId xmlns:a16="http://schemas.microsoft.com/office/drawing/2014/main" id="{5467D18F-7527-4D4F-9155-04C2E6ADF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000" y="5362575"/>
              <a:ext cx="260350" cy="608013"/>
            </a:xfrm>
            <a:custGeom>
              <a:avLst/>
              <a:gdLst>
                <a:gd name="T0" fmla="*/ 2147483646 w 327"/>
                <a:gd name="T1" fmla="*/ 2147483646 h 766"/>
                <a:gd name="T2" fmla="*/ 2147483646 w 327"/>
                <a:gd name="T3" fmla="*/ 2147483646 h 766"/>
                <a:gd name="T4" fmla="*/ 2147483646 w 327"/>
                <a:gd name="T5" fmla="*/ 2147483646 h 766"/>
                <a:gd name="T6" fmla="*/ 2147483646 w 327"/>
                <a:gd name="T7" fmla="*/ 2147483646 h 766"/>
                <a:gd name="T8" fmla="*/ 2147483646 w 327"/>
                <a:gd name="T9" fmla="*/ 2147483646 h 766"/>
                <a:gd name="T10" fmla="*/ 2147483646 w 327"/>
                <a:gd name="T11" fmla="*/ 2147483646 h 766"/>
                <a:gd name="T12" fmla="*/ 2147483646 w 327"/>
                <a:gd name="T13" fmla="*/ 2147483646 h 766"/>
                <a:gd name="T14" fmla="*/ 2147483646 w 327"/>
                <a:gd name="T15" fmla="*/ 2147483646 h 766"/>
                <a:gd name="T16" fmla="*/ 2147483646 w 327"/>
                <a:gd name="T17" fmla="*/ 2147483646 h 766"/>
                <a:gd name="T18" fmla="*/ 2147483646 w 327"/>
                <a:gd name="T19" fmla="*/ 2147483646 h 766"/>
                <a:gd name="T20" fmla="*/ 2147483646 w 327"/>
                <a:gd name="T21" fmla="*/ 2147483646 h 766"/>
                <a:gd name="T22" fmla="*/ 2147483646 w 327"/>
                <a:gd name="T23" fmla="*/ 2147483646 h 766"/>
                <a:gd name="T24" fmla="*/ 2147483646 w 327"/>
                <a:gd name="T25" fmla="*/ 2147483646 h 766"/>
                <a:gd name="T26" fmla="*/ 2147483646 w 327"/>
                <a:gd name="T27" fmla="*/ 2147483646 h 766"/>
                <a:gd name="T28" fmla="*/ 2147483646 w 327"/>
                <a:gd name="T29" fmla="*/ 2147483646 h 766"/>
                <a:gd name="T30" fmla="*/ 2147483646 w 327"/>
                <a:gd name="T31" fmla="*/ 2147483646 h 766"/>
                <a:gd name="T32" fmla="*/ 2147483646 w 327"/>
                <a:gd name="T33" fmla="*/ 2147483646 h 766"/>
                <a:gd name="T34" fmla="*/ 2147483646 w 327"/>
                <a:gd name="T35" fmla="*/ 2147483646 h 766"/>
                <a:gd name="T36" fmla="*/ 2147483646 w 327"/>
                <a:gd name="T37" fmla="*/ 2147483646 h 766"/>
                <a:gd name="T38" fmla="*/ 2147483646 w 327"/>
                <a:gd name="T39" fmla="*/ 2147483646 h 766"/>
                <a:gd name="T40" fmla="*/ 2147483646 w 327"/>
                <a:gd name="T41" fmla="*/ 2147483646 h 766"/>
                <a:gd name="T42" fmla="*/ 2147483646 w 327"/>
                <a:gd name="T43" fmla="*/ 2147483646 h 766"/>
                <a:gd name="T44" fmla="*/ 2147483646 w 327"/>
                <a:gd name="T45" fmla="*/ 2147483646 h 766"/>
                <a:gd name="T46" fmla="*/ 2147483646 w 327"/>
                <a:gd name="T47" fmla="*/ 2147483646 h 766"/>
                <a:gd name="T48" fmla="*/ 2147483646 w 327"/>
                <a:gd name="T49" fmla="*/ 2147483646 h 766"/>
                <a:gd name="T50" fmla="*/ 2147483646 w 327"/>
                <a:gd name="T51" fmla="*/ 2147483646 h 766"/>
                <a:gd name="T52" fmla="*/ 2147483646 w 327"/>
                <a:gd name="T53" fmla="*/ 2147483646 h 766"/>
                <a:gd name="T54" fmla="*/ 2147483646 w 327"/>
                <a:gd name="T55" fmla="*/ 2147483646 h 766"/>
                <a:gd name="T56" fmla="*/ 2147483646 w 327"/>
                <a:gd name="T57" fmla="*/ 2147483646 h 766"/>
                <a:gd name="T58" fmla="*/ 2147483646 w 327"/>
                <a:gd name="T59" fmla="*/ 2147483646 h 766"/>
                <a:gd name="T60" fmla="*/ 2147483646 w 327"/>
                <a:gd name="T61" fmla="*/ 2147483646 h 766"/>
                <a:gd name="T62" fmla="*/ 2147483646 w 327"/>
                <a:gd name="T63" fmla="*/ 2147483646 h 766"/>
                <a:gd name="T64" fmla="*/ 2147483646 w 327"/>
                <a:gd name="T65" fmla="*/ 2147483646 h 766"/>
                <a:gd name="T66" fmla="*/ 2147483646 w 327"/>
                <a:gd name="T67" fmla="*/ 2147483646 h 766"/>
                <a:gd name="T68" fmla="*/ 2147483646 w 327"/>
                <a:gd name="T69" fmla="*/ 2147483646 h 766"/>
                <a:gd name="T70" fmla="*/ 2147483646 w 327"/>
                <a:gd name="T71" fmla="*/ 2147483646 h 766"/>
                <a:gd name="T72" fmla="*/ 2147483646 w 327"/>
                <a:gd name="T73" fmla="*/ 2147483646 h 766"/>
                <a:gd name="T74" fmla="*/ 2147483646 w 327"/>
                <a:gd name="T75" fmla="*/ 2147483646 h 766"/>
                <a:gd name="T76" fmla="*/ 2147483646 w 327"/>
                <a:gd name="T77" fmla="*/ 2147483646 h 766"/>
                <a:gd name="T78" fmla="*/ 2147483646 w 327"/>
                <a:gd name="T79" fmla="*/ 2147483646 h 766"/>
                <a:gd name="T80" fmla="*/ 2147483646 w 327"/>
                <a:gd name="T81" fmla="*/ 2147483646 h 766"/>
                <a:gd name="T82" fmla="*/ 2147483646 w 327"/>
                <a:gd name="T83" fmla="*/ 2147483646 h 766"/>
                <a:gd name="T84" fmla="*/ 2147483646 w 327"/>
                <a:gd name="T85" fmla="*/ 2147483646 h 766"/>
                <a:gd name="T86" fmla="*/ 2147483646 w 327"/>
                <a:gd name="T87" fmla="*/ 2147483646 h 766"/>
                <a:gd name="T88" fmla="*/ 2147483646 w 327"/>
                <a:gd name="T89" fmla="*/ 0 h 766"/>
                <a:gd name="T90" fmla="*/ 2147483646 w 327"/>
                <a:gd name="T91" fmla="*/ 2147483646 h 766"/>
                <a:gd name="T92" fmla="*/ 2147483646 w 327"/>
                <a:gd name="T93" fmla="*/ 2147483646 h 766"/>
                <a:gd name="T94" fmla="*/ 2147483646 w 327"/>
                <a:gd name="T95" fmla="*/ 2147483646 h 766"/>
                <a:gd name="T96" fmla="*/ 2147483646 w 327"/>
                <a:gd name="T97" fmla="*/ 2147483646 h 76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7"/>
                <a:gd name="T148" fmla="*/ 0 h 766"/>
                <a:gd name="T149" fmla="*/ 327 w 327"/>
                <a:gd name="T150" fmla="*/ 766 h 76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7" h="766">
                  <a:moveTo>
                    <a:pt x="304" y="62"/>
                  </a:moveTo>
                  <a:lnTo>
                    <a:pt x="319" y="94"/>
                  </a:lnTo>
                  <a:lnTo>
                    <a:pt x="327" y="131"/>
                  </a:lnTo>
                  <a:lnTo>
                    <a:pt x="327" y="167"/>
                  </a:lnTo>
                  <a:lnTo>
                    <a:pt x="312" y="202"/>
                  </a:lnTo>
                  <a:lnTo>
                    <a:pt x="307" y="212"/>
                  </a:lnTo>
                  <a:lnTo>
                    <a:pt x="301" y="223"/>
                  </a:lnTo>
                  <a:lnTo>
                    <a:pt x="295" y="234"/>
                  </a:lnTo>
                  <a:lnTo>
                    <a:pt x="293" y="246"/>
                  </a:lnTo>
                  <a:lnTo>
                    <a:pt x="291" y="260"/>
                  </a:lnTo>
                  <a:lnTo>
                    <a:pt x="287" y="299"/>
                  </a:lnTo>
                  <a:lnTo>
                    <a:pt x="282" y="353"/>
                  </a:lnTo>
                  <a:lnTo>
                    <a:pt x="272" y="419"/>
                  </a:lnTo>
                  <a:lnTo>
                    <a:pt x="261" y="485"/>
                  </a:lnTo>
                  <a:lnTo>
                    <a:pt x="247" y="548"/>
                  </a:lnTo>
                  <a:lnTo>
                    <a:pt x="230" y="599"/>
                  </a:lnTo>
                  <a:lnTo>
                    <a:pt x="212" y="631"/>
                  </a:lnTo>
                  <a:lnTo>
                    <a:pt x="198" y="649"/>
                  </a:lnTo>
                  <a:lnTo>
                    <a:pt x="184" y="666"/>
                  </a:lnTo>
                  <a:lnTo>
                    <a:pt x="173" y="680"/>
                  </a:lnTo>
                  <a:lnTo>
                    <a:pt x="162" y="692"/>
                  </a:lnTo>
                  <a:lnTo>
                    <a:pt x="150" y="705"/>
                  </a:lnTo>
                  <a:lnTo>
                    <a:pt x="136" y="716"/>
                  </a:lnTo>
                  <a:lnTo>
                    <a:pt x="119" y="729"/>
                  </a:lnTo>
                  <a:lnTo>
                    <a:pt x="100" y="741"/>
                  </a:lnTo>
                  <a:lnTo>
                    <a:pt x="125" y="741"/>
                  </a:lnTo>
                  <a:lnTo>
                    <a:pt x="147" y="737"/>
                  </a:lnTo>
                  <a:lnTo>
                    <a:pt x="166" y="729"/>
                  </a:lnTo>
                  <a:lnTo>
                    <a:pt x="183" y="718"/>
                  </a:lnTo>
                  <a:lnTo>
                    <a:pt x="197" y="708"/>
                  </a:lnTo>
                  <a:lnTo>
                    <a:pt x="207" y="698"/>
                  </a:lnTo>
                  <a:lnTo>
                    <a:pt x="212" y="692"/>
                  </a:lnTo>
                  <a:lnTo>
                    <a:pt x="215" y="692"/>
                  </a:lnTo>
                  <a:lnTo>
                    <a:pt x="211" y="702"/>
                  </a:lnTo>
                  <a:lnTo>
                    <a:pt x="207" y="711"/>
                  </a:lnTo>
                  <a:lnTo>
                    <a:pt x="201" y="719"/>
                  </a:lnTo>
                  <a:lnTo>
                    <a:pt x="195" y="729"/>
                  </a:lnTo>
                  <a:lnTo>
                    <a:pt x="182" y="740"/>
                  </a:lnTo>
                  <a:lnTo>
                    <a:pt x="168" y="749"/>
                  </a:lnTo>
                  <a:lnTo>
                    <a:pt x="155" y="756"/>
                  </a:lnTo>
                  <a:lnTo>
                    <a:pt x="141" y="762"/>
                  </a:lnTo>
                  <a:lnTo>
                    <a:pt x="127" y="765"/>
                  </a:lnTo>
                  <a:lnTo>
                    <a:pt x="112" y="766"/>
                  </a:lnTo>
                  <a:lnTo>
                    <a:pt x="97" y="765"/>
                  </a:lnTo>
                  <a:lnTo>
                    <a:pt x="79" y="762"/>
                  </a:lnTo>
                  <a:lnTo>
                    <a:pt x="72" y="762"/>
                  </a:lnTo>
                  <a:lnTo>
                    <a:pt x="62" y="763"/>
                  </a:lnTo>
                  <a:lnTo>
                    <a:pt x="50" y="763"/>
                  </a:lnTo>
                  <a:lnTo>
                    <a:pt x="37" y="763"/>
                  </a:lnTo>
                  <a:lnTo>
                    <a:pt x="26" y="762"/>
                  </a:lnTo>
                  <a:lnTo>
                    <a:pt x="15" y="759"/>
                  </a:lnTo>
                  <a:lnTo>
                    <a:pt x="5" y="755"/>
                  </a:lnTo>
                  <a:lnTo>
                    <a:pt x="0" y="749"/>
                  </a:lnTo>
                  <a:lnTo>
                    <a:pt x="15" y="748"/>
                  </a:lnTo>
                  <a:lnTo>
                    <a:pt x="27" y="745"/>
                  </a:lnTo>
                  <a:lnTo>
                    <a:pt x="37" y="744"/>
                  </a:lnTo>
                  <a:lnTo>
                    <a:pt x="47" y="741"/>
                  </a:lnTo>
                  <a:lnTo>
                    <a:pt x="56" y="738"/>
                  </a:lnTo>
                  <a:lnTo>
                    <a:pt x="66" y="733"/>
                  </a:lnTo>
                  <a:lnTo>
                    <a:pt x="77" y="727"/>
                  </a:lnTo>
                  <a:lnTo>
                    <a:pt x="90" y="720"/>
                  </a:lnTo>
                  <a:lnTo>
                    <a:pt x="104" y="709"/>
                  </a:lnTo>
                  <a:lnTo>
                    <a:pt x="119" y="697"/>
                  </a:lnTo>
                  <a:lnTo>
                    <a:pt x="133" y="683"/>
                  </a:lnTo>
                  <a:lnTo>
                    <a:pt x="145" y="667"/>
                  </a:lnTo>
                  <a:lnTo>
                    <a:pt x="158" y="654"/>
                  </a:lnTo>
                  <a:lnTo>
                    <a:pt x="166" y="642"/>
                  </a:lnTo>
                  <a:lnTo>
                    <a:pt x="172" y="636"/>
                  </a:lnTo>
                  <a:lnTo>
                    <a:pt x="175" y="633"/>
                  </a:lnTo>
                  <a:lnTo>
                    <a:pt x="188" y="613"/>
                  </a:lnTo>
                  <a:lnTo>
                    <a:pt x="200" y="595"/>
                  </a:lnTo>
                  <a:lnTo>
                    <a:pt x="209" y="574"/>
                  </a:lnTo>
                  <a:lnTo>
                    <a:pt x="216" y="555"/>
                  </a:lnTo>
                  <a:lnTo>
                    <a:pt x="223" y="534"/>
                  </a:lnTo>
                  <a:lnTo>
                    <a:pt x="230" y="513"/>
                  </a:lnTo>
                  <a:lnTo>
                    <a:pt x="236" y="491"/>
                  </a:lnTo>
                  <a:lnTo>
                    <a:pt x="241" y="469"/>
                  </a:lnTo>
                  <a:lnTo>
                    <a:pt x="273" y="255"/>
                  </a:lnTo>
                  <a:lnTo>
                    <a:pt x="270" y="230"/>
                  </a:lnTo>
                  <a:lnTo>
                    <a:pt x="272" y="203"/>
                  </a:lnTo>
                  <a:lnTo>
                    <a:pt x="279" y="180"/>
                  </a:lnTo>
                  <a:lnTo>
                    <a:pt x="294" y="160"/>
                  </a:lnTo>
                  <a:lnTo>
                    <a:pt x="298" y="138"/>
                  </a:lnTo>
                  <a:lnTo>
                    <a:pt x="298" y="117"/>
                  </a:lnTo>
                  <a:lnTo>
                    <a:pt x="294" y="96"/>
                  </a:lnTo>
                  <a:lnTo>
                    <a:pt x="286" y="75"/>
                  </a:lnTo>
                  <a:lnTo>
                    <a:pt x="276" y="57"/>
                  </a:lnTo>
                  <a:lnTo>
                    <a:pt x="263" y="38"/>
                  </a:lnTo>
                  <a:lnTo>
                    <a:pt x="252" y="18"/>
                  </a:lnTo>
                  <a:lnTo>
                    <a:pt x="243" y="0"/>
                  </a:lnTo>
                  <a:lnTo>
                    <a:pt x="254" y="3"/>
                  </a:lnTo>
                  <a:lnTo>
                    <a:pt x="263" y="9"/>
                  </a:lnTo>
                  <a:lnTo>
                    <a:pt x="270" y="17"/>
                  </a:lnTo>
                  <a:lnTo>
                    <a:pt x="277" y="25"/>
                  </a:lnTo>
                  <a:lnTo>
                    <a:pt x="284" y="35"/>
                  </a:lnTo>
                  <a:lnTo>
                    <a:pt x="290" y="45"/>
                  </a:lnTo>
                  <a:lnTo>
                    <a:pt x="297" y="53"/>
                  </a:lnTo>
                  <a:lnTo>
                    <a:pt x="304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41">
              <a:extLst>
                <a:ext uri="{FF2B5EF4-FFF2-40B4-BE49-F238E27FC236}">
                  <a16:creationId xmlns:a16="http://schemas.microsoft.com/office/drawing/2014/main" id="{8AC572C4-336B-489E-BF80-1B95FF6E3B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688" y="5484813"/>
              <a:ext cx="501650" cy="415925"/>
            </a:xfrm>
            <a:custGeom>
              <a:avLst/>
              <a:gdLst>
                <a:gd name="T0" fmla="*/ 2147483646 w 631"/>
                <a:gd name="T1" fmla="*/ 2147483646 h 522"/>
                <a:gd name="T2" fmla="*/ 2147483646 w 631"/>
                <a:gd name="T3" fmla="*/ 2147483646 h 522"/>
                <a:gd name="T4" fmla="*/ 2147483646 w 631"/>
                <a:gd name="T5" fmla="*/ 2147483646 h 522"/>
                <a:gd name="T6" fmla="*/ 2147483646 w 631"/>
                <a:gd name="T7" fmla="*/ 2147483646 h 522"/>
                <a:gd name="T8" fmla="*/ 2147483646 w 631"/>
                <a:gd name="T9" fmla="*/ 2147483646 h 522"/>
                <a:gd name="T10" fmla="*/ 2147483646 w 631"/>
                <a:gd name="T11" fmla="*/ 2147483646 h 522"/>
                <a:gd name="T12" fmla="*/ 2147483646 w 631"/>
                <a:gd name="T13" fmla="*/ 2147483646 h 522"/>
                <a:gd name="T14" fmla="*/ 2147483646 w 631"/>
                <a:gd name="T15" fmla="*/ 2147483646 h 522"/>
                <a:gd name="T16" fmla="*/ 2147483646 w 631"/>
                <a:gd name="T17" fmla="*/ 2147483646 h 522"/>
                <a:gd name="T18" fmla="*/ 2147483646 w 631"/>
                <a:gd name="T19" fmla="*/ 2147483646 h 522"/>
                <a:gd name="T20" fmla="*/ 2147483646 w 631"/>
                <a:gd name="T21" fmla="*/ 2147483646 h 522"/>
                <a:gd name="T22" fmla="*/ 2147483646 w 631"/>
                <a:gd name="T23" fmla="*/ 2147483646 h 522"/>
                <a:gd name="T24" fmla="*/ 2147483646 w 631"/>
                <a:gd name="T25" fmla="*/ 2147483646 h 522"/>
                <a:gd name="T26" fmla="*/ 2147483646 w 631"/>
                <a:gd name="T27" fmla="*/ 2147483646 h 522"/>
                <a:gd name="T28" fmla="*/ 2147483646 w 631"/>
                <a:gd name="T29" fmla="*/ 2147483646 h 522"/>
                <a:gd name="T30" fmla="*/ 2147483646 w 631"/>
                <a:gd name="T31" fmla="*/ 2147483646 h 522"/>
                <a:gd name="T32" fmla="*/ 2147483646 w 631"/>
                <a:gd name="T33" fmla="*/ 2147483646 h 522"/>
                <a:gd name="T34" fmla="*/ 2147483646 w 631"/>
                <a:gd name="T35" fmla="*/ 2147483646 h 522"/>
                <a:gd name="T36" fmla="*/ 2147483646 w 631"/>
                <a:gd name="T37" fmla="*/ 2147483646 h 522"/>
                <a:gd name="T38" fmla="*/ 2147483646 w 631"/>
                <a:gd name="T39" fmla="*/ 2147483646 h 522"/>
                <a:gd name="T40" fmla="*/ 2147483646 w 631"/>
                <a:gd name="T41" fmla="*/ 2147483646 h 522"/>
                <a:gd name="T42" fmla="*/ 2147483646 w 631"/>
                <a:gd name="T43" fmla="*/ 2147483646 h 522"/>
                <a:gd name="T44" fmla="*/ 2147483646 w 631"/>
                <a:gd name="T45" fmla="*/ 2147483646 h 522"/>
                <a:gd name="T46" fmla="*/ 2147483646 w 631"/>
                <a:gd name="T47" fmla="*/ 2147483646 h 522"/>
                <a:gd name="T48" fmla="*/ 2147483646 w 631"/>
                <a:gd name="T49" fmla="*/ 2147483646 h 522"/>
                <a:gd name="T50" fmla="*/ 2147483646 w 631"/>
                <a:gd name="T51" fmla="*/ 2147483646 h 522"/>
                <a:gd name="T52" fmla="*/ 2147483646 w 631"/>
                <a:gd name="T53" fmla="*/ 2147483646 h 522"/>
                <a:gd name="T54" fmla="*/ 2147483646 w 631"/>
                <a:gd name="T55" fmla="*/ 2147483646 h 522"/>
                <a:gd name="T56" fmla="*/ 2147483646 w 631"/>
                <a:gd name="T57" fmla="*/ 2147483646 h 522"/>
                <a:gd name="T58" fmla="*/ 2147483646 w 631"/>
                <a:gd name="T59" fmla="*/ 2147483646 h 522"/>
                <a:gd name="T60" fmla="*/ 2147483646 w 631"/>
                <a:gd name="T61" fmla="*/ 2147483646 h 522"/>
                <a:gd name="T62" fmla="*/ 1004940101 w 631"/>
                <a:gd name="T63" fmla="*/ 2147483646 h 522"/>
                <a:gd name="T64" fmla="*/ 2147483646 w 631"/>
                <a:gd name="T65" fmla="*/ 2147483646 h 522"/>
                <a:gd name="T66" fmla="*/ 2147483646 w 631"/>
                <a:gd name="T67" fmla="*/ 2147483646 h 522"/>
                <a:gd name="T68" fmla="*/ 2147483646 w 631"/>
                <a:gd name="T69" fmla="*/ 2147483646 h 522"/>
                <a:gd name="T70" fmla="*/ 2147483646 w 631"/>
                <a:gd name="T71" fmla="*/ 2147483646 h 522"/>
                <a:gd name="T72" fmla="*/ 2147483646 w 631"/>
                <a:gd name="T73" fmla="*/ 2147483646 h 522"/>
                <a:gd name="T74" fmla="*/ 2147483646 w 631"/>
                <a:gd name="T75" fmla="*/ 2147483646 h 522"/>
                <a:gd name="T76" fmla="*/ 2147483646 w 631"/>
                <a:gd name="T77" fmla="*/ 2147483646 h 522"/>
                <a:gd name="T78" fmla="*/ 2147483646 w 631"/>
                <a:gd name="T79" fmla="*/ 2147483646 h 522"/>
                <a:gd name="T80" fmla="*/ 2147483646 w 631"/>
                <a:gd name="T81" fmla="*/ 1011992536 h 522"/>
                <a:gd name="T82" fmla="*/ 2147483646 w 631"/>
                <a:gd name="T83" fmla="*/ 2023350826 h 522"/>
                <a:gd name="T84" fmla="*/ 2147483646 w 631"/>
                <a:gd name="T85" fmla="*/ 2147483646 h 522"/>
                <a:gd name="T86" fmla="*/ 2147483646 w 631"/>
                <a:gd name="T87" fmla="*/ 2147483646 h 5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31"/>
                <a:gd name="T133" fmla="*/ 0 h 522"/>
                <a:gd name="T134" fmla="*/ 631 w 631"/>
                <a:gd name="T135" fmla="*/ 522 h 5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31" h="522">
                  <a:moveTo>
                    <a:pt x="596" y="129"/>
                  </a:moveTo>
                  <a:lnTo>
                    <a:pt x="631" y="197"/>
                  </a:lnTo>
                  <a:lnTo>
                    <a:pt x="627" y="194"/>
                  </a:lnTo>
                  <a:lnTo>
                    <a:pt x="613" y="182"/>
                  </a:lnTo>
                  <a:lnTo>
                    <a:pt x="594" y="164"/>
                  </a:lnTo>
                  <a:lnTo>
                    <a:pt x="570" y="141"/>
                  </a:lnTo>
                  <a:lnTo>
                    <a:pt x="548" y="119"/>
                  </a:lnTo>
                  <a:lnTo>
                    <a:pt x="527" y="100"/>
                  </a:lnTo>
                  <a:lnTo>
                    <a:pt x="513" y="86"/>
                  </a:lnTo>
                  <a:lnTo>
                    <a:pt x="508" y="80"/>
                  </a:lnTo>
                  <a:lnTo>
                    <a:pt x="485" y="65"/>
                  </a:lnTo>
                  <a:lnTo>
                    <a:pt x="460" y="52"/>
                  </a:lnTo>
                  <a:lnTo>
                    <a:pt x="434" y="44"/>
                  </a:lnTo>
                  <a:lnTo>
                    <a:pt x="406" y="37"/>
                  </a:lnTo>
                  <a:lnTo>
                    <a:pt x="377" y="34"/>
                  </a:lnTo>
                  <a:lnTo>
                    <a:pt x="349" y="34"/>
                  </a:lnTo>
                  <a:lnTo>
                    <a:pt x="321" y="37"/>
                  </a:lnTo>
                  <a:lnTo>
                    <a:pt x="294" y="44"/>
                  </a:lnTo>
                  <a:lnTo>
                    <a:pt x="262" y="54"/>
                  </a:lnTo>
                  <a:lnTo>
                    <a:pt x="230" y="68"/>
                  </a:lnTo>
                  <a:lnTo>
                    <a:pt x="201" y="84"/>
                  </a:lnTo>
                  <a:lnTo>
                    <a:pt x="173" y="104"/>
                  </a:lnTo>
                  <a:lnTo>
                    <a:pt x="146" y="128"/>
                  </a:lnTo>
                  <a:lnTo>
                    <a:pt x="123" y="153"/>
                  </a:lnTo>
                  <a:lnTo>
                    <a:pt x="102" y="182"/>
                  </a:lnTo>
                  <a:lnTo>
                    <a:pt x="85" y="211"/>
                  </a:lnTo>
                  <a:lnTo>
                    <a:pt x="78" y="223"/>
                  </a:lnTo>
                  <a:lnTo>
                    <a:pt x="75" y="239"/>
                  </a:lnTo>
                  <a:lnTo>
                    <a:pt x="71" y="253"/>
                  </a:lnTo>
                  <a:lnTo>
                    <a:pt x="69" y="268"/>
                  </a:lnTo>
                  <a:lnTo>
                    <a:pt x="50" y="287"/>
                  </a:lnTo>
                  <a:lnTo>
                    <a:pt x="38" y="308"/>
                  </a:lnTo>
                  <a:lnTo>
                    <a:pt x="32" y="333"/>
                  </a:lnTo>
                  <a:lnTo>
                    <a:pt x="32" y="358"/>
                  </a:lnTo>
                  <a:lnTo>
                    <a:pt x="37" y="383"/>
                  </a:lnTo>
                  <a:lnTo>
                    <a:pt x="44" y="408"/>
                  </a:lnTo>
                  <a:lnTo>
                    <a:pt x="53" y="432"/>
                  </a:lnTo>
                  <a:lnTo>
                    <a:pt x="64" y="453"/>
                  </a:lnTo>
                  <a:lnTo>
                    <a:pt x="73" y="464"/>
                  </a:lnTo>
                  <a:lnTo>
                    <a:pt x="84" y="475"/>
                  </a:lnTo>
                  <a:lnTo>
                    <a:pt x="95" y="486"/>
                  </a:lnTo>
                  <a:lnTo>
                    <a:pt x="105" y="497"/>
                  </a:lnTo>
                  <a:lnTo>
                    <a:pt x="105" y="472"/>
                  </a:lnTo>
                  <a:lnTo>
                    <a:pt x="107" y="447"/>
                  </a:lnTo>
                  <a:lnTo>
                    <a:pt x="116" y="424"/>
                  </a:lnTo>
                  <a:lnTo>
                    <a:pt x="130" y="404"/>
                  </a:lnTo>
                  <a:lnTo>
                    <a:pt x="135" y="422"/>
                  </a:lnTo>
                  <a:lnTo>
                    <a:pt x="144" y="440"/>
                  </a:lnTo>
                  <a:lnTo>
                    <a:pt x="152" y="457"/>
                  </a:lnTo>
                  <a:lnTo>
                    <a:pt x="157" y="467"/>
                  </a:lnTo>
                  <a:lnTo>
                    <a:pt x="159" y="451"/>
                  </a:lnTo>
                  <a:lnTo>
                    <a:pt x="157" y="429"/>
                  </a:lnTo>
                  <a:lnTo>
                    <a:pt x="157" y="410"/>
                  </a:lnTo>
                  <a:lnTo>
                    <a:pt x="164" y="396"/>
                  </a:lnTo>
                  <a:lnTo>
                    <a:pt x="173" y="401"/>
                  </a:lnTo>
                  <a:lnTo>
                    <a:pt x="185" y="412"/>
                  </a:lnTo>
                  <a:lnTo>
                    <a:pt x="201" y="428"/>
                  </a:lnTo>
                  <a:lnTo>
                    <a:pt x="217" y="446"/>
                  </a:lnTo>
                  <a:lnTo>
                    <a:pt x="232" y="464"/>
                  </a:lnTo>
                  <a:lnTo>
                    <a:pt x="246" y="479"/>
                  </a:lnTo>
                  <a:lnTo>
                    <a:pt x="255" y="490"/>
                  </a:lnTo>
                  <a:lnTo>
                    <a:pt x="259" y="494"/>
                  </a:lnTo>
                  <a:lnTo>
                    <a:pt x="239" y="489"/>
                  </a:lnTo>
                  <a:lnTo>
                    <a:pt x="221" y="481"/>
                  </a:lnTo>
                  <a:lnTo>
                    <a:pt x="206" y="468"/>
                  </a:lnTo>
                  <a:lnTo>
                    <a:pt x="194" y="454"/>
                  </a:lnTo>
                  <a:lnTo>
                    <a:pt x="182" y="440"/>
                  </a:lnTo>
                  <a:lnTo>
                    <a:pt x="176" y="429"/>
                  </a:lnTo>
                  <a:lnTo>
                    <a:pt x="170" y="421"/>
                  </a:lnTo>
                  <a:lnTo>
                    <a:pt x="169" y="418"/>
                  </a:lnTo>
                  <a:lnTo>
                    <a:pt x="169" y="439"/>
                  </a:lnTo>
                  <a:lnTo>
                    <a:pt x="171" y="460"/>
                  </a:lnTo>
                  <a:lnTo>
                    <a:pt x="177" y="481"/>
                  </a:lnTo>
                  <a:lnTo>
                    <a:pt x="184" y="501"/>
                  </a:lnTo>
                  <a:lnTo>
                    <a:pt x="174" y="500"/>
                  </a:lnTo>
                  <a:lnTo>
                    <a:pt x="164" y="494"/>
                  </a:lnTo>
                  <a:lnTo>
                    <a:pt x="156" y="487"/>
                  </a:lnTo>
                  <a:lnTo>
                    <a:pt x="149" y="479"/>
                  </a:lnTo>
                  <a:lnTo>
                    <a:pt x="142" y="469"/>
                  </a:lnTo>
                  <a:lnTo>
                    <a:pt x="137" y="460"/>
                  </a:lnTo>
                  <a:lnTo>
                    <a:pt x="131" y="450"/>
                  </a:lnTo>
                  <a:lnTo>
                    <a:pt x="127" y="442"/>
                  </a:lnTo>
                  <a:lnTo>
                    <a:pt x="124" y="462"/>
                  </a:lnTo>
                  <a:lnTo>
                    <a:pt x="126" y="483"/>
                  </a:lnTo>
                  <a:lnTo>
                    <a:pt x="131" y="504"/>
                  </a:lnTo>
                  <a:lnTo>
                    <a:pt x="141" y="522"/>
                  </a:lnTo>
                  <a:lnTo>
                    <a:pt x="105" y="507"/>
                  </a:lnTo>
                  <a:lnTo>
                    <a:pt x="75" y="492"/>
                  </a:lnTo>
                  <a:lnTo>
                    <a:pt x="52" y="474"/>
                  </a:lnTo>
                  <a:lnTo>
                    <a:pt x="35" y="454"/>
                  </a:lnTo>
                  <a:lnTo>
                    <a:pt x="21" y="433"/>
                  </a:lnTo>
                  <a:lnTo>
                    <a:pt x="13" y="410"/>
                  </a:lnTo>
                  <a:lnTo>
                    <a:pt x="6" y="385"/>
                  </a:lnTo>
                  <a:lnTo>
                    <a:pt x="2" y="358"/>
                  </a:lnTo>
                  <a:lnTo>
                    <a:pt x="0" y="343"/>
                  </a:lnTo>
                  <a:lnTo>
                    <a:pt x="2" y="328"/>
                  </a:lnTo>
                  <a:lnTo>
                    <a:pt x="3" y="314"/>
                  </a:lnTo>
                  <a:lnTo>
                    <a:pt x="7" y="300"/>
                  </a:lnTo>
                  <a:lnTo>
                    <a:pt x="14" y="286"/>
                  </a:lnTo>
                  <a:lnTo>
                    <a:pt x="21" y="275"/>
                  </a:lnTo>
                  <a:lnTo>
                    <a:pt x="31" y="264"/>
                  </a:lnTo>
                  <a:lnTo>
                    <a:pt x="42" y="254"/>
                  </a:lnTo>
                  <a:lnTo>
                    <a:pt x="48" y="237"/>
                  </a:lnTo>
                  <a:lnTo>
                    <a:pt x="52" y="221"/>
                  </a:lnTo>
                  <a:lnTo>
                    <a:pt x="57" y="204"/>
                  </a:lnTo>
                  <a:lnTo>
                    <a:pt x="63" y="187"/>
                  </a:lnTo>
                  <a:lnTo>
                    <a:pt x="69" y="172"/>
                  </a:lnTo>
                  <a:lnTo>
                    <a:pt x="77" y="155"/>
                  </a:lnTo>
                  <a:lnTo>
                    <a:pt x="87" y="141"/>
                  </a:lnTo>
                  <a:lnTo>
                    <a:pt x="98" y="128"/>
                  </a:lnTo>
                  <a:lnTo>
                    <a:pt x="109" y="115"/>
                  </a:lnTo>
                  <a:lnTo>
                    <a:pt x="121" y="103"/>
                  </a:lnTo>
                  <a:lnTo>
                    <a:pt x="132" y="93"/>
                  </a:lnTo>
                  <a:lnTo>
                    <a:pt x="144" y="83"/>
                  </a:lnTo>
                  <a:lnTo>
                    <a:pt x="155" y="75"/>
                  </a:lnTo>
                  <a:lnTo>
                    <a:pt x="164" y="68"/>
                  </a:lnTo>
                  <a:lnTo>
                    <a:pt x="174" y="59"/>
                  </a:lnTo>
                  <a:lnTo>
                    <a:pt x="184" y="52"/>
                  </a:lnTo>
                  <a:lnTo>
                    <a:pt x="210" y="37"/>
                  </a:lnTo>
                  <a:lnTo>
                    <a:pt x="235" y="25"/>
                  </a:lnTo>
                  <a:lnTo>
                    <a:pt x="259" y="15"/>
                  </a:lnTo>
                  <a:lnTo>
                    <a:pt x="282" y="7"/>
                  </a:lnTo>
                  <a:lnTo>
                    <a:pt x="307" y="2"/>
                  </a:lnTo>
                  <a:lnTo>
                    <a:pt x="335" y="0"/>
                  </a:lnTo>
                  <a:lnTo>
                    <a:pt x="367" y="0"/>
                  </a:lnTo>
                  <a:lnTo>
                    <a:pt x="403" y="4"/>
                  </a:lnTo>
                  <a:lnTo>
                    <a:pt x="431" y="9"/>
                  </a:lnTo>
                  <a:lnTo>
                    <a:pt x="459" y="18"/>
                  </a:lnTo>
                  <a:lnTo>
                    <a:pt x="485" y="30"/>
                  </a:lnTo>
                  <a:lnTo>
                    <a:pt x="512" y="44"/>
                  </a:lnTo>
                  <a:lnTo>
                    <a:pt x="535" y="61"/>
                  </a:lnTo>
                  <a:lnTo>
                    <a:pt x="558" y="82"/>
                  </a:lnTo>
                  <a:lnTo>
                    <a:pt x="578" y="104"/>
                  </a:lnTo>
                  <a:lnTo>
                    <a:pt x="596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42">
              <a:extLst>
                <a:ext uri="{FF2B5EF4-FFF2-40B4-BE49-F238E27FC236}">
                  <a16:creationId xmlns:a16="http://schemas.microsoft.com/office/drawing/2014/main" id="{E2797854-D5B7-4349-A3A4-140D867CF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563" y="5578475"/>
              <a:ext cx="336550" cy="350838"/>
            </a:xfrm>
            <a:custGeom>
              <a:avLst/>
              <a:gdLst>
                <a:gd name="T0" fmla="*/ 2147483646 w 423"/>
                <a:gd name="T1" fmla="*/ 2147483646 h 444"/>
                <a:gd name="T2" fmla="*/ 2147483646 w 423"/>
                <a:gd name="T3" fmla="*/ 2147483646 h 444"/>
                <a:gd name="T4" fmla="*/ 2147483646 w 423"/>
                <a:gd name="T5" fmla="*/ 2147483646 h 444"/>
                <a:gd name="T6" fmla="*/ 2147483646 w 423"/>
                <a:gd name="T7" fmla="*/ 2147483646 h 444"/>
                <a:gd name="T8" fmla="*/ 2147483646 w 423"/>
                <a:gd name="T9" fmla="*/ 2147483646 h 444"/>
                <a:gd name="T10" fmla="*/ 2147483646 w 423"/>
                <a:gd name="T11" fmla="*/ 2147483646 h 444"/>
                <a:gd name="T12" fmla="*/ 2147483646 w 423"/>
                <a:gd name="T13" fmla="*/ 2147483646 h 444"/>
                <a:gd name="T14" fmla="*/ 2147483646 w 423"/>
                <a:gd name="T15" fmla="*/ 2147483646 h 444"/>
                <a:gd name="T16" fmla="*/ 2147483646 w 423"/>
                <a:gd name="T17" fmla="*/ 2147483646 h 444"/>
                <a:gd name="T18" fmla="*/ 2147483646 w 423"/>
                <a:gd name="T19" fmla="*/ 2147483646 h 444"/>
                <a:gd name="T20" fmla="*/ 2147483646 w 423"/>
                <a:gd name="T21" fmla="*/ 2147483646 h 444"/>
                <a:gd name="T22" fmla="*/ 2147483646 w 423"/>
                <a:gd name="T23" fmla="*/ 2147483646 h 444"/>
                <a:gd name="T24" fmla="*/ 2147483646 w 423"/>
                <a:gd name="T25" fmla="*/ 2147483646 h 444"/>
                <a:gd name="T26" fmla="*/ 2147483646 w 423"/>
                <a:gd name="T27" fmla="*/ 2147483646 h 444"/>
                <a:gd name="T28" fmla="*/ 2147483646 w 423"/>
                <a:gd name="T29" fmla="*/ 2147483646 h 444"/>
                <a:gd name="T30" fmla="*/ 2147483646 w 423"/>
                <a:gd name="T31" fmla="*/ 2147483646 h 444"/>
                <a:gd name="T32" fmla="*/ 2147483646 w 423"/>
                <a:gd name="T33" fmla="*/ 2147483646 h 444"/>
                <a:gd name="T34" fmla="*/ 2147483646 w 423"/>
                <a:gd name="T35" fmla="*/ 2147483646 h 444"/>
                <a:gd name="T36" fmla="*/ 2147483646 w 423"/>
                <a:gd name="T37" fmla="*/ 2147483646 h 444"/>
                <a:gd name="T38" fmla="*/ 2147483646 w 423"/>
                <a:gd name="T39" fmla="*/ 2147483646 h 444"/>
                <a:gd name="T40" fmla="*/ 2147483646 w 423"/>
                <a:gd name="T41" fmla="*/ 2147483646 h 444"/>
                <a:gd name="T42" fmla="*/ 2147483646 w 423"/>
                <a:gd name="T43" fmla="*/ 2147483646 h 444"/>
                <a:gd name="T44" fmla="*/ 2147483646 w 423"/>
                <a:gd name="T45" fmla="*/ 2147483646 h 444"/>
                <a:gd name="T46" fmla="*/ 2147483646 w 423"/>
                <a:gd name="T47" fmla="*/ 2147483646 h 444"/>
                <a:gd name="T48" fmla="*/ 2147483646 w 423"/>
                <a:gd name="T49" fmla="*/ 2147483646 h 444"/>
                <a:gd name="T50" fmla="*/ 2147483646 w 423"/>
                <a:gd name="T51" fmla="*/ 2147483646 h 444"/>
                <a:gd name="T52" fmla="*/ 2147483646 w 423"/>
                <a:gd name="T53" fmla="*/ 2147483646 h 444"/>
                <a:gd name="T54" fmla="*/ 2147483646 w 423"/>
                <a:gd name="T55" fmla="*/ 2147483646 h 444"/>
                <a:gd name="T56" fmla="*/ 2147483646 w 423"/>
                <a:gd name="T57" fmla="*/ 2147483646 h 444"/>
                <a:gd name="T58" fmla="*/ 2147483646 w 423"/>
                <a:gd name="T59" fmla="*/ 2147483646 h 444"/>
                <a:gd name="T60" fmla="*/ 2147483646 w 423"/>
                <a:gd name="T61" fmla="*/ 2147483646 h 444"/>
                <a:gd name="T62" fmla="*/ 2147483646 w 423"/>
                <a:gd name="T63" fmla="*/ 2147483646 h 444"/>
                <a:gd name="T64" fmla="*/ 2147483646 w 423"/>
                <a:gd name="T65" fmla="*/ 2147483646 h 444"/>
                <a:gd name="T66" fmla="*/ 2147483646 w 423"/>
                <a:gd name="T67" fmla="*/ 2147483646 h 444"/>
                <a:gd name="T68" fmla="*/ 2147483646 w 423"/>
                <a:gd name="T69" fmla="*/ 2147483646 h 444"/>
                <a:gd name="T70" fmla="*/ 2147483646 w 423"/>
                <a:gd name="T71" fmla="*/ 2147483646 h 444"/>
                <a:gd name="T72" fmla="*/ 2147483646 w 423"/>
                <a:gd name="T73" fmla="*/ 2147483646 h 444"/>
                <a:gd name="T74" fmla="*/ 2147483646 w 423"/>
                <a:gd name="T75" fmla="*/ 2147483646 h 444"/>
                <a:gd name="T76" fmla="*/ 2147483646 w 423"/>
                <a:gd name="T77" fmla="*/ 2147483646 h 444"/>
                <a:gd name="T78" fmla="*/ 2147483646 w 423"/>
                <a:gd name="T79" fmla="*/ 2147483646 h 444"/>
                <a:gd name="T80" fmla="*/ 2147483646 w 423"/>
                <a:gd name="T81" fmla="*/ 2147483646 h 444"/>
                <a:gd name="T82" fmla="*/ 2147483646 w 423"/>
                <a:gd name="T83" fmla="*/ 2147483646 h 444"/>
                <a:gd name="T84" fmla="*/ 2147483646 w 423"/>
                <a:gd name="T85" fmla="*/ 2147483646 h 444"/>
                <a:gd name="T86" fmla="*/ 2147483646 w 423"/>
                <a:gd name="T87" fmla="*/ 2147483646 h 444"/>
                <a:gd name="T88" fmla="*/ 2147483646 w 423"/>
                <a:gd name="T89" fmla="*/ 2147483646 h 444"/>
                <a:gd name="T90" fmla="*/ 2147483646 w 423"/>
                <a:gd name="T91" fmla="*/ 2147483646 h 444"/>
                <a:gd name="T92" fmla="*/ 2147483646 w 423"/>
                <a:gd name="T93" fmla="*/ 2147483646 h 444"/>
                <a:gd name="T94" fmla="*/ 2147483646 w 423"/>
                <a:gd name="T95" fmla="*/ 2147483646 h 444"/>
                <a:gd name="T96" fmla="*/ 2147483646 w 423"/>
                <a:gd name="T97" fmla="*/ 2147483646 h 444"/>
                <a:gd name="T98" fmla="*/ 2147483646 w 423"/>
                <a:gd name="T99" fmla="*/ 2147483646 h 444"/>
                <a:gd name="T100" fmla="*/ 2147483646 w 423"/>
                <a:gd name="T101" fmla="*/ 2147483646 h 444"/>
                <a:gd name="T102" fmla="*/ 2147483646 w 423"/>
                <a:gd name="T103" fmla="*/ 2147483646 h 444"/>
                <a:gd name="T104" fmla="*/ 2147483646 w 423"/>
                <a:gd name="T105" fmla="*/ 2147483646 h 444"/>
                <a:gd name="T106" fmla="*/ 2147483646 w 423"/>
                <a:gd name="T107" fmla="*/ 2147483646 h 444"/>
                <a:gd name="T108" fmla="*/ 2147483646 w 423"/>
                <a:gd name="T109" fmla="*/ 2147483646 h 444"/>
                <a:gd name="T110" fmla="*/ 2147483646 w 423"/>
                <a:gd name="T111" fmla="*/ 2147483646 h 444"/>
                <a:gd name="T112" fmla="*/ 2147483646 w 423"/>
                <a:gd name="T113" fmla="*/ 2147483646 h 444"/>
                <a:gd name="T114" fmla="*/ 2147483646 w 423"/>
                <a:gd name="T115" fmla="*/ 2147483646 h 444"/>
                <a:gd name="T116" fmla="*/ 2147483646 w 423"/>
                <a:gd name="T117" fmla="*/ 2147483646 h 444"/>
                <a:gd name="T118" fmla="*/ 2147483646 w 423"/>
                <a:gd name="T119" fmla="*/ 2147483646 h 444"/>
                <a:gd name="T120" fmla="*/ 2147483646 w 423"/>
                <a:gd name="T121" fmla="*/ 2147483646 h 444"/>
                <a:gd name="T122" fmla="*/ 2147483646 w 423"/>
                <a:gd name="T123" fmla="*/ 2147483646 h 444"/>
                <a:gd name="T124" fmla="*/ 2147483646 w 423"/>
                <a:gd name="T125" fmla="*/ 2147483646 h 4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3"/>
                <a:gd name="T190" fmla="*/ 0 h 444"/>
                <a:gd name="T191" fmla="*/ 423 w 423"/>
                <a:gd name="T192" fmla="*/ 444 h 4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3" h="444">
                  <a:moveTo>
                    <a:pt x="250" y="30"/>
                  </a:moveTo>
                  <a:lnTo>
                    <a:pt x="339" y="110"/>
                  </a:lnTo>
                  <a:lnTo>
                    <a:pt x="347" y="127"/>
                  </a:lnTo>
                  <a:lnTo>
                    <a:pt x="351" y="146"/>
                  </a:lnTo>
                  <a:lnTo>
                    <a:pt x="351" y="166"/>
                  </a:lnTo>
                  <a:lnTo>
                    <a:pt x="346" y="184"/>
                  </a:lnTo>
                  <a:lnTo>
                    <a:pt x="343" y="181"/>
                  </a:lnTo>
                  <a:lnTo>
                    <a:pt x="339" y="173"/>
                  </a:lnTo>
                  <a:lnTo>
                    <a:pt x="332" y="162"/>
                  </a:lnTo>
                  <a:lnTo>
                    <a:pt x="325" y="148"/>
                  </a:lnTo>
                  <a:lnTo>
                    <a:pt x="315" y="134"/>
                  </a:lnTo>
                  <a:lnTo>
                    <a:pt x="305" y="120"/>
                  </a:lnTo>
                  <a:lnTo>
                    <a:pt x="296" y="109"/>
                  </a:lnTo>
                  <a:lnTo>
                    <a:pt x="284" y="100"/>
                  </a:lnTo>
                  <a:lnTo>
                    <a:pt x="276" y="98"/>
                  </a:lnTo>
                  <a:lnTo>
                    <a:pt x="268" y="94"/>
                  </a:lnTo>
                  <a:lnTo>
                    <a:pt x="261" y="88"/>
                  </a:lnTo>
                  <a:lnTo>
                    <a:pt x="254" y="81"/>
                  </a:lnTo>
                  <a:lnTo>
                    <a:pt x="248" y="74"/>
                  </a:lnTo>
                  <a:lnTo>
                    <a:pt x="243" y="67"/>
                  </a:lnTo>
                  <a:lnTo>
                    <a:pt x="237" y="59"/>
                  </a:lnTo>
                  <a:lnTo>
                    <a:pt x="233" y="50"/>
                  </a:lnTo>
                  <a:lnTo>
                    <a:pt x="227" y="46"/>
                  </a:lnTo>
                  <a:lnTo>
                    <a:pt x="222" y="42"/>
                  </a:lnTo>
                  <a:lnTo>
                    <a:pt x="216" y="37"/>
                  </a:lnTo>
                  <a:lnTo>
                    <a:pt x="209" y="31"/>
                  </a:lnTo>
                  <a:lnTo>
                    <a:pt x="204" y="27"/>
                  </a:lnTo>
                  <a:lnTo>
                    <a:pt x="197" y="24"/>
                  </a:lnTo>
                  <a:lnTo>
                    <a:pt x="189" y="24"/>
                  </a:lnTo>
                  <a:lnTo>
                    <a:pt x="180" y="27"/>
                  </a:lnTo>
                  <a:lnTo>
                    <a:pt x="170" y="32"/>
                  </a:lnTo>
                  <a:lnTo>
                    <a:pt x="166" y="42"/>
                  </a:lnTo>
                  <a:lnTo>
                    <a:pt x="166" y="53"/>
                  </a:lnTo>
                  <a:lnTo>
                    <a:pt x="168" y="64"/>
                  </a:lnTo>
                  <a:lnTo>
                    <a:pt x="175" y="85"/>
                  </a:lnTo>
                  <a:lnTo>
                    <a:pt x="180" y="106"/>
                  </a:lnTo>
                  <a:lnTo>
                    <a:pt x="187" y="127"/>
                  </a:lnTo>
                  <a:lnTo>
                    <a:pt x="191" y="148"/>
                  </a:lnTo>
                  <a:lnTo>
                    <a:pt x="204" y="137"/>
                  </a:lnTo>
                  <a:lnTo>
                    <a:pt x="216" y="119"/>
                  </a:lnTo>
                  <a:lnTo>
                    <a:pt x="225" y="100"/>
                  </a:lnTo>
                  <a:lnTo>
                    <a:pt x="225" y="91"/>
                  </a:lnTo>
                  <a:lnTo>
                    <a:pt x="219" y="92"/>
                  </a:lnTo>
                  <a:lnTo>
                    <a:pt x="212" y="92"/>
                  </a:lnTo>
                  <a:lnTo>
                    <a:pt x="207" y="91"/>
                  </a:lnTo>
                  <a:lnTo>
                    <a:pt x="204" y="89"/>
                  </a:lnTo>
                  <a:lnTo>
                    <a:pt x="209" y="87"/>
                  </a:lnTo>
                  <a:lnTo>
                    <a:pt x="215" y="82"/>
                  </a:lnTo>
                  <a:lnTo>
                    <a:pt x="221" y="78"/>
                  </a:lnTo>
                  <a:lnTo>
                    <a:pt x="226" y="75"/>
                  </a:lnTo>
                  <a:lnTo>
                    <a:pt x="233" y="77"/>
                  </a:lnTo>
                  <a:lnTo>
                    <a:pt x="237" y="82"/>
                  </a:lnTo>
                  <a:lnTo>
                    <a:pt x="240" y="89"/>
                  </a:lnTo>
                  <a:lnTo>
                    <a:pt x="243" y="95"/>
                  </a:lnTo>
                  <a:lnTo>
                    <a:pt x="243" y="106"/>
                  </a:lnTo>
                  <a:lnTo>
                    <a:pt x="240" y="116"/>
                  </a:lnTo>
                  <a:lnTo>
                    <a:pt x="234" y="125"/>
                  </a:lnTo>
                  <a:lnTo>
                    <a:pt x="229" y="134"/>
                  </a:lnTo>
                  <a:lnTo>
                    <a:pt x="221" y="141"/>
                  </a:lnTo>
                  <a:lnTo>
                    <a:pt x="212" y="148"/>
                  </a:lnTo>
                  <a:lnTo>
                    <a:pt x="205" y="155"/>
                  </a:lnTo>
                  <a:lnTo>
                    <a:pt x="198" y="160"/>
                  </a:lnTo>
                  <a:lnTo>
                    <a:pt x="207" y="166"/>
                  </a:lnTo>
                  <a:lnTo>
                    <a:pt x="216" y="173"/>
                  </a:lnTo>
                  <a:lnTo>
                    <a:pt x="225" y="180"/>
                  </a:lnTo>
                  <a:lnTo>
                    <a:pt x="233" y="188"/>
                  </a:lnTo>
                  <a:lnTo>
                    <a:pt x="241" y="196"/>
                  </a:lnTo>
                  <a:lnTo>
                    <a:pt x="247" y="205"/>
                  </a:lnTo>
                  <a:lnTo>
                    <a:pt x="251" y="214"/>
                  </a:lnTo>
                  <a:lnTo>
                    <a:pt x="254" y="226"/>
                  </a:lnTo>
                  <a:lnTo>
                    <a:pt x="261" y="219"/>
                  </a:lnTo>
                  <a:lnTo>
                    <a:pt x="271" y="213"/>
                  </a:lnTo>
                  <a:lnTo>
                    <a:pt x="280" y="209"/>
                  </a:lnTo>
                  <a:lnTo>
                    <a:pt x="291" y="206"/>
                  </a:lnTo>
                  <a:lnTo>
                    <a:pt x="302" y="206"/>
                  </a:lnTo>
                  <a:lnTo>
                    <a:pt x="314" y="206"/>
                  </a:lnTo>
                  <a:lnTo>
                    <a:pt x="325" y="207"/>
                  </a:lnTo>
                  <a:lnTo>
                    <a:pt x="336" y="210"/>
                  </a:lnTo>
                  <a:lnTo>
                    <a:pt x="347" y="214"/>
                  </a:lnTo>
                  <a:lnTo>
                    <a:pt x="357" y="220"/>
                  </a:lnTo>
                  <a:lnTo>
                    <a:pt x="364" y="228"/>
                  </a:lnTo>
                  <a:lnTo>
                    <a:pt x="369" y="239"/>
                  </a:lnTo>
                  <a:lnTo>
                    <a:pt x="372" y="251"/>
                  </a:lnTo>
                  <a:lnTo>
                    <a:pt x="372" y="262"/>
                  </a:lnTo>
                  <a:lnTo>
                    <a:pt x="369" y="273"/>
                  </a:lnTo>
                  <a:lnTo>
                    <a:pt x="368" y="284"/>
                  </a:lnTo>
                  <a:lnTo>
                    <a:pt x="368" y="292"/>
                  </a:lnTo>
                  <a:lnTo>
                    <a:pt x="372" y="301"/>
                  </a:lnTo>
                  <a:lnTo>
                    <a:pt x="380" y="305"/>
                  </a:lnTo>
                  <a:lnTo>
                    <a:pt x="394" y="305"/>
                  </a:lnTo>
                  <a:lnTo>
                    <a:pt x="403" y="295"/>
                  </a:lnTo>
                  <a:lnTo>
                    <a:pt x="409" y="283"/>
                  </a:lnTo>
                  <a:lnTo>
                    <a:pt x="415" y="271"/>
                  </a:lnTo>
                  <a:lnTo>
                    <a:pt x="419" y="269"/>
                  </a:lnTo>
                  <a:lnTo>
                    <a:pt x="423" y="288"/>
                  </a:lnTo>
                  <a:lnTo>
                    <a:pt x="422" y="305"/>
                  </a:lnTo>
                  <a:lnTo>
                    <a:pt x="415" y="320"/>
                  </a:lnTo>
                  <a:lnTo>
                    <a:pt x="405" y="334"/>
                  </a:lnTo>
                  <a:lnTo>
                    <a:pt x="394" y="348"/>
                  </a:lnTo>
                  <a:lnTo>
                    <a:pt x="382" y="362"/>
                  </a:lnTo>
                  <a:lnTo>
                    <a:pt x="369" y="374"/>
                  </a:lnTo>
                  <a:lnTo>
                    <a:pt x="361" y="388"/>
                  </a:lnTo>
                  <a:lnTo>
                    <a:pt x="364" y="402"/>
                  </a:lnTo>
                  <a:lnTo>
                    <a:pt x="359" y="415"/>
                  </a:lnTo>
                  <a:lnTo>
                    <a:pt x="352" y="427"/>
                  </a:lnTo>
                  <a:lnTo>
                    <a:pt x="346" y="438"/>
                  </a:lnTo>
                  <a:lnTo>
                    <a:pt x="325" y="442"/>
                  </a:lnTo>
                  <a:lnTo>
                    <a:pt x="308" y="444"/>
                  </a:lnTo>
                  <a:lnTo>
                    <a:pt x="293" y="442"/>
                  </a:lnTo>
                  <a:lnTo>
                    <a:pt x="282" y="440"/>
                  </a:lnTo>
                  <a:lnTo>
                    <a:pt x="272" y="434"/>
                  </a:lnTo>
                  <a:lnTo>
                    <a:pt x="266" y="428"/>
                  </a:lnTo>
                  <a:lnTo>
                    <a:pt x="264" y="423"/>
                  </a:lnTo>
                  <a:lnTo>
                    <a:pt x="264" y="416"/>
                  </a:lnTo>
                  <a:lnTo>
                    <a:pt x="271" y="417"/>
                  </a:lnTo>
                  <a:lnTo>
                    <a:pt x="276" y="419"/>
                  </a:lnTo>
                  <a:lnTo>
                    <a:pt x="282" y="421"/>
                  </a:lnTo>
                  <a:lnTo>
                    <a:pt x="289" y="423"/>
                  </a:lnTo>
                  <a:lnTo>
                    <a:pt x="294" y="424"/>
                  </a:lnTo>
                  <a:lnTo>
                    <a:pt x="301" y="426"/>
                  </a:lnTo>
                  <a:lnTo>
                    <a:pt x="308" y="424"/>
                  </a:lnTo>
                  <a:lnTo>
                    <a:pt x="315" y="423"/>
                  </a:lnTo>
                  <a:lnTo>
                    <a:pt x="323" y="417"/>
                  </a:lnTo>
                  <a:lnTo>
                    <a:pt x="330" y="410"/>
                  </a:lnTo>
                  <a:lnTo>
                    <a:pt x="334" y="403"/>
                  </a:lnTo>
                  <a:lnTo>
                    <a:pt x="337" y="395"/>
                  </a:lnTo>
                  <a:lnTo>
                    <a:pt x="329" y="395"/>
                  </a:lnTo>
                  <a:lnTo>
                    <a:pt x="321" y="394"/>
                  </a:lnTo>
                  <a:lnTo>
                    <a:pt x="311" y="392"/>
                  </a:lnTo>
                  <a:lnTo>
                    <a:pt x="302" y="391"/>
                  </a:lnTo>
                  <a:lnTo>
                    <a:pt x="294" y="388"/>
                  </a:lnTo>
                  <a:lnTo>
                    <a:pt x="286" y="384"/>
                  </a:lnTo>
                  <a:lnTo>
                    <a:pt x="279" y="378"/>
                  </a:lnTo>
                  <a:lnTo>
                    <a:pt x="273" y="370"/>
                  </a:lnTo>
                  <a:lnTo>
                    <a:pt x="283" y="369"/>
                  </a:lnTo>
                  <a:lnTo>
                    <a:pt x="293" y="369"/>
                  </a:lnTo>
                  <a:lnTo>
                    <a:pt x="304" y="369"/>
                  </a:lnTo>
                  <a:lnTo>
                    <a:pt x="315" y="370"/>
                  </a:lnTo>
                  <a:lnTo>
                    <a:pt x="326" y="370"/>
                  </a:lnTo>
                  <a:lnTo>
                    <a:pt x="336" y="369"/>
                  </a:lnTo>
                  <a:lnTo>
                    <a:pt x="346" y="365"/>
                  </a:lnTo>
                  <a:lnTo>
                    <a:pt x="352" y="359"/>
                  </a:lnTo>
                  <a:lnTo>
                    <a:pt x="344" y="358"/>
                  </a:lnTo>
                  <a:lnTo>
                    <a:pt x="336" y="355"/>
                  </a:lnTo>
                  <a:lnTo>
                    <a:pt x="327" y="351"/>
                  </a:lnTo>
                  <a:lnTo>
                    <a:pt x="321" y="346"/>
                  </a:lnTo>
                  <a:lnTo>
                    <a:pt x="315" y="339"/>
                  </a:lnTo>
                  <a:lnTo>
                    <a:pt x="309" y="333"/>
                  </a:lnTo>
                  <a:lnTo>
                    <a:pt x="305" y="326"/>
                  </a:lnTo>
                  <a:lnTo>
                    <a:pt x="301" y="317"/>
                  </a:lnTo>
                  <a:lnTo>
                    <a:pt x="319" y="328"/>
                  </a:lnTo>
                  <a:lnTo>
                    <a:pt x="334" y="335"/>
                  </a:lnTo>
                  <a:lnTo>
                    <a:pt x="348" y="338"/>
                  </a:lnTo>
                  <a:lnTo>
                    <a:pt x="359" y="338"/>
                  </a:lnTo>
                  <a:lnTo>
                    <a:pt x="369" y="335"/>
                  </a:lnTo>
                  <a:lnTo>
                    <a:pt x="376" y="333"/>
                  </a:lnTo>
                  <a:lnTo>
                    <a:pt x="380" y="330"/>
                  </a:lnTo>
                  <a:lnTo>
                    <a:pt x="383" y="327"/>
                  </a:lnTo>
                  <a:lnTo>
                    <a:pt x="376" y="324"/>
                  </a:lnTo>
                  <a:lnTo>
                    <a:pt x="368" y="321"/>
                  </a:lnTo>
                  <a:lnTo>
                    <a:pt x="361" y="317"/>
                  </a:lnTo>
                  <a:lnTo>
                    <a:pt x="354" y="313"/>
                  </a:lnTo>
                  <a:lnTo>
                    <a:pt x="347" y="309"/>
                  </a:lnTo>
                  <a:lnTo>
                    <a:pt x="341" y="302"/>
                  </a:lnTo>
                  <a:lnTo>
                    <a:pt x="339" y="295"/>
                  </a:lnTo>
                  <a:lnTo>
                    <a:pt x="336" y="287"/>
                  </a:lnTo>
                  <a:lnTo>
                    <a:pt x="334" y="273"/>
                  </a:lnTo>
                  <a:lnTo>
                    <a:pt x="336" y="258"/>
                  </a:lnTo>
                  <a:lnTo>
                    <a:pt x="334" y="242"/>
                  </a:lnTo>
                  <a:lnTo>
                    <a:pt x="326" y="231"/>
                  </a:lnTo>
                  <a:lnTo>
                    <a:pt x="314" y="230"/>
                  </a:lnTo>
                  <a:lnTo>
                    <a:pt x="302" y="230"/>
                  </a:lnTo>
                  <a:lnTo>
                    <a:pt x="291" y="231"/>
                  </a:lnTo>
                  <a:lnTo>
                    <a:pt x="280" y="234"/>
                  </a:lnTo>
                  <a:lnTo>
                    <a:pt x="271" y="238"/>
                  </a:lnTo>
                  <a:lnTo>
                    <a:pt x="261" y="244"/>
                  </a:lnTo>
                  <a:lnTo>
                    <a:pt x="252" y="251"/>
                  </a:lnTo>
                  <a:lnTo>
                    <a:pt x="244" y="259"/>
                  </a:lnTo>
                  <a:lnTo>
                    <a:pt x="234" y="258"/>
                  </a:lnTo>
                  <a:lnTo>
                    <a:pt x="232" y="249"/>
                  </a:lnTo>
                  <a:lnTo>
                    <a:pt x="230" y="239"/>
                  </a:lnTo>
                  <a:lnTo>
                    <a:pt x="227" y="232"/>
                  </a:lnTo>
                  <a:lnTo>
                    <a:pt x="221" y="219"/>
                  </a:lnTo>
                  <a:lnTo>
                    <a:pt x="212" y="203"/>
                  </a:lnTo>
                  <a:lnTo>
                    <a:pt x="201" y="191"/>
                  </a:lnTo>
                  <a:lnTo>
                    <a:pt x="189" y="180"/>
                  </a:lnTo>
                  <a:lnTo>
                    <a:pt x="180" y="181"/>
                  </a:lnTo>
                  <a:lnTo>
                    <a:pt x="170" y="182"/>
                  </a:lnTo>
                  <a:lnTo>
                    <a:pt x="164" y="185"/>
                  </a:lnTo>
                  <a:lnTo>
                    <a:pt x="157" y="192"/>
                  </a:lnTo>
                  <a:lnTo>
                    <a:pt x="155" y="198"/>
                  </a:lnTo>
                  <a:lnTo>
                    <a:pt x="154" y="203"/>
                  </a:lnTo>
                  <a:lnTo>
                    <a:pt x="152" y="209"/>
                  </a:lnTo>
                  <a:lnTo>
                    <a:pt x="152" y="216"/>
                  </a:lnTo>
                  <a:lnTo>
                    <a:pt x="162" y="223"/>
                  </a:lnTo>
                  <a:lnTo>
                    <a:pt x="172" y="232"/>
                  </a:lnTo>
                  <a:lnTo>
                    <a:pt x="183" y="245"/>
                  </a:lnTo>
                  <a:lnTo>
                    <a:pt x="191" y="259"/>
                  </a:lnTo>
                  <a:lnTo>
                    <a:pt x="200" y="273"/>
                  </a:lnTo>
                  <a:lnTo>
                    <a:pt x="205" y="285"/>
                  </a:lnTo>
                  <a:lnTo>
                    <a:pt x="207" y="294"/>
                  </a:lnTo>
                  <a:lnTo>
                    <a:pt x="205" y="299"/>
                  </a:lnTo>
                  <a:lnTo>
                    <a:pt x="198" y="298"/>
                  </a:lnTo>
                  <a:lnTo>
                    <a:pt x="190" y="292"/>
                  </a:lnTo>
                  <a:lnTo>
                    <a:pt x="182" y="284"/>
                  </a:lnTo>
                  <a:lnTo>
                    <a:pt x="172" y="273"/>
                  </a:lnTo>
                  <a:lnTo>
                    <a:pt x="162" y="262"/>
                  </a:lnTo>
                  <a:lnTo>
                    <a:pt x="154" y="251"/>
                  </a:lnTo>
                  <a:lnTo>
                    <a:pt x="145" y="244"/>
                  </a:lnTo>
                  <a:lnTo>
                    <a:pt x="139" y="239"/>
                  </a:lnTo>
                  <a:lnTo>
                    <a:pt x="141" y="262"/>
                  </a:lnTo>
                  <a:lnTo>
                    <a:pt x="141" y="287"/>
                  </a:lnTo>
                  <a:lnTo>
                    <a:pt x="137" y="310"/>
                  </a:lnTo>
                  <a:lnTo>
                    <a:pt x="127" y="331"/>
                  </a:lnTo>
                  <a:lnTo>
                    <a:pt x="119" y="338"/>
                  </a:lnTo>
                  <a:lnTo>
                    <a:pt x="109" y="342"/>
                  </a:lnTo>
                  <a:lnTo>
                    <a:pt x="98" y="342"/>
                  </a:lnTo>
                  <a:lnTo>
                    <a:pt x="87" y="341"/>
                  </a:lnTo>
                  <a:lnTo>
                    <a:pt x="83" y="333"/>
                  </a:lnTo>
                  <a:lnTo>
                    <a:pt x="86" y="321"/>
                  </a:lnTo>
                  <a:lnTo>
                    <a:pt x="93" y="312"/>
                  </a:lnTo>
                  <a:lnTo>
                    <a:pt x="98" y="310"/>
                  </a:lnTo>
                  <a:lnTo>
                    <a:pt x="98" y="314"/>
                  </a:lnTo>
                  <a:lnTo>
                    <a:pt x="95" y="319"/>
                  </a:lnTo>
                  <a:lnTo>
                    <a:pt x="93" y="324"/>
                  </a:lnTo>
                  <a:lnTo>
                    <a:pt x="95" y="328"/>
                  </a:lnTo>
                  <a:lnTo>
                    <a:pt x="101" y="328"/>
                  </a:lnTo>
                  <a:lnTo>
                    <a:pt x="108" y="327"/>
                  </a:lnTo>
                  <a:lnTo>
                    <a:pt x="112" y="324"/>
                  </a:lnTo>
                  <a:lnTo>
                    <a:pt x="115" y="320"/>
                  </a:lnTo>
                  <a:lnTo>
                    <a:pt x="119" y="299"/>
                  </a:lnTo>
                  <a:lnTo>
                    <a:pt x="118" y="277"/>
                  </a:lnTo>
                  <a:lnTo>
                    <a:pt x="115" y="256"/>
                  </a:lnTo>
                  <a:lnTo>
                    <a:pt x="116" y="234"/>
                  </a:lnTo>
                  <a:lnTo>
                    <a:pt x="109" y="238"/>
                  </a:lnTo>
                  <a:lnTo>
                    <a:pt x="97" y="246"/>
                  </a:lnTo>
                  <a:lnTo>
                    <a:pt x="82" y="258"/>
                  </a:lnTo>
                  <a:lnTo>
                    <a:pt x="66" y="271"/>
                  </a:lnTo>
                  <a:lnTo>
                    <a:pt x="51" y="287"/>
                  </a:lnTo>
                  <a:lnTo>
                    <a:pt x="37" y="302"/>
                  </a:lnTo>
                  <a:lnTo>
                    <a:pt x="29" y="317"/>
                  </a:lnTo>
                  <a:lnTo>
                    <a:pt x="26" y="330"/>
                  </a:lnTo>
                  <a:lnTo>
                    <a:pt x="29" y="335"/>
                  </a:lnTo>
                  <a:lnTo>
                    <a:pt x="37" y="345"/>
                  </a:lnTo>
                  <a:lnTo>
                    <a:pt x="51" y="359"/>
                  </a:lnTo>
                  <a:lnTo>
                    <a:pt x="68" y="373"/>
                  </a:lnTo>
                  <a:lnTo>
                    <a:pt x="87" y="387"/>
                  </a:lnTo>
                  <a:lnTo>
                    <a:pt x="108" y="398"/>
                  </a:lnTo>
                  <a:lnTo>
                    <a:pt x="129" y="406"/>
                  </a:lnTo>
                  <a:lnTo>
                    <a:pt x="148" y="408"/>
                  </a:lnTo>
                  <a:lnTo>
                    <a:pt x="159" y="399"/>
                  </a:lnTo>
                  <a:lnTo>
                    <a:pt x="170" y="390"/>
                  </a:lnTo>
                  <a:lnTo>
                    <a:pt x="182" y="380"/>
                  </a:lnTo>
                  <a:lnTo>
                    <a:pt x="190" y="369"/>
                  </a:lnTo>
                  <a:lnTo>
                    <a:pt x="198" y="356"/>
                  </a:lnTo>
                  <a:lnTo>
                    <a:pt x="205" y="344"/>
                  </a:lnTo>
                  <a:lnTo>
                    <a:pt x="212" y="331"/>
                  </a:lnTo>
                  <a:lnTo>
                    <a:pt x="216" y="319"/>
                  </a:lnTo>
                  <a:lnTo>
                    <a:pt x="218" y="324"/>
                  </a:lnTo>
                  <a:lnTo>
                    <a:pt x="216" y="338"/>
                  </a:lnTo>
                  <a:lnTo>
                    <a:pt x="214" y="359"/>
                  </a:lnTo>
                  <a:lnTo>
                    <a:pt x="205" y="381"/>
                  </a:lnTo>
                  <a:lnTo>
                    <a:pt x="193" y="402"/>
                  </a:lnTo>
                  <a:lnTo>
                    <a:pt x="177" y="420"/>
                  </a:lnTo>
                  <a:lnTo>
                    <a:pt x="155" y="431"/>
                  </a:lnTo>
                  <a:lnTo>
                    <a:pt x="127" y="431"/>
                  </a:lnTo>
                  <a:lnTo>
                    <a:pt x="112" y="431"/>
                  </a:lnTo>
                  <a:lnTo>
                    <a:pt x="98" y="428"/>
                  </a:lnTo>
                  <a:lnTo>
                    <a:pt x="84" y="424"/>
                  </a:lnTo>
                  <a:lnTo>
                    <a:pt x="72" y="417"/>
                  </a:lnTo>
                  <a:lnTo>
                    <a:pt x="59" y="412"/>
                  </a:lnTo>
                  <a:lnTo>
                    <a:pt x="47" y="403"/>
                  </a:lnTo>
                  <a:lnTo>
                    <a:pt x="36" y="396"/>
                  </a:lnTo>
                  <a:lnTo>
                    <a:pt x="23" y="388"/>
                  </a:lnTo>
                  <a:lnTo>
                    <a:pt x="12" y="370"/>
                  </a:lnTo>
                  <a:lnTo>
                    <a:pt x="4" y="352"/>
                  </a:lnTo>
                  <a:lnTo>
                    <a:pt x="0" y="333"/>
                  </a:lnTo>
                  <a:lnTo>
                    <a:pt x="1" y="312"/>
                  </a:lnTo>
                  <a:lnTo>
                    <a:pt x="8" y="294"/>
                  </a:lnTo>
                  <a:lnTo>
                    <a:pt x="19" y="278"/>
                  </a:lnTo>
                  <a:lnTo>
                    <a:pt x="32" y="264"/>
                  </a:lnTo>
                  <a:lnTo>
                    <a:pt x="45" y="253"/>
                  </a:lnTo>
                  <a:lnTo>
                    <a:pt x="62" y="242"/>
                  </a:lnTo>
                  <a:lnTo>
                    <a:pt x="79" y="234"/>
                  </a:lnTo>
                  <a:lnTo>
                    <a:pt x="94" y="224"/>
                  </a:lnTo>
                  <a:lnTo>
                    <a:pt x="111" y="216"/>
                  </a:lnTo>
                  <a:lnTo>
                    <a:pt x="115" y="214"/>
                  </a:lnTo>
                  <a:lnTo>
                    <a:pt x="120" y="214"/>
                  </a:lnTo>
                  <a:lnTo>
                    <a:pt x="126" y="214"/>
                  </a:lnTo>
                  <a:lnTo>
                    <a:pt x="130" y="212"/>
                  </a:lnTo>
                  <a:lnTo>
                    <a:pt x="127" y="201"/>
                  </a:lnTo>
                  <a:lnTo>
                    <a:pt x="129" y="189"/>
                  </a:lnTo>
                  <a:lnTo>
                    <a:pt x="133" y="178"/>
                  </a:lnTo>
                  <a:lnTo>
                    <a:pt x="137" y="169"/>
                  </a:lnTo>
                  <a:lnTo>
                    <a:pt x="144" y="162"/>
                  </a:lnTo>
                  <a:lnTo>
                    <a:pt x="152" y="156"/>
                  </a:lnTo>
                  <a:lnTo>
                    <a:pt x="161" y="152"/>
                  </a:lnTo>
                  <a:lnTo>
                    <a:pt x="172" y="152"/>
                  </a:lnTo>
                  <a:lnTo>
                    <a:pt x="172" y="135"/>
                  </a:lnTo>
                  <a:lnTo>
                    <a:pt x="168" y="119"/>
                  </a:lnTo>
                  <a:lnTo>
                    <a:pt x="161" y="105"/>
                  </a:lnTo>
                  <a:lnTo>
                    <a:pt x="152" y="89"/>
                  </a:lnTo>
                  <a:lnTo>
                    <a:pt x="144" y="75"/>
                  </a:lnTo>
                  <a:lnTo>
                    <a:pt x="139" y="60"/>
                  </a:lnTo>
                  <a:lnTo>
                    <a:pt x="137" y="43"/>
                  </a:lnTo>
                  <a:lnTo>
                    <a:pt x="143" y="25"/>
                  </a:lnTo>
                  <a:lnTo>
                    <a:pt x="150" y="20"/>
                  </a:lnTo>
                  <a:lnTo>
                    <a:pt x="157" y="13"/>
                  </a:lnTo>
                  <a:lnTo>
                    <a:pt x="165" y="9"/>
                  </a:lnTo>
                  <a:lnTo>
                    <a:pt x="173" y="5"/>
                  </a:lnTo>
                  <a:lnTo>
                    <a:pt x="183" y="2"/>
                  </a:lnTo>
                  <a:lnTo>
                    <a:pt x="193" y="0"/>
                  </a:lnTo>
                  <a:lnTo>
                    <a:pt x="202" y="0"/>
                  </a:lnTo>
                  <a:lnTo>
                    <a:pt x="212" y="3"/>
                  </a:lnTo>
                  <a:lnTo>
                    <a:pt x="222" y="9"/>
                  </a:lnTo>
                  <a:lnTo>
                    <a:pt x="232" y="14"/>
                  </a:lnTo>
                  <a:lnTo>
                    <a:pt x="241" y="21"/>
                  </a:lnTo>
                  <a:lnTo>
                    <a:pt x="25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43">
              <a:extLst>
                <a:ext uri="{FF2B5EF4-FFF2-40B4-BE49-F238E27FC236}">
                  <a16:creationId xmlns:a16="http://schemas.microsoft.com/office/drawing/2014/main" id="{227A86BE-0CBD-4ADB-AD60-844583FA6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5275" y="5607050"/>
              <a:ext cx="357188" cy="503238"/>
            </a:xfrm>
            <a:custGeom>
              <a:avLst/>
              <a:gdLst>
                <a:gd name="T0" fmla="*/ 2147483646 w 450"/>
                <a:gd name="T1" fmla="*/ 2147483646 h 633"/>
                <a:gd name="T2" fmla="*/ 2147483646 w 450"/>
                <a:gd name="T3" fmla="*/ 2147483646 h 633"/>
                <a:gd name="T4" fmla="*/ 2147483646 w 450"/>
                <a:gd name="T5" fmla="*/ 2147483646 h 633"/>
                <a:gd name="T6" fmla="*/ 2147483646 w 450"/>
                <a:gd name="T7" fmla="*/ 2147483646 h 633"/>
                <a:gd name="T8" fmla="*/ 2147483646 w 450"/>
                <a:gd name="T9" fmla="*/ 2147483646 h 633"/>
                <a:gd name="T10" fmla="*/ 2147483646 w 450"/>
                <a:gd name="T11" fmla="*/ 2147483646 h 633"/>
                <a:gd name="T12" fmla="*/ 2147483646 w 450"/>
                <a:gd name="T13" fmla="*/ 2147483646 h 633"/>
                <a:gd name="T14" fmla="*/ 2147483646 w 450"/>
                <a:gd name="T15" fmla="*/ 2147483646 h 633"/>
                <a:gd name="T16" fmla="*/ 2147483646 w 450"/>
                <a:gd name="T17" fmla="*/ 2147483646 h 633"/>
                <a:gd name="T18" fmla="*/ 2147483646 w 450"/>
                <a:gd name="T19" fmla="*/ 2147483646 h 633"/>
                <a:gd name="T20" fmla="*/ 2147483646 w 450"/>
                <a:gd name="T21" fmla="*/ 2147483646 h 633"/>
                <a:gd name="T22" fmla="*/ 2147483646 w 450"/>
                <a:gd name="T23" fmla="*/ 2147483646 h 633"/>
                <a:gd name="T24" fmla="*/ 2147483646 w 450"/>
                <a:gd name="T25" fmla="*/ 2147483646 h 633"/>
                <a:gd name="T26" fmla="*/ 2147483646 w 450"/>
                <a:gd name="T27" fmla="*/ 2147483646 h 633"/>
                <a:gd name="T28" fmla="*/ 2147483646 w 450"/>
                <a:gd name="T29" fmla="*/ 2147483646 h 633"/>
                <a:gd name="T30" fmla="*/ 2147483646 w 450"/>
                <a:gd name="T31" fmla="*/ 2147483646 h 633"/>
                <a:gd name="T32" fmla="*/ 2147483646 w 450"/>
                <a:gd name="T33" fmla="*/ 2147483646 h 633"/>
                <a:gd name="T34" fmla="*/ 2147483646 w 450"/>
                <a:gd name="T35" fmla="*/ 2147483646 h 633"/>
                <a:gd name="T36" fmla="*/ 2147483646 w 450"/>
                <a:gd name="T37" fmla="*/ 2147483646 h 633"/>
                <a:gd name="T38" fmla="*/ 2147483646 w 450"/>
                <a:gd name="T39" fmla="*/ 2147483646 h 633"/>
                <a:gd name="T40" fmla="*/ 2147483646 w 450"/>
                <a:gd name="T41" fmla="*/ 2147483646 h 633"/>
                <a:gd name="T42" fmla="*/ 2147483646 w 450"/>
                <a:gd name="T43" fmla="*/ 2147483646 h 633"/>
                <a:gd name="T44" fmla="*/ 2147483646 w 450"/>
                <a:gd name="T45" fmla="*/ 2147483646 h 633"/>
                <a:gd name="T46" fmla="*/ 2147483646 w 450"/>
                <a:gd name="T47" fmla="*/ 2147483646 h 633"/>
                <a:gd name="T48" fmla="*/ 2147483646 w 450"/>
                <a:gd name="T49" fmla="*/ 2147483646 h 633"/>
                <a:gd name="T50" fmla="*/ 2147483646 w 450"/>
                <a:gd name="T51" fmla="*/ 2147483646 h 633"/>
                <a:gd name="T52" fmla="*/ 2147483646 w 450"/>
                <a:gd name="T53" fmla="*/ 2147483646 h 633"/>
                <a:gd name="T54" fmla="*/ 2147483646 w 450"/>
                <a:gd name="T55" fmla="*/ 2147483646 h 633"/>
                <a:gd name="T56" fmla="*/ 2147483646 w 450"/>
                <a:gd name="T57" fmla="*/ 2147483646 h 633"/>
                <a:gd name="T58" fmla="*/ 2147483646 w 450"/>
                <a:gd name="T59" fmla="*/ 2147483646 h 633"/>
                <a:gd name="T60" fmla="*/ 2147483646 w 450"/>
                <a:gd name="T61" fmla="*/ 2147483646 h 633"/>
                <a:gd name="T62" fmla="*/ 2147483646 w 450"/>
                <a:gd name="T63" fmla="*/ 2147483646 h 633"/>
                <a:gd name="T64" fmla="*/ 2147483646 w 450"/>
                <a:gd name="T65" fmla="*/ 2147483646 h 633"/>
                <a:gd name="T66" fmla="*/ 2147483646 w 450"/>
                <a:gd name="T67" fmla="*/ 2147483646 h 633"/>
                <a:gd name="T68" fmla="*/ 2147483646 w 450"/>
                <a:gd name="T69" fmla="*/ 2147483646 h 633"/>
                <a:gd name="T70" fmla="*/ 2147483646 w 450"/>
                <a:gd name="T71" fmla="*/ 2147483646 h 633"/>
                <a:gd name="T72" fmla="*/ 2147483646 w 450"/>
                <a:gd name="T73" fmla="*/ 2147483646 h 633"/>
                <a:gd name="T74" fmla="*/ 2147483646 w 450"/>
                <a:gd name="T75" fmla="*/ 2147483646 h 633"/>
                <a:gd name="T76" fmla="*/ 2147483646 w 450"/>
                <a:gd name="T77" fmla="*/ 2147483646 h 633"/>
                <a:gd name="T78" fmla="*/ 2147483646 w 450"/>
                <a:gd name="T79" fmla="*/ 2147483646 h 633"/>
                <a:gd name="T80" fmla="*/ 2147483646 w 450"/>
                <a:gd name="T81" fmla="*/ 2147483646 h 633"/>
                <a:gd name="T82" fmla="*/ 2147483646 w 450"/>
                <a:gd name="T83" fmla="*/ 2147483646 h 633"/>
                <a:gd name="T84" fmla="*/ 2147483646 w 450"/>
                <a:gd name="T85" fmla="*/ 2147483646 h 633"/>
                <a:gd name="T86" fmla="*/ 2147483646 w 450"/>
                <a:gd name="T87" fmla="*/ 2147483646 h 633"/>
                <a:gd name="T88" fmla="*/ 2147483646 w 450"/>
                <a:gd name="T89" fmla="*/ 2147483646 h 633"/>
                <a:gd name="T90" fmla="*/ 2147483646 w 450"/>
                <a:gd name="T91" fmla="*/ 2147483646 h 633"/>
                <a:gd name="T92" fmla="*/ 0 w 450"/>
                <a:gd name="T93" fmla="*/ 2147483646 h 633"/>
                <a:gd name="T94" fmla="*/ 2147483646 w 450"/>
                <a:gd name="T95" fmla="*/ 2147483646 h 633"/>
                <a:gd name="T96" fmla="*/ 2147483646 w 450"/>
                <a:gd name="T97" fmla="*/ 2147483646 h 633"/>
                <a:gd name="T98" fmla="*/ 2147483646 w 450"/>
                <a:gd name="T99" fmla="*/ 2147483646 h 633"/>
                <a:gd name="T100" fmla="*/ 2147483646 w 450"/>
                <a:gd name="T101" fmla="*/ 2147483646 h 633"/>
                <a:gd name="T102" fmla="*/ 2147483646 w 450"/>
                <a:gd name="T103" fmla="*/ 2147483646 h 633"/>
                <a:gd name="T104" fmla="*/ 2147483646 w 450"/>
                <a:gd name="T105" fmla="*/ 2147483646 h 633"/>
                <a:gd name="T106" fmla="*/ 2147483646 w 450"/>
                <a:gd name="T107" fmla="*/ 2147483646 h 633"/>
                <a:gd name="T108" fmla="*/ 2147483646 w 450"/>
                <a:gd name="T109" fmla="*/ 2147483646 h 633"/>
                <a:gd name="T110" fmla="*/ 2147483646 w 450"/>
                <a:gd name="T111" fmla="*/ 2147483646 h 633"/>
                <a:gd name="T112" fmla="*/ 2147483646 w 450"/>
                <a:gd name="T113" fmla="*/ 2147483646 h 633"/>
                <a:gd name="T114" fmla="*/ 2147483646 w 450"/>
                <a:gd name="T115" fmla="*/ 2009863407 h 633"/>
                <a:gd name="T116" fmla="*/ 2147483646 w 450"/>
                <a:gd name="T117" fmla="*/ 2147483646 h 6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50"/>
                <a:gd name="T178" fmla="*/ 0 h 633"/>
                <a:gd name="T179" fmla="*/ 450 w 450"/>
                <a:gd name="T180" fmla="*/ 633 h 63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50" h="633">
                  <a:moveTo>
                    <a:pt x="447" y="19"/>
                  </a:moveTo>
                  <a:lnTo>
                    <a:pt x="450" y="29"/>
                  </a:lnTo>
                  <a:lnTo>
                    <a:pt x="450" y="38"/>
                  </a:lnTo>
                  <a:lnTo>
                    <a:pt x="447" y="47"/>
                  </a:lnTo>
                  <a:lnTo>
                    <a:pt x="442" y="55"/>
                  </a:lnTo>
                  <a:lnTo>
                    <a:pt x="436" y="62"/>
                  </a:lnTo>
                  <a:lnTo>
                    <a:pt x="429" y="68"/>
                  </a:lnTo>
                  <a:lnTo>
                    <a:pt x="421" y="75"/>
                  </a:lnTo>
                  <a:lnTo>
                    <a:pt x="414" y="80"/>
                  </a:lnTo>
                  <a:lnTo>
                    <a:pt x="328" y="133"/>
                  </a:lnTo>
                  <a:lnTo>
                    <a:pt x="301" y="148"/>
                  </a:lnTo>
                  <a:lnTo>
                    <a:pt x="276" y="166"/>
                  </a:lnTo>
                  <a:lnTo>
                    <a:pt x="253" y="187"/>
                  </a:lnTo>
                  <a:lnTo>
                    <a:pt x="229" y="208"/>
                  </a:lnTo>
                  <a:lnTo>
                    <a:pt x="208" y="232"/>
                  </a:lnTo>
                  <a:lnTo>
                    <a:pt x="187" y="255"/>
                  </a:lnTo>
                  <a:lnTo>
                    <a:pt x="169" y="280"/>
                  </a:lnTo>
                  <a:lnTo>
                    <a:pt x="154" y="305"/>
                  </a:lnTo>
                  <a:lnTo>
                    <a:pt x="155" y="323"/>
                  </a:lnTo>
                  <a:lnTo>
                    <a:pt x="157" y="340"/>
                  </a:lnTo>
                  <a:lnTo>
                    <a:pt x="158" y="355"/>
                  </a:lnTo>
                  <a:lnTo>
                    <a:pt x="162" y="371"/>
                  </a:lnTo>
                  <a:lnTo>
                    <a:pt x="168" y="384"/>
                  </a:lnTo>
                  <a:lnTo>
                    <a:pt x="178" y="398"/>
                  </a:lnTo>
                  <a:lnTo>
                    <a:pt x="190" y="412"/>
                  </a:lnTo>
                  <a:lnTo>
                    <a:pt x="208" y="426"/>
                  </a:lnTo>
                  <a:lnTo>
                    <a:pt x="219" y="432"/>
                  </a:lnTo>
                  <a:lnTo>
                    <a:pt x="235" y="436"/>
                  </a:lnTo>
                  <a:lnTo>
                    <a:pt x="250" y="439"/>
                  </a:lnTo>
                  <a:lnTo>
                    <a:pt x="268" y="440"/>
                  </a:lnTo>
                  <a:lnTo>
                    <a:pt x="283" y="441"/>
                  </a:lnTo>
                  <a:lnTo>
                    <a:pt x="297" y="444"/>
                  </a:lnTo>
                  <a:lnTo>
                    <a:pt x="308" y="446"/>
                  </a:lnTo>
                  <a:lnTo>
                    <a:pt x="314" y="448"/>
                  </a:lnTo>
                  <a:lnTo>
                    <a:pt x="308" y="455"/>
                  </a:lnTo>
                  <a:lnTo>
                    <a:pt x="300" y="458"/>
                  </a:lnTo>
                  <a:lnTo>
                    <a:pt x="290" y="460"/>
                  </a:lnTo>
                  <a:lnTo>
                    <a:pt x="280" y="461"/>
                  </a:lnTo>
                  <a:lnTo>
                    <a:pt x="282" y="471"/>
                  </a:lnTo>
                  <a:lnTo>
                    <a:pt x="287" y="490"/>
                  </a:lnTo>
                  <a:lnTo>
                    <a:pt x="296" y="517"/>
                  </a:lnTo>
                  <a:lnTo>
                    <a:pt x="305" y="547"/>
                  </a:lnTo>
                  <a:lnTo>
                    <a:pt x="314" y="578"/>
                  </a:lnTo>
                  <a:lnTo>
                    <a:pt x="321" y="604"/>
                  </a:lnTo>
                  <a:lnTo>
                    <a:pt x="326" y="624"/>
                  </a:lnTo>
                  <a:lnTo>
                    <a:pt x="326" y="633"/>
                  </a:lnTo>
                  <a:lnTo>
                    <a:pt x="317" y="625"/>
                  </a:lnTo>
                  <a:lnTo>
                    <a:pt x="304" y="605"/>
                  </a:lnTo>
                  <a:lnTo>
                    <a:pt x="292" y="578"/>
                  </a:lnTo>
                  <a:lnTo>
                    <a:pt x="278" y="547"/>
                  </a:lnTo>
                  <a:lnTo>
                    <a:pt x="265" y="517"/>
                  </a:lnTo>
                  <a:lnTo>
                    <a:pt x="255" y="490"/>
                  </a:lnTo>
                  <a:lnTo>
                    <a:pt x="248" y="471"/>
                  </a:lnTo>
                  <a:lnTo>
                    <a:pt x="246" y="464"/>
                  </a:lnTo>
                  <a:lnTo>
                    <a:pt x="218" y="460"/>
                  </a:lnTo>
                  <a:lnTo>
                    <a:pt x="193" y="450"/>
                  </a:lnTo>
                  <a:lnTo>
                    <a:pt x="171" y="436"/>
                  </a:lnTo>
                  <a:lnTo>
                    <a:pt x="151" y="418"/>
                  </a:lnTo>
                  <a:lnTo>
                    <a:pt x="136" y="397"/>
                  </a:lnTo>
                  <a:lnTo>
                    <a:pt x="123" y="375"/>
                  </a:lnTo>
                  <a:lnTo>
                    <a:pt x="116" y="353"/>
                  </a:lnTo>
                  <a:lnTo>
                    <a:pt x="114" y="330"/>
                  </a:lnTo>
                  <a:lnTo>
                    <a:pt x="112" y="312"/>
                  </a:lnTo>
                  <a:lnTo>
                    <a:pt x="115" y="294"/>
                  </a:lnTo>
                  <a:lnTo>
                    <a:pt x="119" y="277"/>
                  </a:lnTo>
                  <a:lnTo>
                    <a:pt x="128" y="262"/>
                  </a:lnTo>
                  <a:lnTo>
                    <a:pt x="122" y="251"/>
                  </a:lnTo>
                  <a:lnTo>
                    <a:pt x="116" y="240"/>
                  </a:lnTo>
                  <a:lnTo>
                    <a:pt x="111" y="230"/>
                  </a:lnTo>
                  <a:lnTo>
                    <a:pt x="104" y="222"/>
                  </a:lnTo>
                  <a:lnTo>
                    <a:pt x="96" y="214"/>
                  </a:lnTo>
                  <a:lnTo>
                    <a:pt x="83" y="204"/>
                  </a:lnTo>
                  <a:lnTo>
                    <a:pt x="68" y="195"/>
                  </a:lnTo>
                  <a:lnTo>
                    <a:pt x="47" y="186"/>
                  </a:lnTo>
                  <a:lnTo>
                    <a:pt x="41" y="184"/>
                  </a:lnTo>
                  <a:lnTo>
                    <a:pt x="36" y="183"/>
                  </a:lnTo>
                  <a:lnTo>
                    <a:pt x="30" y="180"/>
                  </a:lnTo>
                  <a:lnTo>
                    <a:pt x="26" y="176"/>
                  </a:lnTo>
                  <a:lnTo>
                    <a:pt x="30" y="173"/>
                  </a:lnTo>
                  <a:lnTo>
                    <a:pt x="37" y="172"/>
                  </a:lnTo>
                  <a:lnTo>
                    <a:pt x="46" y="172"/>
                  </a:lnTo>
                  <a:lnTo>
                    <a:pt x="55" y="173"/>
                  </a:lnTo>
                  <a:lnTo>
                    <a:pt x="64" y="176"/>
                  </a:lnTo>
                  <a:lnTo>
                    <a:pt x="72" y="177"/>
                  </a:lnTo>
                  <a:lnTo>
                    <a:pt x="79" y="180"/>
                  </a:lnTo>
                  <a:lnTo>
                    <a:pt x="83" y="182"/>
                  </a:lnTo>
                  <a:lnTo>
                    <a:pt x="79" y="168"/>
                  </a:lnTo>
                  <a:lnTo>
                    <a:pt x="73" y="157"/>
                  </a:lnTo>
                  <a:lnTo>
                    <a:pt x="65" y="145"/>
                  </a:lnTo>
                  <a:lnTo>
                    <a:pt x="55" y="136"/>
                  </a:lnTo>
                  <a:lnTo>
                    <a:pt x="44" y="126"/>
                  </a:lnTo>
                  <a:lnTo>
                    <a:pt x="30" y="116"/>
                  </a:lnTo>
                  <a:lnTo>
                    <a:pt x="16" y="107"/>
                  </a:lnTo>
                  <a:lnTo>
                    <a:pt x="0" y="95"/>
                  </a:lnTo>
                  <a:lnTo>
                    <a:pt x="32" y="100"/>
                  </a:lnTo>
                  <a:lnTo>
                    <a:pt x="62" y="113"/>
                  </a:lnTo>
                  <a:lnTo>
                    <a:pt x="90" y="133"/>
                  </a:lnTo>
                  <a:lnTo>
                    <a:pt x="114" y="157"/>
                  </a:lnTo>
                  <a:lnTo>
                    <a:pt x="133" y="180"/>
                  </a:lnTo>
                  <a:lnTo>
                    <a:pt x="148" y="201"/>
                  </a:lnTo>
                  <a:lnTo>
                    <a:pt x="158" y="216"/>
                  </a:lnTo>
                  <a:lnTo>
                    <a:pt x="161" y="222"/>
                  </a:lnTo>
                  <a:lnTo>
                    <a:pt x="315" y="119"/>
                  </a:lnTo>
                  <a:lnTo>
                    <a:pt x="330" y="108"/>
                  </a:lnTo>
                  <a:lnTo>
                    <a:pt x="348" y="98"/>
                  </a:lnTo>
                  <a:lnTo>
                    <a:pt x="365" y="90"/>
                  </a:lnTo>
                  <a:lnTo>
                    <a:pt x="382" y="80"/>
                  </a:lnTo>
                  <a:lnTo>
                    <a:pt x="397" y="69"/>
                  </a:lnTo>
                  <a:lnTo>
                    <a:pt x="411" y="58"/>
                  </a:lnTo>
                  <a:lnTo>
                    <a:pt x="422" y="43"/>
                  </a:lnTo>
                  <a:lnTo>
                    <a:pt x="430" y="25"/>
                  </a:lnTo>
                  <a:lnTo>
                    <a:pt x="429" y="18"/>
                  </a:lnTo>
                  <a:lnTo>
                    <a:pt x="424" y="12"/>
                  </a:lnTo>
                  <a:lnTo>
                    <a:pt x="421" y="6"/>
                  </a:lnTo>
                  <a:lnTo>
                    <a:pt x="426" y="0"/>
                  </a:lnTo>
                  <a:lnTo>
                    <a:pt x="433" y="4"/>
                  </a:lnTo>
                  <a:lnTo>
                    <a:pt x="437" y="9"/>
                  </a:lnTo>
                  <a:lnTo>
                    <a:pt x="442" y="15"/>
                  </a:lnTo>
                  <a:lnTo>
                    <a:pt x="447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44">
              <a:extLst>
                <a:ext uri="{FF2B5EF4-FFF2-40B4-BE49-F238E27FC236}">
                  <a16:creationId xmlns:a16="http://schemas.microsoft.com/office/drawing/2014/main" id="{8F543C8F-7CBC-4244-9C60-87305E23E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1963" y="5691188"/>
              <a:ext cx="255588" cy="234950"/>
            </a:xfrm>
            <a:custGeom>
              <a:avLst/>
              <a:gdLst>
                <a:gd name="T0" fmla="*/ 2147483646 w 322"/>
                <a:gd name="T1" fmla="*/ 2147483646 h 296"/>
                <a:gd name="T2" fmla="*/ 2147483646 w 322"/>
                <a:gd name="T3" fmla="*/ 2147483646 h 296"/>
                <a:gd name="T4" fmla="*/ 2147483646 w 322"/>
                <a:gd name="T5" fmla="*/ 2147483646 h 296"/>
                <a:gd name="T6" fmla="*/ 2147483646 w 322"/>
                <a:gd name="T7" fmla="*/ 2147483646 h 296"/>
                <a:gd name="T8" fmla="*/ 2147483646 w 322"/>
                <a:gd name="T9" fmla="*/ 2147483646 h 296"/>
                <a:gd name="T10" fmla="*/ 2147483646 w 322"/>
                <a:gd name="T11" fmla="*/ 2147483646 h 296"/>
                <a:gd name="T12" fmla="*/ 2147483646 w 322"/>
                <a:gd name="T13" fmla="*/ 2147483646 h 296"/>
                <a:gd name="T14" fmla="*/ 2147483646 w 322"/>
                <a:gd name="T15" fmla="*/ 2147483646 h 296"/>
                <a:gd name="T16" fmla="*/ 2147483646 w 322"/>
                <a:gd name="T17" fmla="*/ 2147483646 h 296"/>
                <a:gd name="T18" fmla="*/ 2147483646 w 322"/>
                <a:gd name="T19" fmla="*/ 2147483646 h 296"/>
                <a:gd name="T20" fmla="*/ 2147483646 w 322"/>
                <a:gd name="T21" fmla="*/ 2147483646 h 296"/>
                <a:gd name="T22" fmla="*/ 2147483646 w 322"/>
                <a:gd name="T23" fmla="*/ 2147483646 h 296"/>
                <a:gd name="T24" fmla="*/ 2147483646 w 322"/>
                <a:gd name="T25" fmla="*/ 2147483646 h 296"/>
                <a:gd name="T26" fmla="*/ 2147483646 w 322"/>
                <a:gd name="T27" fmla="*/ 2147483646 h 296"/>
                <a:gd name="T28" fmla="*/ 2147483646 w 322"/>
                <a:gd name="T29" fmla="*/ 2147483646 h 296"/>
                <a:gd name="T30" fmla="*/ 2147483646 w 322"/>
                <a:gd name="T31" fmla="*/ 2147483646 h 296"/>
                <a:gd name="T32" fmla="*/ 2147483646 w 322"/>
                <a:gd name="T33" fmla="*/ 2147483646 h 296"/>
                <a:gd name="T34" fmla="*/ 2147483646 w 322"/>
                <a:gd name="T35" fmla="*/ 2147483646 h 296"/>
                <a:gd name="T36" fmla="*/ 2147483646 w 322"/>
                <a:gd name="T37" fmla="*/ 2147483646 h 296"/>
                <a:gd name="T38" fmla="*/ 2147483646 w 322"/>
                <a:gd name="T39" fmla="*/ 2147483646 h 296"/>
                <a:gd name="T40" fmla="*/ 2147483646 w 322"/>
                <a:gd name="T41" fmla="*/ 2147483646 h 296"/>
                <a:gd name="T42" fmla="*/ 2147483646 w 322"/>
                <a:gd name="T43" fmla="*/ 2147483646 h 296"/>
                <a:gd name="T44" fmla="*/ 2147483646 w 322"/>
                <a:gd name="T45" fmla="*/ 2147483646 h 296"/>
                <a:gd name="T46" fmla="*/ 2147483646 w 322"/>
                <a:gd name="T47" fmla="*/ 2147483646 h 296"/>
                <a:gd name="T48" fmla="*/ 2147483646 w 322"/>
                <a:gd name="T49" fmla="*/ 2147483646 h 296"/>
                <a:gd name="T50" fmla="*/ 2147483646 w 322"/>
                <a:gd name="T51" fmla="*/ 2147483646 h 296"/>
                <a:gd name="T52" fmla="*/ 2147483646 w 322"/>
                <a:gd name="T53" fmla="*/ 2147483646 h 296"/>
                <a:gd name="T54" fmla="*/ 2147483646 w 322"/>
                <a:gd name="T55" fmla="*/ 2147483646 h 296"/>
                <a:gd name="T56" fmla="*/ 2147483646 w 322"/>
                <a:gd name="T57" fmla="*/ 2147483646 h 296"/>
                <a:gd name="T58" fmla="*/ 2147483646 w 322"/>
                <a:gd name="T59" fmla="*/ 2147483646 h 296"/>
                <a:gd name="T60" fmla="*/ 2147483646 w 322"/>
                <a:gd name="T61" fmla="*/ 2147483646 h 296"/>
                <a:gd name="T62" fmla="*/ 2147483646 w 322"/>
                <a:gd name="T63" fmla="*/ 2147483646 h 296"/>
                <a:gd name="T64" fmla="*/ 2147483646 w 322"/>
                <a:gd name="T65" fmla="*/ 2147483646 h 296"/>
                <a:gd name="T66" fmla="*/ 1000505576 w 322"/>
                <a:gd name="T67" fmla="*/ 2147483646 h 296"/>
                <a:gd name="T68" fmla="*/ 0 w 322"/>
                <a:gd name="T69" fmla="*/ 2147483646 h 296"/>
                <a:gd name="T70" fmla="*/ 500253185 w 322"/>
                <a:gd name="T71" fmla="*/ 2147483646 h 296"/>
                <a:gd name="T72" fmla="*/ 2147483646 w 322"/>
                <a:gd name="T73" fmla="*/ 2147483646 h 296"/>
                <a:gd name="T74" fmla="*/ 2147483646 w 322"/>
                <a:gd name="T75" fmla="*/ 2147483646 h 296"/>
                <a:gd name="T76" fmla="*/ 2147483646 w 322"/>
                <a:gd name="T77" fmla="*/ 2147483646 h 296"/>
                <a:gd name="T78" fmla="*/ 2147483646 w 322"/>
                <a:gd name="T79" fmla="*/ 2147483646 h 296"/>
                <a:gd name="T80" fmla="*/ 2147483646 w 322"/>
                <a:gd name="T81" fmla="*/ 2147483646 h 296"/>
                <a:gd name="T82" fmla="*/ 2147483646 w 322"/>
                <a:gd name="T83" fmla="*/ 2147483646 h 296"/>
                <a:gd name="T84" fmla="*/ 2147483646 w 322"/>
                <a:gd name="T85" fmla="*/ 2147483646 h 296"/>
                <a:gd name="T86" fmla="*/ 2147483646 w 322"/>
                <a:gd name="T87" fmla="*/ 2147483646 h 296"/>
                <a:gd name="T88" fmla="*/ 2147483646 w 322"/>
                <a:gd name="T89" fmla="*/ 2147483646 h 296"/>
                <a:gd name="T90" fmla="*/ 2147483646 w 322"/>
                <a:gd name="T91" fmla="*/ 2147483646 h 296"/>
                <a:gd name="T92" fmla="*/ 2147483646 w 322"/>
                <a:gd name="T93" fmla="*/ 2147483646 h 296"/>
                <a:gd name="T94" fmla="*/ 2147483646 w 322"/>
                <a:gd name="T95" fmla="*/ 2147483646 h 296"/>
                <a:gd name="T96" fmla="*/ 2147483646 w 322"/>
                <a:gd name="T97" fmla="*/ 2000373825 h 296"/>
                <a:gd name="T98" fmla="*/ 2147483646 w 322"/>
                <a:gd name="T99" fmla="*/ 0 h 296"/>
                <a:gd name="T100" fmla="*/ 2147483646 w 322"/>
                <a:gd name="T101" fmla="*/ 2147483646 h 296"/>
                <a:gd name="T102" fmla="*/ 2147483646 w 322"/>
                <a:gd name="T103" fmla="*/ 2147483646 h 296"/>
                <a:gd name="T104" fmla="*/ 2147483646 w 322"/>
                <a:gd name="T105" fmla="*/ 2147483646 h 296"/>
                <a:gd name="T106" fmla="*/ 2147483646 w 322"/>
                <a:gd name="T107" fmla="*/ 2147483646 h 296"/>
                <a:gd name="T108" fmla="*/ 2147483646 w 322"/>
                <a:gd name="T109" fmla="*/ 2147483646 h 296"/>
                <a:gd name="T110" fmla="*/ 2147483646 w 322"/>
                <a:gd name="T111" fmla="*/ 2147483646 h 296"/>
                <a:gd name="T112" fmla="*/ 2147483646 w 322"/>
                <a:gd name="T113" fmla="*/ 2147483646 h 296"/>
                <a:gd name="T114" fmla="*/ 2147483646 w 322"/>
                <a:gd name="T115" fmla="*/ 2147483646 h 296"/>
                <a:gd name="T116" fmla="*/ 2147483646 w 322"/>
                <a:gd name="T117" fmla="*/ 2147483646 h 296"/>
                <a:gd name="T118" fmla="*/ 2147483646 w 322"/>
                <a:gd name="T119" fmla="*/ 2147483646 h 296"/>
                <a:gd name="T120" fmla="*/ 2147483646 w 322"/>
                <a:gd name="T121" fmla="*/ 2147483646 h 296"/>
                <a:gd name="T122" fmla="*/ 2147483646 w 322"/>
                <a:gd name="T123" fmla="*/ 2147483646 h 296"/>
                <a:gd name="T124" fmla="*/ 2147483646 w 322"/>
                <a:gd name="T125" fmla="*/ 2147483646 h 2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2"/>
                <a:gd name="T190" fmla="*/ 0 h 296"/>
                <a:gd name="T191" fmla="*/ 322 w 322"/>
                <a:gd name="T192" fmla="*/ 296 h 29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2" h="296">
                  <a:moveTo>
                    <a:pt x="312" y="272"/>
                  </a:moveTo>
                  <a:lnTo>
                    <a:pt x="308" y="262"/>
                  </a:lnTo>
                  <a:lnTo>
                    <a:pt x="298" y="239"/>
                  </a:lnTo>
                  <a:lnTo>
                    <a:pt x="283" y="205"/>
                  </a:lnTo>
                  <a:lnTo>
                    <a:pt x="266" y="166"/>
                  </a:lnTo>
                  <a:lnTo>
                    <a:pt x="248" y="129"/>
                  </a:lnTo>
                  <a:lnTo>
                    <a:pt x="233" y="95"/>
                  </a:lnTo>
                  <a:lnTo>
                    <a:pt x="220" y="73"/>
                  </a:lnTo>
                  <a:lnTo>
                    <a:pt x="215" y="66"/>
                  </a:lnTo>
                  <a:lnTo>
                    <a:pt x="184" y="84"/>
                  </a:lnTo>
                  <a:lnTo>
                    <a:pt x="151" y="102"/>
                  </a:lnTo>
                  <a:lnTo>
                    <a:pt x="118" y="123"/>
                  </a:lnTo>
                  <a:lnTo>
                    <a:pt x="87" y="144"/>
                  </a:lnTo>
                  <a:lnTo>
                    <a:pt x="61" y="169"/>
                  </a:lnTo>
                  <a:lnTo>
                    <a:pt x="40" y="198"/>
                  </a:lnTo>
                  <a:lnTo>
                    <a:pt x="29" y="233"/>
                  </a:lnTo>
                  <a:lnTo>
                    <a:pt x="30" y="272"/>
                  </a:lnTo>
                  <a:lnTo>
                    <a:pt x="34" y="277"/>
                  </a:lnTo>
                  <a:lnTo>
                    <a:pt x="40" y="280"/>
                  </a:lnTo>
                  <a:lnTo>
                    <a:pt x="45" y="282"/>
                  </a:lnTo>
                  <a:lnTo>
                    <a:pt x="52" y="282"/>
                  </a:lnTo>
                  <a:lnTo>
                    <a:pt x="58" y="282"/>
                  </a:lnTo>
                  <a:lnTo>
                    <a:pt x="63" y="282"/>
                  </a:lnTo>
                  <a:lnTo>
                    <a:pt x="69" y="283"/>
                  </a:lnTo>
                  <a:lnTo>
                    <a:pt x="75" y="286"/>
                  </a:lnTo>
                  <a:lnTo>
                    <a:pt x="68" y="291"/>
                  </a:lnTo>
                  <a:lnTo>
                    <a:pt x="61" y="294"/>
                  </a:lnTo>
                  <a:lnTo>
                    <a:pt x="52" y="296"/>
                  </a:lnTo>
                  <a:lnTo>
                    <a:pt x="44" y="294"/>
                  </a:lnTo>
                  <a:lnTo>
                    <a:pt x="36" y="293"/>
                  </a:lnTo>
                  <a:lnTo>
                    <a:pt x="27" y="290"/>
                  </a:lnTo>
                  <a:lnTo>
                    <a:pt x="20" y="284"/>
                  </a:lnTo>
                  <a:lnTo>
                    <a:pt x="13" y="279"/>
                  </a:lnTo>
                  <a:lnTo>
                    <a:pt x="2" y="262"/>
                  </a:lnTo>
                  <a:lnTo>
                    <a:pt x="0" y="243"/>
                  </a:lnTo>
                  <a:lnTo>
                    <a:pt x="1" y="223"/>
                  </a:lnTo>
                  <a:lnTo>
                    <a:pt x="7" y="201"/>
                  </a:lnTo>
                  <a:lnTo>
                    <a:pt x="18" y="180"/>
                  </a:lnTo>
                  <a:lnTo>
                    <a:pt x="30" y="161"/>
                  </a:lnTo>
                  <a:lnTo>
                    <a:pt x="45" y="143"/>
                  </a:lnTo>
                  <a:lnTo>
                    <a:pt x="61" y="127"/>
                  </a:lnTo>
                  <a:lnTo>
                    <a:pt x="222" y="32"/>
                  </a:lnTo>
                  <a:lnTo>
                    <a:pt x="229" y="30"/>
                  </a:lnTo>
                  <a:lnTo>
                    <a:pt x="236" y="26"/>
                  </a:lnTo>
                  <a:lnTo>
                    <a:pt x="241" y="23"/>
                  </a:lnTo>
                  <a:lnTo>
                    <a:pt x="248" y="19"/>
                  </a:lnTo>
                  <a:lnTo>
                    <a:pt x="254" y="13"/>
                  </a:lnTo>
                  <a:lnTo>
                    <a:pt x="259" y="9"/>
                  </a:lnTo>
                  <a:lnTo>
                    <a:pt x="266" y="4"/>
                  </a:lnTo>
                  <a:lnTo>
                    <a:pt x="272" y="0"/>
                  </a:lnTo>
                  <a:lnTo>
                    <a:pt x="272" y="6"/>
                  </a:lnTo>
                  <a:lnTo>
                    <a:pt x="266" y="19"/>
                  </a:lnTo>
                  <a:lnTo>
                    <a:pt x="259" y="36"/>
                  </a:lnTo>
                  <a:lnTo>
                    <a:pt x="251" y="48"/>
                  </a:lnTo>
                  <a:lnTo>
                    <a:pt x="255" y="61"/>
                  </a:lnTo>
                  <a:lnTo>
                    <a:pt x="265" y="83"/>
                  </a:lnTo>
                  <a:lnTo>
                    <a:pt x="277" y="111"/>
                  </a:lnTo>
                  <a:lnTo>
                    <a:pt x="291" y="143"/>
                  </a:lnTo>
                  <a:lnTo>
                    <a:pt x="304" y="175"/>
                  </a:lnTo>
                  <a:lnTo>
                    <a:pt x="315" y="202"/>
                  </a:lnTo>
                  <a:lnTo>
                    <a:pt x="322" y="223"/>
                  </a:lnTo>
                  <a:lnTo>
                    <a:pt x="322" y="234"/>
                  </a:lnTo>
                  <a:lnTo>
                    <a:pt x="312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45">
              <a:extLst>
                <a:ext uri="{FF2B5EF4-FFF2-40B4-BE49-F238E27FC236}">
                  <a16:creationId xmlns:a16="http://schemas.microsoft.com/office/drawing/2014/main" id="{B2F1A7DE-731E-44FE-9A49-A64DF1F9C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3525" y="5846763"/>
              <a:ext cx="138113" cy="995363"/>
            </a:xfrm>
            <a:custGeom>
              <a:avLst/>
              <a:gdLst>
                <a:gd name="T0" fmla="*/ 2147483646 w 175"/>
                <a:gd name="T1" fmla="*/ 2147483646 h 1255"/>
                <a:gd name="T2" fmla="*/ 2147483646 w 175"/>
                <a:gd name="T3" fmla="*/ 2147483646 h 1255"/>
                <a:gd name="T4" fmla="*/ 2147483646 w 175"/>
                <a:gd name="T5" fmla="*/ 2147483646 h 1255"/>
                <a:gd name="T6" fmla="*/ 2147483646 w 175"/>
                <a:gd name="T7" fmla="*/ 2147483646 h 1255"/>
                <a:gd name="T8" fmla="*/ 2147483646 w 175"/>
                <a:gd name="T9" fmla="*/ 2147483646 h 1255"/>
                <a:gd name="T10" fmla="*/ 2147483646 w 175"/>
                <a:gd name="T11" fmla="*/ 2147483646 h 1255"/>
                <a:gd name="T12" fmla="*/ 2147483646 w 175"/>
                <a:gd name="T13" fmla="*/ 2147483646 h 1255"/>
                <a:gd name="T14" fmla="*/ 2147483646 w 175"/>
                <a:gd name="T15" fmla="*/ 2147483646 h 1255"/>
                <a:gd name="T16" fmla="*/ 2147483646 w 175"/>
                <a:gd name="T17" fmla="*/ 2147483646 h 1255"/>
                <a:gd name="T18" fmla="*/ 2147483646 w 175"/>
                <a:gd name="T19" fmla="*/ 2147483646 h 1255"/>
                <a:gd name="T20" fmla="*/ 2147483646 w 175"/>
                <a:gd name="T21" fmla="*/ 2147483646 h 1255"/>
                <a:gd name="T22" fmla="*/ 2147483646 w 175"/>
                <a:gd name="T23" fmla="*/ 2147483646 h 1255"/>
                <a:gd name="T24" fmla="*/ 2147483646 w 175"/>
                <a:gd name="T25" fmla="*/ 2147483646 h 1255"/>
                <a:gd name="T26" fmla="*/ 2147483646 w 175"/>
                <a:gd name="T27" fmla="*/ 2147483646 h 1255"/>
                <a:gd name="T28" fmla="*/ 2147483646 w 175"/>
                <a:gd name="T29" fmla="*/ 2147483646 h 1255"/>
                <a:gd name="T30" fmla="*/ 2147483646 w 175"/>
                <a:gd name="T31" fmla="*/ 2147483646 h 1255"/>
                <a:gd name="T32" fmla="*/ 2147483646 w 175"/>
                <a:gd name="T33" fmla="*/ 2147483646 h 1255"/>
                <a:gd name="T34" fmla="*/ 2147483646 w 175"/>
                <a:gd name="T35" fmla="*/ 2147483646 h 1255"/>
                <a:gd name="T36" fmla="*/ 2147483646 w 175"/>
                <a:gd name="T37" fmla="*/ 2147483646 h 1255"/>
                <a:gd name="T38" fmla="*/ 2147483646 w 175"/>
                <a:gd name="T39" fmla="*/ 2147483646 h 1255"/>
                <a:gd name="T40" fmla="*/ 2147483646 w 175"/>
                <a:gd name="T41" fmla="*/ 2147483646 h 1255"/>
                <a:gd name="T42" fmla="*/ 1966381075 w 175"/>
                <a:gd name="T43" fmla="*/ 2147483646 h 1255"/>
                <a:gd name="T44" fmla="*/ 0 w 175"/>
                <a:gd name="T45" fmla="*/ 0 h 1255"/>
                <a:gd name="T46" fmla="*/ 2147483646 w 175"/>
                <a:gd name="T47" fmla="*/ 2147483646 h 1255"/>
                <a:gd name="T48" fmla="*/ 2147483646 w 175"/>
                <a:gd name="T49" fmla="*/ 2147483646 h 1255"/>
                <a:gd name="T50" fmla="*/ 2147483646 w 175"/>
                <a:gd name="T51" fmla="*/ 2147483646 h 1255"/>
                <a:gd name="T52" fmla="*/ 2147483646 w 175"/>
                <a:gd name="T53" fmla="*/ 2147483646 h 1255"/>
                <a:gd name="T54" fmla="*/ 2147483646 w 175"/>
                <a:gd name="T55" fmla="*/ 2147483646 h 1255"/>
                <a:gd name="T56" fmla="*/ 2147483646 w 175"/>
                <a:gd name="T57" fmla="*/ 2147483646 h 1255"/>
                <a:gd name="T58" fmla="*/ 2147483646 w 175"/>
                <a:gd name="T59" fmla="*/ 2147483646 h 1255"/>
                <a:gd name="T60" fmla="*/ 2147483646 w 175"/>
                <a:gd name="T61" fmla="*/ 2147483646 h 1255"/>
                <a:gd name="T62" fmla="*/ 2147483646 w 175"/>
                <a:gd name="T63" fmla="*/ 2147483646 h 1255"/>
                <a:gd name="T64" fmla="*/ 2147483646 w 175"/>
                <a:gd name="T65" fmla="*/ 2147483646 h 1255"/>
                <a:gd name="T66" fmla="*/ 2147483646 w 175"/>
                <a:gd name="T67" fmla="*/ 2147483646 h 1255"/>
                <a:gd name="T68" fmla="*/ 2147483646 w 175"/>
                <a:gd name="T69" fmla="*/ 2147483646 h 1255"/>
                <a:gd name="T70" fmla="*/ 2147483646 w 175"/>
                <a:gd name="T71" fmla="*/ 2147483646 h 1255"/>
                <a:gd name="T72" fmla="*/ 2147483646 w 175"/>
                <a:gd name="T73" fmla="*/ 2147483646 h 1255"/>
                <a:gd name="T74" fmla="*/ 2147483646 w 175"/>
                <a:gd name="T75" fmla="*/ 2147483646 h 1255"/>
                <a:gd name="T76" fmla="*/ 2147483646 w 175"/>
                <a:gd name="T77" fmla="*/ 2147483646 h 1255"/>
                <a:gd name="T78" fmla="*/ 2147483646 w 175"/>
                <a:gd name="T79" fmla="*/ 2147483646 h 1255"/>
                <a:gd name="T80" fmla="*/ 2147483646 w 175"/>
                <a:gd name="T81" fmla="*/ 2147483646 h 1255"/>
                <a:gd name="T82" fmla="*/ 2147483646 w 175"/>
                <a:gd name="T83" fmla="*/ 2147483646 h 1255"/>
                <a:gd name="T84" fmla="*/ 2147483646 w 175"/>
                <a:gd name="T85" fmla="*/ 2147483646 h 1255"/>
                <a:gd name="T86" fmla="*/ 2147483646 w 175"/>
                <a:gd name="T87" fmla="*/ 2147483646 h 1255"/>
                <a:gd name="T88" fmla="*/ 2147483646 w 175"/>
                <a:gd name="T89" fmla="*/ 2147483646 h 1255"/>
                <a:gd name="T90" fmla="*/ 2147483646 w 175"/>
                <a:gd name="T91" fmla="*/ 2147483646 h 1255"/>
                <a:gd name="T92" fmla="*/ 2147483646 w 175"/>
                <a:gd name="T93" fmla="*/ 2147483646 h 1255"/>
                <a:gd name="T94" fmla="*/ 2147483646 w 175"/>
                <a:gd name="T95" fmla="*/ 2147483646 h 1255"/>
                <a:gd name="T96" fmla="*/ 2147483646 w 175"/>
                <a:gd name="T97" fmla="*/ 2147483646 h 1255"/>
                <a:gd name="T98" fmla="*/ 2147483646 w 175"/>
                <a:gd name="T99" fmla="*/ 2147483646 h 1255"/>
                <a:gd name="T100" fmla="*/ 2147483646 w 175"/>
                <a:gd name="T101" fmla="*/ 2147483646 h 1255"/>
                <a:gd name="T102" fmla="*/ 2147483646 w 175"/>
                <a:gd name="T103" fmla="*/ 2147483646 h 1255"/>
                <a:gd name="T104" fmla="*/ 2147483646 w 175"/>
                <a:gd name="T105" fmla="*/ 2147483646 h 1255"/>
                <a:gd name="T106" fmla="*/ 2147483646 w 175"/>
                <a:gd name="T107" fmla="*/ 2147483646 h 12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5"/>
                <a:gd name="T163" fmla="*/ 0 h 1255"/>
                <a:gd name="T164" fmla="*/ 175 w 175"/>
                <a:gd name="T165" fmla="*/ 1255 h 125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5" h="1255">
                  <a:moveTo>
                    <a:pt x="19" y="1255"/>
                  </a:moveTo>
                  <a:lnTo>
                    <a:pt x="23" y="1231"/>
                  </a:lnTo>
                  <a:lnTo>
                    <a:pt x="36" y="1170"/>
                  </a:lnTo>
                  <a:lnTo>
                    <a:pt x="54" y="1083"/>
                  </a:lnTo>
                  <a:lnTo>
                    <a:pt x="73" y="980"/>
                  </a:lnTo>
                  <a:lnTo>
                    <a:pt x="93" y="877"/>
                  </a:lnTo>
                  <a:lnTo>
                    <a:pt x="111" y="783"/>
                  </a:lnTo>
                  <a:lnTo>
                    <a:pt x="125" y="712"/>
                  </a:lnTo>
                  <a:lnTo>
                    <a:pt x="130" y="675"/>
                  </a:lnTo>
                  <a:lnTo>
                    <a:pt x="141" y="506"/>
                  </a:lnTo>
                  <a:lnTo>
                    <a:pt x="137" y="446"/>
                  </a:lnTo>
                  <a:lnTo>
                    <a:pt x="134" y="400"/>
                  </a:lnTo>
                  <a:lnTo>
                    <a:pt x="130" y="357"/>
                  </a:lnTo>
                  <a:lnTo>
                    <a:pt x="123" y="307"/>
                  </a:lnTo>
                  <a:lnTo>
                    <a:pt x="101" y="202"/>
                  </a:lnTo>
                  <a:lnTo>
                    <a:pt x="91" y="175"/>
                  </a:lnTo>
                  <a:lnTo>
                    <a:pt x="77" y="145"/>
                  </a:lnTo>
                  <a:lnTo>
                    <a:pt x="61" y="111"/>
                  </a:lnTo>
                  <a:lnTo>
                    <a:pt x="44" y="79"/>
                  </a:lnTo>
                  <a:lnTo>
                    <a:pt x="27" y="50"/>
                  </a:lnTo>
                  <a:lnTo>
                    <a:pt x="13" y="27"/>
                  </a:lnTo>
                  <a:lnTo>
                    <a:pt x="4" y="8"/>
                  </a:lnTo>
                  <a:lnTo>
                    <a:pt x="0" y="0"/>
                  </a:lnTo>
                  <a:lnTo>
                    <a:pt x="70" y="71"/>
                  </a:lnTo>
                  <a:lnTo>
                    <a:pt x="119" y="156"/>
                  </a:lnTo>
                  <a:lnTo>
                    <a:pt x="125" y="167"/>
                  </a:lnTo>
                  <a:lnTo>
                    <a:pt x="130" y="178"/>
                  </a:lnTo>
                  <a:lnTo>
                    <a:pt x="136" y="190"/>
                  </a:lnTo>
                  <a:lnTo>
                    <a:pt x="140" y="202"/>
                  </a:lnTo>
                  <a:lnTo>
                    <a:pt x="152" y="236"/>
                  </a:lnTo>
                  <a:lnTo>
                    <a:pt x="161" y="272"/>
                  </a:lnTo>
                  <a:lnTo>
                    <a:pt x="168" y="310"/>
                  </a:lnTo>
                  <a:lnTo>
                    <a:pt x="173" y="348"/>
                  </a:lnTo>
                  <a:lnTo>
                    <a:pt x="173" y="361"/>
                  </a:lnTo>
                  <a:lnTo>
                    <a:pt x="175" y="398"/>
                  </a:lnTo>
                  <a:lnTo>
                    <a:pt x="175" y="448"/>
                  </a:lnTo>
                  <a:lnTo>
                    <a:pt x="175" y="506"/>
                  </a:lnTo>
                  <a:lnTo>
                    <a:pt x="175" y="541"/>
                  </a:lnTo>
                  <a:lnTo>
                    <a:pt x="173" y="575"/>
                  </a:lnTo>
                  <a:lnTo>
                    <a:pt x="172" y="606"/>
                  </a:lnTo>
                  <a:lnTo>
                    <a:pt x="169" y="631"/>
                  </a:lnTo>
                  <a:lnTo>
                    <a:pt x="166" y="655"/>
                  </a:lnTo>
                  <a:lnTo>
                    <a:pt x="159" y="698"/>
                  </a:lnTo>
                  <a:lnTo>
                    <a:pt x="150" y="755"/>
                  </a:lnTo>
                  <a:lnTo>
                    <a:pt x="138" y="823"/>
                  </a:lnTo>
                  <a:lnTo>
                    <a:pt x="129" y="884"/>
                  </a:lnTo>
                  <a:lnTo>
                    <a:pt x="118" y="948"/>
                  </a:lnTo>
                  <a:lnTo>
                    <a:pt x="107" y="1012"/>
                  </a:lnTo>
                  <a:lnTo>
                    <a:pt x="95" y="1073"/>
                  </a:lnTo>
                  <a:lnTo>
                    <a:pt x="86" y="1131"/>
                  </a:lnTo>
                  <a:lnTo>
                    <a:pt x="76" y="1181"/>
                  </a:lnTo>
                  <a:lnTo>
                    <a:pt x="68" y="1223"/>
                  </a:lnTo>
                  <a:lnTo>
                    <a:pt x="61" y="1254"/>
                  </a:lnTo>
                  <a:lnTo>
                    <a:pt x="19" y="12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46">
              <a:extLst>
                <a:ext uri="{FF2B5EF4-FFF2-40B4-BE49-F238E27FC236}">
                  <a16:creationId xmlns:a16="http://schemas.microsoft.com/office/drawing/2014/main" id="{D4AB5511-16EB-4A61-B6FB-BF4355FB5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1875" y="5842000"/>
              <a:ext cx="173038" cy="90488"/>
            </a:xfrm>
            <a:custGeom>
              <a:avLst/>
              <a:gdLst>
                <a:gd name="T0" fmla="*/ 2147483646 w 218"/>
                <a:gd name="T1" fmla="*/ 2147483646 h 114"/>
                <a:gd name="T2" fmla="*/ 2147483646 w 218"/>
                <a:gd name="T3" fmla="*/ 2147483646 h 114"/>
                <a:gd name="T4" fmla="*/ 2147483646 w 218"/>
                <a:gd name="T5" fmla="*/ 2147483646 h 114"/>
                <a:gd name="T6" fmla="*/ 2147483646 w 218"/>
                <a:gd name="T7" fmla="*/ 2147483646 h 114"/>
                <a:gd name="T8" fmla="*/ 2147483646 w 218"/>
                <a:gd name="T9" fmla="*/ 2147483646 h 114"/>
                <a:gd name="T10" fmla="*/ 2147483646 w 218"/>
                <a:gd name="T11" fmla="*/ 2147483646 h 114"/>
                <a:gd name="T12" fmla="*/ 2147483646 w 218"/>
                <a:gd name="T13" fmla="*/ 2147483646 h 114"/>
                <a:gd name="T14" fmla="*/ 2147483646 w 218"/>
                <a:gd name="T15" fmla="*/ 2147483646 h 114"/>
                <a:gd name="T16" fmla="*/ 2147483646 w 218"/>
                <a:gd name="T17" fmla="*/ 2147483646 h 114"/>
                <a:gd name="T18" fmla="*/ 2147483646 w 218"/>
                <a:gd name="T19" fmla="*/ 2147483646 h 114"/>
                <a:gd name="T20" fmla="*/ 2147483646 w 218"/>
                <a:gd name="T21" fmla="*/ 2147483646 h 114"/>
                <a:gd name="T22" fmla="*/ 2147483646 w 218"/>
                <a:gd name="T23" fmla="*/ 2147483646 h 114"/>
                <a:gd name="T24" fmla="*/ 2147483646 w 218"/>
                <a:gd name="T25" fmla="*/ 2147483646 h 114"/>
                <a:gd name="T26" fmla="*/ 2147483646 w 218"/>
                <a:gd name="T27" fmla="*/ 2147483646 h 114"/>
                <a:gd name="T28" fmla="*/ 2147483646 w 218"/>
                <a:gd name="T29" fmla="*/ 2147483646 h 114"/>
                <a:gd name="T30" fmla="*/ 2147483646 w 218"/>
                <a:gd name="T31" fmla="*/ 2147483646 h 114"/>
                <a:gd name="T32" fmla="*/ 2147483646 w 218"/>
                <a:gd name="T33" fmla="*/ 2147483646 h 114"/>
                <a:gd name="T34" fmla="*/ 2147483646 w 218"/>
                <a:gd name="T35" fmla="*/ 2147483646 h 114"/>
                <a:gd name="T36" fmla="*/ 2147483646 w 218"/>
                <a:gd name="T37" fmla="*/ 2147483646 h 114"/>
                <a:gd name="T38" fmla="*/ 2147483646 w 218"/>
                <a:gd name="T39" fmla="*/ 2147483646 h 114"/>
                <a:gd name="T40" fmla="*/ 2147483646 w 218"/>
                <a:gd name="T41" fmla="*/ 2147483646 h 114"/>
                <a:gd name="T42" fmla="*/ 2147483646 w 218"/>
                <a:gd name="T43" fmla="*/ 2147483646 h 114"/>
                <a:gd name="T44" fmla="*/ 2147483646 w 218"/>
                <a:gd name="T45" fmla="*/ 2147483646 h 114"/>
                <a:gd name="T46" fmla="*/ 2147483646 w 218"/>
                <a:gd name="T47" fmla="*/ 2147483646 h 114"/>
                <a:gd name="T48" fmla="*/ 2147483646 w 218"/>
                <a:gd name="T49" fmla="*/ 2147483646 h 114"/>
                <a:gd name="T50" fmla="*/ 2147483646 w 218"/>
                <a:gd name="T51" fmla="*/ 2147483646 h 114"/>
                <a:gd name="T52" fmla="*/ 2147483646 w 218"/>
                <a:gd name="T53" fmla="*/ 2147483646 h 114"/>
                <a:gd name="T54" fmla="*/ 2147483646 w 218"/>
                <a:gd name="T55" fmla="*/ 2147483646 h 114"/>
                <a:gd name="T56" fmla="*/ 2147483646 w 218"/>
                <a:gd name="T57" fmla="*/ 2147483646 h 114"/>
                <a:gd name="T58" fmla="*/ 2147483646 w 218"/>
                <a:gd name="T59" fmla="*/ 2147483646 h 114"/>
                <a:gd name="T60" fmla="*/ 2147483646 w 218"/>
                <a:gd name="T61" fmla="*/ 2147483646 h 114"/>
                <a:gd name="T62" fmla="*/ 1500131510 w 218"/>
                <a:gd name="T63" fmla="*/ 2147483646 h 114"/>
                <a:gd name="T64" fmla="*/ 0 w 218"/>
                <a:gd name="T65" fmla="*/ 2147483646 h 114"/>
                <a:gd name="T66" fmla="*/ 1500131510 w 218"/>
                <a:gd name="T67" fmla="*/ 2147483646 h 114"/>
                <a:gd name="T68" fmla="*/ 2147483646 w 218"/>
                <a:gd name="T69" fmla="*/ 2147483646 h 114"/>
                <a:gd name="T70" fmla="*/ 2147483646 w 218"/>
                <a:gd name="T71" fmla="*/ 2147483646 h 114"/>
                <a:gd name="T72" fmla="*/ 2147483646 w 218"/>
                <a:gd name="T73" fmla="*/ 1500139433 h 114"/>
                <a:gd name="T74" fmla="*/ 2147483646 w 218"/>
                <a:gd name="T75" fmla="*/ 0 h 114"/>
                <a:gd name="T76" fmla="*/ 2147483646 w 218"/>
                <a:gd name="T77" fmla="*/ 0 h 114"/>
                <a:gd name="T78" fmla="*/ 2147483646 w 218"/>
                <a:gd name="T79" fmla="*/ 1500139433 h 114"/>
                <a:gd name="T80" fmla="*/ 2147483646 w 218"/>
                <a:gd name="T81" fmla="*/ 2147483646 h 114"/>
                <a:gd name="T82" fmla="*/ 2147483646 w 218"/>
                <a:gd name="T83" fmla="*/ 2147483646 h 114"/>
                <a:gd name="T84" fmla="*/ 2147483646 w 218"/>
                <a:gd name="T85" fmla="*/ 2147483646 h 114"/>
                <a:gd name="T86" fmla="*/ 2147483646 w 218"/>
                <a:gd name="T87" fmla="*/ 2147483646 h 114"/>
                <a:gd name="T88" fmla="*/ 2147483646 w 218"/>
                <a:gd name="T89" fmla="*/ 2147483646 h 1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8"/>
                <a:gd name="T136" fmla="*/ 0 h 114"/>
                <a:gd name="T137" fmla="*/ 218 w 218"/>
                <a:gd name="T138" fmla="*/ 114 h 1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8" h="114">
                  <a:moveTo>
                    <a:pt x="123" y="71"/>
                  </a:moveTo>
                  <a:lnTo>
                    <a:pt x="128" y="82"/>
                  </a:lnTo>
                  <a:lnTo>
                    <a:pt x="139" y="86"/>
                  </a:lnTo>
                  <a:lnTo>
                    <a:pt x="154" y="83"/>
                  </a:lnTo>
                  <a:lnTo>
                    <a:pt x="171" y="79"/>
                  </a:lnTo>
                  <a:lnTo>
                    <a:pt x="187" y="72"/>
                  </a:lnTo>
                  <a:lnTo>
                    <a:pt x="201" y="65"/>
                  </a:lnTo>
                  <a:lnTo>
                    <a:pt x="212" y="61"/>
                  </a:lnTo>
                  <a:lnTo>
                    <a:pt x="218" y="60"/>
                  </a:lnTo>
                  <a:lnTo>
                    <a:pt x="207" y="71"/>
                  </a:lnTo>
                  <a:lnTo>
                    <a:pt x="194" y="81"/>
                  </a:lnTo>
                  <a:lnTo>
                    <a:pt x="182" y="90"/>
                  </a:lnTo>
                  <a:lnTo>
                    <a:pt x="168" y="97"/>
                  </a:lnTo>
                  <a:lnTo>
                    <a:pt x="153" y="104"/>
                  </a:lnTo>
                  <a:lnTo>
                    <a:pt x="139" y="110"/>
                  </a:lnTo>
                  <a:lnTo>
                    <a:pt x="122" y="113"/>
                  </a:lnTo>
                  <a:lnTo>
                    <a:pt x="107" y="114"/>
                  </a:lnTo>
                  <a:lnTo>
                    <a:pt x="96" y="108"/>
                  </a:lnTo>
                  <a:lnTo>
                    <a:pt x="93" y="97"/>
                  </a:lnTo>
                  <a:lnTo>
                    <a:pt x="93" y="82"/>
                  </a:lnTo>
                  <a:lnTo>
                    <a:pt x="92" y="69"/>
                  </a:lnTo>
                  <a:lnTo>
                    <a:pt x="87" y="58"/>
                  </a:lnTo>
                  <a:lnTo>
                    <a:pt x="83" y="46"/>
                  </a:lnTo>
                  <a:lnTo>
                    <a:pt x="78" y="35"/>
                  </a:lnTo>
                  <a:lnTo>
                    <a:pt x="67" y="28"/>
                  </a:lnTo>
                  <a:lnTo>
                    <a:pt x="58" y="25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32" y="24"/>
                  </a:lnTo>
                  <a:lnTo>
                    <a:pt x="22" y="31"/>
                  </a:lnTo>
                  <a:lnTo>
                    <a:pt x="12" y="42"/>
                  </a:lnTo>
                  <a:lnTo>
                    <a:pt x="3" y="51"/>
                  </a:lnTo>
                  <a:lnTo>
                    <a:pt x="0" y="56"/>
                  </a:lnTo>
                  <a:lnTo>
                    <a:pt x="3" y="42"/>
                  </a:lnTo>
                  <a:lnTo>
                    <a:pt x="10" y="26"/>
                  </a:lnTo>
                  <a:lnTo>
                    <a:pt x="19" y="12"/>
                  </a:lnTo>
                  <a:lnTo>
                    <a:pt x="32" y="3"/>
                  </a:lnTo>
                  <a:lnTo>
                    <a:pt x="47" y="0"/>
                  </a:lnTo>
                  <a:lnTo>
                    <a:pt x="62" y="0"/>
                  </a:lnTo>
                  <a:lnTo>
                    <a:pt x="78" y="3"/>
                  </a:lnTo>
                  <a:lnTo>
                    <a:pt x="92" y="10"/>
                  </a:lnTo>
                  <a:lnTo>
                    <a:pt x="103" y="19"/>
                  </a:lnTo>
                  <a:lnTo>
                    <a:pt x="112" y="33"/>
                  </a:lnTo>
                  <a:lnTo>
                    <a:pt x="119" y="50"/>
                  </a:lnTo>
                  <a:lnTo>
                    <a:pt x="123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47">
              <a:extLst>
                <a:ext uri="{FF2B5EF4-FFF2-40B4-BE49-F238E27FC236}">
                  <a16:creationId xmlns:a16="http://schemas.microsoft.com/office/drawing/2014/main" id="{7D4B9FCC-B68E-44A6-B5B7-EDA51DDC3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7375" y="5849938"/>
              <a:ext cx="574675" cy="469900"/>
            </a:xfrm>
            <a:custGeom>
              <a:avLst/>
              <a:gdLst>
                <a:gd name="T0" fmla="*/ 2147483646 w 725"/>
                <a:gd name="T1" fmla="*/ 2147483646 h 590"/>
                <a:gd name="T2" fmla="*/ 2147483646 w 725"/>
                <a:gd name="T3" fmla="*/ 2147483646 h 590"/>
                <a:gd name="T4" fmla="*/ 2147483646 w 725"/>
                <a:gd name="T5" fmla="*/ 2147483646 h 590"/>
                <a:gd name="T6" fmla="*/ 2147483646 w 725"/>
                <a:gd name="T7" fmla="*/ 2147483646 h 590"/>
                <a:gd name="T8" fmla="*/ 2147483646 w 725"/>
                <a:gd name="T9" fmla="*/ 2147483646 h 590"/>
                <a:gd name="T10" fmla="*/ 2147483646 w 725"/>
                <a:gd name="T11" fmla="*/ 2147483646 h 590"/>
                <a:gd name="T12" fmla="*/ 2147483646 w 725"/>
                <a:gd name="T13" fmla="*/ 2147483646 h 590"/>
                <a:gd name="T14" fmla="*/ 2147483646 w 725"/>
                <a:gd name="T15" fmla="*/ 2147483646 h 590"/>
                <a:gd name="T16" fmla="*/ 2147483646 w 725"/>
                <a:gd name="T17" fmla="*/ 2147483646 h 590"/>
                <a:gd name="T18" fmla="*/ 2147483646 w 725"/>
                <a:gd name="T19" fmla="*/ 2147483646 h 590"/>
                <a:gd name="T20" fmla="*/ 2147483646 w 725"/>
                <a:gd name="T21" fmla="*/ 2147483646 h 590"/>
                <a:gd name="T22" fmla="*/ 2147483646 w 725"/>
                <a:gd name="T23" fmla="*/ 2147483646 h 590"/>
                <a:gd name="T24" fmla="*/ 2147483646 w 725"/>
                <a:gd name="T25" fmla="*/ 2147483646 h 590"/>
                <a:gd name="T26" fmla="*/ 2147483646 w 725"/>
                <a:gd name="T27" fmla="*/ 2147483646 h 590"/>
                <a:gd name="T28" fmla="*/ 2147483646 w 725"/>
                <a:gd name="T29" fmla="*/ 2147483646 h 590"/>
                <a:gd name="T30" fmla="*/ 2147483646 w 725"/>
                <a:gd name="T31" fmla="*/ 2147483646 h 590"/>
                <a:gd name="T32" fmla="*/ 2147483646 w 725"/>
                <a:gd name="T33" fmla="*/ 2147483646 h 590"/>
                <a:gd name="T34" fmla="*/ 2147483646 w 725"/>
                <a:gd name="T35" fmla="*/ 2147483646 h 590"/>
                <a:gd name="T36" fmla="*/ 2147483646 w 725"/>
                <a:gd name="T37" fmla="*/ 2147483646 h 590"/>
                <a:gd name="T38" fmla="*/ 2147483646 w 725"/>
                <a:gd name="T39" fmla="*/ 2147483646 h 590"/>
                <a:gd name="T40" fmla="*/ 2147483646 w 725"/>
                <a:gd name="T41" fmla="*/ 2147483646 h 590"/>
                <a:gd name="T42" fmla="*/ 2147483646 w 725"/>
                <a:gd name="T43" fmla="*/ 2147483646 h 590"/>
                <a:gd name="T44" fmla="*/ 2147483646 w 725"/>
                <a:gd name="T45" fmla="*/ 2147483646 h 590"/>
                <a:gd name="T46" fmla="*/ 2147483646 w 725"/>
                <a:gd name="T47" fmla="*/ 2147483646 h 590"/>
                <a:gd name="T48" fmla="*/ 2147483646 w 725"/>
                <a:gd name="T49" fmla="*/ 2147483646 h 590"/>
                <a:gd name="T50" fmla="*/ 2147483646 w 725"/>
                <a:gd name="T51" fmla="*/ 2147483646 h 590"/>
                <a:gd name="T52" fmla="*/ 2147483646 w 725"/>
                <a:gd name="T53" fmla="*/ 2147483646 h 590"/>
                <a:gd name="T54" fmla="*/ 2147483646 w 725"/>
                <a:gd name="T55" fmla="*/ 2147483646 h 590"/>
                <a:gd name="T56" fmla="*/ 2147483646 w 725"/>
                <a:gd name="T57" fmla="*/ 2147483646 h 590"/>
                <a:gd name="T58" fmla="*/ 2147483646 w 725"/>
                <a:gd name="T59" fmla="*/ 2147483646 h 590"/>
                <a:gd name="T60" fmla="*/ 2147483646 w 725"/>
                <a:gd name="T61" fmla="*/ 2147483646 h 590"/>
                <a:gd name="T62" fmla="*/ 2147483646 w 725"/>
                <a:gd name="T63" fmla="*/ 2147483646 h 590"/>
                <a:gd name="T64" fmla="*/ 2147483646 w 725"/>
                <a:gd name="T65" fmla="*/ 2147483646 h 590"/>
                <a:gd name="T66" fmla="*/ 2147483646 w 725"/>
                <a:gd name="T67" fmla="*/ 2147483646 h 590"/>
                <a:gd name="T68" fmla="*/ 2147483646 w 725"/>
                <a:gd name="T69" fmla="*/ 2147483646 h 590"/>
                <a:gd name="T70" fmla="*/ 2147483646 w 725"/>
                <a:gd name="T71" fmla="*/ 2147483646 h 590"/>
                <a:gd name="T72" fmla="*/ 2147483646 w 725"/>
                <a:gd name="T73" fmla="*/ 2147483646 h 590"/>
                <a:gd name="T74" fmla="*/ 2147483646 w 725"/>
                <a:gd name="T75" fmla="*/ 2147483646 h 590"/>
                <a:gd name="T76" fmla="*/ 2147483646 w 725"/>
                <a:gd name="T77" fmla="*/ 2147483646 h 590"/>
                <a:gd name="T78" fmla="*/ 2147483646 w 725"/>
                <a:gd name="T79" fmla="*/ 2147483646 h 590"/>
                <a:gd name="T80" fmla="*/ 2147483646 w 725"/>
                <a:gd name="T81" fmla="*/ 2147483646 h 590"/>
                <a:gd name="T82" fmla="*/ 2147483646 w 725"/>
                <a:gd name="T83" fmla="*/ 2147483646 h 590"/>
                <a:gd name="T84" fmla="*/ 2147483646 w 725"/>
                <a:gd name="T85" fmla="*/ 2147483646 h 590"/>
                <a:gd name="T86" fmla="*/ 2147483646 w 725"/>
                <a:gd name="T87" fmla="*/ 2147483646 h 590"/>
                <a:gd name="T88" fmla="*/ 2147483646 w 725"/>
                <a:gd name="T89" fmla="*/ 2147483646 h 590"/>
                <a:gd name="T90" fmla="*/ 2147483646 w 725"/>
                <a:gd name="T91" fmla="*/ 2147483646 h 590"/>
                <a:gd name="T92" fmla="*/ 2147483646 w 725"/>
                <a:gd name="T93" fmla="*/ 2147483646 h 590"/>
                <a:gd name="T94" fmla="*/ 2147483646 w 725"/>
                <a:gd name="T95" fmla="*/ 2147483646 h 590"/>
                <a:gd name="T96" fmla="*/ 2147483646 w 725"/>
                <a:gd name="T97" fmla="*/ 2147483646 h 590"/>
                <a:gd name="T98" fmla="*/ 2147483646 w 725"/>
                <a:gd name="T99" fmla="*/ 2147483646 h 590"/>
                <a:gd name="T100" fmla="*/ 2147483646 w 725"/>
                <a:gd name="T101" fmla="*/ 2147483646 h 590"/>
                <a:gd name="T102" fmla="*/ 2147483646 w 725"/>
                <a:gd name="T103" fmla="*/ 2147483646 h 590"/>
                <a:gd name="T104" fmla="*/ 2147483646 w 725"/>
                <a:gd name="T105" fmla="*/ 2147483646 h 590"/>
                <a:gd name="T106" fmla="*/ 2147483646 w 725"/>
                <a:gd name="T107" fmla="*/ 2147483646 h 590"/>
                <a:gd name="T108" fmla="*/ 2147483646 w 725"/>
                <a:gd name="T109" fmla="*/ 504917107 h 590"/>
                <a:gd name="T110" fmla="*/ 2147483646 w 725"/>
                <a:gd name="T111" fmla="*/ 2147483646 h 590"/>
                <a:gd name="T112" fmla="*/ 2147483646 w 725"/>
                <a:gd name="T113" fmla="*/ 2147483646 h 590"/>
                <a:gd name="T114" fmla="*/ 2147483646 w 725"/>
                <a:gd name="T115" fmla="*/ 2147483646 h 5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5"/>
                <a:gd name="T175" fmla="*/ 0 h 590"/>
                <a:gd name="T176" fmla="*/ 725 w 725"/>
                <a:gd name="T177" fmla="*/ 590 h 59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5" h="590">
                  <a:moveTo>
                    <a:pt x="247" y="18"/>
                  </a:moveTo>
                  <a:lnTo>
                    <a:pt x="241" y="16"/>
                  </a:lnTo>
                  <a:lnTo>
                    <a:pt x="237" y="14"/>
                  </a:lnTo>
                  <a:lnTo>
                    <a:pt x="232" y="14"/>
                  </a:lnTo>
                  <a:lnTo>
                    <a:pt x="226" y="14"/>
                  </a:lnTo>
                  <a:lnTo>
                    <a:pt x="219" y="29"/>
                  </a:lnTo>
                  <a:lnTo>
                    <a:pt x="209" y="57"/>
                  </a:lnTo>
                  <a:lnTo>
                    <a:pt x="195" y="93"/>
                  </a:lnTo>
                  <a:lnTo>
                    <a:pt x="182" y="132"/>
                  </a:lnTo>
                  <a:lnTo>
                    <a:pt x="168" y="172"/>
                  </a:lnTo>
                  <a:lnTo>
                    <a:pt x="157" y="208"/>
                  </a:lnTo>
                  <a:lnTo>
                    <a:pt x="147" y="237"/>
                  </a:lnTo>
                  <a:lnTo>
                    <a:pt x="143" y="254"/>
                  </a:lnTo>
                  <a:lnTo>
                    <a:pt x="150" y="258"/>
                  </a:lnTo>
                  <a:lnTo>
                    <a:pt x="155" y="264"/>
                  </a:lnTo>
                  <a:lnTo>
                    <a:pt x="159" y="271"/>
                  </a:lnTo>
                  <a:lnTo>
                    <a:pt x="165" y="278"/>
                  </a:lnTo>
                  <a:lnTo>
                    <a:pt x="170" y="283"/>
                  </a:lnTo>
                  <a:lnTo>
                    <a:pt x="177" y="285"/>
                  </a:lnTo>
                  <a:lnTo>
                    <a:pt x="184" y="283"/>
                  </a:lnTo>
                  <a:lnTo>
                    <a:pt x="194" y="276"/>
                  </a:lnTo>
                  <a:lnTo>
                    <a:pt x="197" y="273"/>
                  </a:lnTo>
                  <a:lnTo>
                    <a:pt x="200" y="271"/>
                  </a:lnTo>
                  <a:lnTo>
                    <a:pt x="202" y="269"/>
                  </a:lnTo>
                  <a:lnTo>
                    <a:pt x="207" y="268"/>
                  </a:lnTo>
                  <a:lnTo>
                    <a:pt x="207" y="275"/>
                  </a:lnTo>
                  <a:lnTo>
                    <a:pt x="201" y="287"/>
                  </a:lnTo>
                  <a:lnTo>
                    <a:pt x="191" y="298"/>
                  </a:lnTo>
                  <a:lnTo>
                    <a:pt x="182" y="307"/>
                  </a:lnTo>
                  <a:lnTo>
                    <a:pt x="184" y="314"/>
                  </a:lnTo>
                  <a:lnTo>
                    <a:pt x="187" y="319"/>
                  </a:lnTo>
                  <a:lnTo>
                    <a:pt x="190" y="326"/>
                  </a:lnTo>
                  <a:lnTo>
                    <a:pt x="194" y="332"/>
                  </a:lnTo>
                  <a:lnTo>
                    <a:pt x="204" y="332"/>
                  </a:lnTo>
                  <a:lnTo>
                    <a:pt x="214" y="328"/>
                  </a:lnTo>
                  <a:lnTo>
                    <a:pt x="222" y="321"/>
                  </a:lnTo>
                  <a:lnTo>
                    <a:pt x="227" y="312"/>
                  </a:lnTo>
                  <a:lnTo>
                    <a:pt x="227" y="290"/>
                  </a:lnTo>
                  <a:lnTo>
                    <a:pt x="223" y="264"/>
                  </a:lnTo>
                  <a:lnTo>
                    <a:pt x="218" y="243"/>
                  </a:lnTo>
                  <a:lnTo>
                    <a:pt x="215" y="233"/>
                  </a:lnTo>
                  <a:lnTo>
                    <a:pt x="219" y="233"/>
                  </a:lnTo>
                  <a:lnTo>
                    <a:pt x="222" y="235"/>
                  </a:lnTo>
                  <a:lnTo>
                    <a:pt x="225" y="237"/>
                  </a:lnTo>
                  <a:lnTo>
                    <a:pt x="227" y="239"/>
                  </a:lnTo>
                  <a:lnTo>
                    <a:pt x="239" y="232"/>
                  </a:lnTo>
                  <a:lnTo>
                    <a:pt x="250" y="222"/>
                  </a:lnTo>
                  <a:lnTo>
                    <a:pt x="261" y="214"/>
                  </a:lnTo>
                  <a:lnTo>
                    <a:pt x="272" y="205"/>
                  </a:lnTo>
                  <a:lnTo>
                    <a:pt x="283" y="197"/>
                  </a:lnTo>
                  <a:lnTo>
                    <a:pt x="294" y="193"/>
                  </a:lnTo>
                  <a:lnTo>
                    <a:pt x="308" y="190"/>
                  </a:lnTo>
                  <a:lnTo>
                    <a:pt x="322" y="190"/>
                  </a:lnTo>
                  <a:lnTo>
                    <a:pt x="336" y="175"/>
                  </a:lnTo>
                  <a:lnTo>
                    <a:pt x="357" y="164"/>
                  </a:lnTo>
                  <a:lnTo>
                    <a:pt x="380" y="155"/>
                  </a:lnTo>
                  <a:lnTo>
                    <a:pt x="404" y="148"/>
                  </a:lnTo>
                  <a:lnTo>
                    <a:pt x="427" y="144"/>
                  </a:lnTo>
                  <a:lnTo>
                    <a:pt x="447" y="141"/>
                  </a:lnTo>
                  <a:lnTo>
                    <a:pt x="459" y="140"/>
                  </a:lnTo>
                  <a:lnTo>
                    <a:pt x="465" y="140"/>
                  </a:lnTo>
                  <a:lnTo>
                    <a:pt x="455" y="125"/>
                  </a:lnTo>
                  <a:lnTo>
                    <a:pt x="444" y="111"/>
                  </a:lnTo>
                  <a:lnTo>
                    <a:pt x="437" y="94"/>
                  </a:lnTo>
                  <a:lnTo>
                    <a:pt x="436" y="77"/>
                  </a:lnTo>
                  <a:lnTo>
                    <a:pt x="451" y="96"/>
                  </a:lnTo>
                  <a:lnTo>
                    <a:pt x="465" y="111"/>
                  </a:lnTo>
                  <a:lnTo>
                    <a:pt x="480" y="125"/>
                  </a:lnTo>
                  <a:lnTo>
                    <a:pt x="494" y="137"/>
                  </a:lnTo>
                  <a:lnTo>
                    <a:pt x="509" y="148"/>
                  </a:lnTo>
                  <a:lnTo>
                    <a:pt x="525" y="157"/>
                  </a:lnTo>
                  <a:lnTo>
                    <a:pt x="539" y="165"/>
                  </a:lnTo>
                  <a:lnTo>
                    <a:pt x="554" y="172"/>
                  </a:lnTo>
                  <a:lnTo>
                    <a:pt x="569" y="176"/>
                  </a:lnTo>
                  <a:lnTo>
                    <a:pt x="584" y="180"/>
                  </a:lnTo>
                  <a:lnTo>
                    <a:pt x="601" y="183"/>
                  </a:lnTo>
                  <a:lnTo>
                    <a:pt x="616" y="183"/>
                  </a:lnTo>
                  <a:lnTo>
                    <a:pt x="633" y="183"/>
                  </a:lnTo>
                  <a:lnTo>
                    <a:pt x="651" y="182"/>
                  </a:lnTo>
                  <a:lnTo>
                    <a:pt x="668" y="180"/>
                  </a:lnTo>
                  <a:lnTo>
                    <a:pt x="686" y="176"/>
                  </a:lnTo>
                  <a:lnTo>
                    <a:pt x="696" y="175"/>
                  </a:lnTo>
                  <a:lnTo>
                    <a:pt x="707" y="171"/>
                  </a:lnTo>
                  <a:lnTo>
                    <a:pt x="718" y="169"/>
                  </a:lnTo>
                  <a:lnTo>
                    <a:pt x="725" y="172"/>
                  </a:lnTo>
                  <a:lnTo>
                    <a:pt x="718" y="178"/>
                  </a:lnTo>
                  <a:lnTo>
                    <a:pt x="712" y="183"/>
                  </a:lnTo>
                  <a:lnTo>
                    <a:pt x="707" y="187"/>
                  </a:lnTo>
                  <a:lnTo>
                    <a:pt x="701" y="190"/>
                  </a:lnTo>
                  <a:lnTo>
                    <a:pt x="697" y="194"/>
                  </a:lnTo>
                  <a:lnTo>
                    <a:pt x="691" y="196"/>
                  </a:lnTo>
                  <a:lnTo>
                    <a:pt x="687" y="198"/>
                  </a:lnTo>
                  <a:lnTo>
                    <a:pt x="682" y="200"/>
                  </a:lnTo>
                  <a:lnTo>
                    <a:pt x="658" y="207"/>
                  </a:lnTo>
                  <a:lnTo>
                    <a:pt x="636" y="211"/>
                  </a:lnTo>
                  <a:lnTo>
                    <a:pt x="615" y="212"/>
                  </a:lnTo>
                  <a:lnTo>
                    <a:pt x="596" y="211"/>
                  </a:lnTo>
                  <a:lnTo>
                    <a:pt x="577" y="208"/>
                  </a:lnTo>
                  <a:lnTo>
                    <a:pt x="559" y="204"/>
                  </a:lnTo>
                  <a:lnTo>
                    <a:pt x="543" y="197"/>
                  </a:lnTo>
                  <a:lnTo>
                    <a:pt x="526" y="190"/>
                  </a:lnTo>
                  <a:lnTo>
                    <a:pt x="521" y="186"/>
                  </a:lnTo>
                  <a:lnTo>
                    <a:pt x="515" y="182"/>
                  </a:lnTo>
                  <a:lnTo>
                    <a:pt x="509" y="179"/>
                  </a:lnTo>
                  <a:lnTo>
                    <a:pt x="504" y="175"/>
                  </a:lnTo>
                  <a:lnTo>
                    <a:pt x="498" y="172"/>
                  </a:lnTo>
                  <a:lnTo>
                    <a:pt x="493" y="168"/>
                  </a:lnTo>
                  <a:lnTo>
                    <a:pt x="487" y="164"/>
                  </a:lnTo>
                  <a:lnTo>
                    <a:pt x="482" y="158"/>
                  </a:lnTo>
                  <a:lnTo>
                    <a:pt x="475" y="162"/>
                  </a:lnTo>
                  <a:lnTo>
                    <a:pt x="461" y="165"/>
                  </a:lnTo>
                  <a:lnTo>
                    <a:pt x="443" y="168"/>
                  </a:lnTo>
                  <a:lnTo>
                    <a:pt x="422" y="169"/>
                  </a:lnTo>
                  <a:lnTo>
                    <a:pt x="400" y="172"/>
                  </a:lnTo>
                  <a:lnTo>
                    <a:pt x="379" y="176"/>
                  </a:lnTo>
                  <a:lnTo>
                    <a:pt x="364" y="183"/>
                  </a:lnTo>
                  <a:lnTo>
                    <a:pt x="352" y="193"/>
                  </a:lnTo>
                  <a:lnTo>
                    <a:pt x="358" y="197"/>
                  </a:lnTo>
                  <a:lnTo>
                    <a:pt x="365" y="198"/>
                  </a:lnTo>
                  <a:lnTo>
                    <a:pt x="372" y="201"/>
                  </a:lnTo>
                  <a:lnTo>
                    <a:pt x="382" y="203"/>
                  </a:lnTo>
                  <a:lnTo>
                    <a:pt x="389" y="205"/>
                  </a:lnTo>
                  <a:lnTo>
                    <a:pt x="396" y="208"/>
                  </a:lnTo>
                  <a:lnTo>
                    <a:pt x="401" y="212"/>
                  </a:lnTo>
                  <a:lnTo>
                    <a:pt x="402" y="218"/>
                  </a:lnTo>
                  <a:lnTo>
                    <a:pt x="391" y="219"/>
                  </a:lnTo>
                  <a:lnTo>
                    <a:pt x="382" y="219"/>
                  </a:lnTo>
                  <a:lnTo>
                    <a:pt x="370" y="218"/>
                  </a:lnTo>
                  <a:lnTo>
                    <a:pt x="361" y="216"/>
                  </a:lnTo>
                  <a:lnTo>
                    <a:pt x="350" y="214"/>
                  </a:lnTo>
                  <a:lnTo>
                    <a:pt x="339" y="211"/>
                  </a:lnTo>
                  <a:lnTo>
                    <a:pt x="327" y="211"/>
                  </a:lnTo>
                  <a:lnTo>
                    <a:pt x="316" y="211"/>
                  </a:lnTo>
                  <a:lnTo>
                    <a:pt x="308" y="211"/>
                  </a:lnTo>
                  <a:lnTo>
                    <a:pt x="301" y="212"/>
                  </a:lnTo>
                  <a:lnTo>
                    <a:pt x="294" y="214"/>
                  </a:lnTo>
                  <a:lnTo>
                    <a:pt x="287" y="218"/>
                  </a:lnTo>
                  <a:lnTo>
                    <a:pt x="282" y="222"/>
                  </a:lnTo>
                  <a:lnTo>
                    <a:pt x="275" y="226"/>
                  </a:lnTo>
                  <a:lnTo>
                    <a:pt x="270" y="232"/>
                  </a:lnTo>
                  <a:lnTo>
                    <a:pt x="265" y="239"/>
                  </a:lnTo>
                  <a:lnTo>
                    <a:pt x="270" y="241"/>
                  </a:lnTo>
                  <a:lnTo>
                    <a:pt x="276" y="241"/>
                  </a:lnTo>
                  <a:lnTo>
                    <a:pt x="282" y="240"/>
                  </a:lnTo>
                  <a:lnTo>
                    <a:pt x="287" y="237"/>
                  </a:lnTo>
                  <a:lnTo>
                    <a:pt x="293" y="236"/>
                  </a:lnTo>
                  <a:lnTo>
                    <a:pt x="297" y="236"/>
                  </a:lnTo>
                  <a:lnTo>
                    <a:pt x="302" y="236"/>
                  </a:lnTo>
                  <a:lnTo>
                    <a:pt x="307" y="240"/>
                  </a:lnTo>
                  <a:lnTo>
                    <a:pt x="301" y="246"/>
                  </a:lnTo>
                  <a:lnTo>
                    <a:pt x="294" y="250"/>
                  </a:lnTo>
                  <a:lnTo>
                    <a:pt x="287" y="254"/>
                  </a:lnTo>
                  <a:lnTo>
                    <a:pt x="280" y="257"/>
                  </a:lnTo>
                  <a:lnTo>
                    <a:pt x="272" y="260"/>
                  </a:lnTo>
                  <a:lnTo>
                    <a:pt x="264" y="261"/>
                  </a:lnTo>
                  <a:lnTo>
                    <a:pt x="254" y="260"/>
                  </a:lnTo>
                  <a:lnTo>
                    <a:pt x="243" y="258"/>
                  </a:lnTo>
                  <a:lnTo>
                    <a:pt x="247" y="272"/>
                  </a:lnTo>
                  <a:lnTo>
                    <a:pt x="257" y="282"/>
                  </a:lnTo>
                  <a:lnTo>
                    <a:pt x="268" y="290"/>
                  </a:lnTo>
                  <a:lnTo>
                    <a:pt x="280" y="296"/>
                  </a:lnTo>
                  <a:lnTo>
                    <a:pt x="286" y="297"/>
                  </a:lnTo>
                  <a:lnTo>
                    <a:pt x="294" y="297"/>
                  </a:lnTo>
                  <a:lnTo>
                    <a:pt x="304" y="297"/>
                  </a:lnTo>
                  <a:lnTo>
                    <a:pt x="314" y="298"/>
                  </a:lnTo>
                  <a:lnTo>
                    <a:pt x="323" y="300"/>
                  </a:lnTo>
                  <a:lnTo>
                    <a:pt x="330" y="303"/>
                  </a:lnTo>
                  <a:lnTo>
                    <a:pt x="334" y="305"/>
                  </a:lnTo>
                  <a:lnTo>
                    <a:pt x="334" y="311"/>
                  </a:lnTo>
                  <a:lnTo>
                    <a:pt x="330" y="315"/>
                  </a:lnTo>
                  <a:lnTo>
                    <a:pt x="323" y="317"/>
                  </a:lnTo>
                  <a:lnTo>
                    <a:pt x="316" y="317"/>
                  </a:lnTo>
                  <a:lnTo>
                    <a:pt x="312" y="319"/>
                  </a:lnTo>
                  <a:lnTo>
                    <a:pt x="316" y="328"/>
                  </a:lnTo>
                  <a:lnTo>
                    <a:pt x="323" y="333"/>
                  </a:lnTo>
                  <a:lnTo>
                    <a:pt x="332" y="339"/>
                  </a:lnTo>
                  <a:lnTo>
                    <a:pt x="339" y="343"/>
                  </a:lnTo>
                  <a:lnTo>
                    <a:pt x="347" y="343"/>
                  </a:lnTo>
                  <a:lnTo>
                    <a:pt x="355" y="339"/>
                  </a:lnTo>
                  <a:lnTo>
                    <a:pt x="364" y="335"/>
                  </a:lnTo>
                  <a:lnTo>
                    <a:pt x="370" y="329"/>
                  </a:lnTo>
                  <a:lnTo>
                    <a:pt x="379" y="323"/>
                  </a:lnTo>
                  <a:lnTo>
                    <a:pt x="386" y="319"/>
                  </a:lnTo>
                  <a:lnTo>
                    <a:pt x="394" y="317"/>
                  </a:lnTo>
                  <a:lnTo>
                    <a:pt x="402" y="317"/>
                  </a:lnTo>
                  <a:lnTo>
                    <a:pt x="404" y="318"/>
                  </a:lnTo>
                  <a:lnTo>
                    <a:pt x="404" y="321"/>
                  </a:lnTo>
                  <a:lnTo>
                    <a:pt x="404" y="322"/>
                  </a:lnTo>
                  <a:lnTo>
                    <a:pt x="404" y="325"/>
                  </a:lnTo>
                  <a:lnTo>
                    <a:pt x="364" y="355"/>
                  </a:lnTo>
                  <a:lnTo>
                    <a:pt x="366" y="361"/>
                  </a:lnTo>
                  <a:lnTo>
                    <a:pt x="370" y="367"/>
                  </a:lnTo>
                  <a:lnTo>
                    <a:pt x="376" y="371"/>
                  </a:lnTo>
                  <a:lnTo>
                    <a:pt x="380" y="373"/>
                  </a:lnTo>
                  <a:lnTo>
                    <a:pt x="391" y="372"/>
                  </a:lnTo>
                  <a:lnTo>
                    <a:pt x="402" y="368"/>
                  </a:lnTo>
                  <a:lnTo>
                    <a:pt x="414" y="362"/>
                  </a:lnTo>
                  <a:lnTo>
                    <a:pt x="425" y="355"/>
                  </a:lnTo>
                  <a:lnTo>
                    <a:pt x="433" y="347"/>
                  </a:lnTo>
                  <a:lnTo>
                    <a:pt x="441" y="339"/>
                  </a:lnTo>
                  <a:lnTo>
                    <a:pt x="450" y="329"/>
                  </a:lnTo>
                  <a:lnTo>
                    <a:pt x="455" y="319"/>
                  </a:lnTo>
                  <a:lnTo>
                    <a:pt x="451" y="315"/>
                  </a:lnTo>
                  <a:lnTo>
                    <a:pt x="447" y="310"/>
                  </a:lnTo>
                  <a:lnTo>
                    <a:pt x="444" y="305"/>
                  </a:lnTo>
                  <a:lnTo>
                    <a:pt x="446" y="303"/>
                  </a:lnTo>
                  <a:lnTo>
                    <a:pt x="452" y="303"/>
                  </a:lnTo>
                  <a:lnTo>
                    <a:pt x="461" y="304"/>
                  </a:lnTo>
                  <a:lnTo>
                    <a:pt x="466" y="308"/>
                  </a:lnTo>
                  <a:lnTo>
                    <a:pt x="471" y="314"/>
                  </a:lnTo>
                  <a:lnTo>
                    <a:pt x="471" y="321"/>
                  </a:lnTo>
                  <a:lnTo>
                    <a:pt x="466" y="330"/>
                  </a:lnTo>
                  <a:lnTo>
                    <a:pt x="459" y="342"/>
                  </a:lnTo>
                  <a:lnTo>
                    <a:pt x="450" y="355"/>
                  </a:lnTo>
                  <a:lnTo>
                    <a:pt x="437" y="368"/>
                  </a:lnTo>
                  <a:lnTo>
                    <a:pt x="425" y="379"/>
                  </a:lnTo>
                  <a:lnTo>
                    <a:pt x="411" y="390"/>
                  </a:lnTo>
                  <a:lnTo>
                    <a:pt x="398" y="397"/>
                  </a:lnTo>
                  <a:lnTo>
                    <a:pt x="407" y="405"/>
                  </a:lnTo>
                  <a:lnTo>
                    <a:pt x="419" y="401"/>
                  </a:lnTo>
                  <a:lnTo>
                    <a:pt x="432" y="397"/>
                  </a:lnTo>
                  <a:lnTo>
                    <a:pt x="443" y="392"/>
                  </a:lnTo>
                  <a:lnTo>
                    <a:pt x="455" y="386"/>
                  </a:lnTo>
                  <a:lnTo>
                    <a:pt x="466" y="379"/>
                  </a:lnTo>
                  <a:lnTo>
                    <a:pt x="477" y="372"/>
                  </a:lnTo>
                  <a:lnTo>
                    <a:pt x="489" y="365"/>
                  </a:lnTo>
                  <a:lnTo>
                    <a:pt x="500" y="358"/>
                  </a:lnTo>
                  <a:lnTo>
                    <a:pt x="498" y="350"/>
                  </a:lnTo>
                  <a:lnTo>
                    <a:pt x="491" y="344"/>
                  </a:lnTo>
                  <a:lnTo>
                    <a:pt x="484" y="340"/>
                  </a:lnTo>
                  <a:lnTo>
                    <a:pt x="484" y="330"/>
                  </a:lnTo>
                  <a:lnTo>
                    <a:pt x="494" y="329"/>
                  </a:lnTo>
                  <a:lnTo>
                    <a:pt x="502" y="333"/>
                  </a:lnTo>
                  <a:lnTo>
                    <a:pt x="509" y="342"/>
                  </a:lnTo>
                  <a:lnTo>
                    <a:pt x="516" y="348"/>
                  </a:lnTo>
                  <a:lnTo>
                    <a:pt x="518" y="357"/>
                  </a:lnTo>
                  <a:lnTo>
                    <a:pt x="516" y="364"/>
                  </a:lnTo>
                  <a:lnTo>
                    <a:pt x="512" y="369"/>
                  </a:lnTo>
                  <a:lnTo>
                    <a:pt x="507" y="373"/>
                  </a:lnTo>
                  <a:lnTo>
                    <a:pt x="498" y="378"/>
                  </a:lnTo>
                  <a:lnTo>
                    <a:pt x="491" y="382"/>
                  </a:lnTo>
                  <a:lnTo>
                    <a:pt x="484" y="386"/>
                  </a:lnTo>
                  <a:lnTo>
                    <a:pt x="479" y="392"/>
                  </a:lnTo>
                  <a:lnTo>
                    <a:pt x="472" y="394"/>
                  </a:lnTo>
                  <a:lnTo>
                    <a:pt x="464" y="399"/>
                  </a:lnTo>
                  <a:lnTo>
                    <a:pt x="457" y="404"/>
                  </a:lnTo>
                  <a:lnTo>
                    <a:pt x="450" y="410"/>
                  </a:lnTo>
                  <a:lnTo>
                    <a:pt x="454" y="415"/>
                  </a:lnTo>
                  <a:lnTo>
                    <a:pt x="465" y="411"/>
                  </a:lnTo>
                  <a:lnTo>
                    <a:pt x="477" y="408"/>
                  </a:lnTo>
                  <a:lnTo>
                    <a:pt x="489" y="405"/>
                  </a:lnTo>
                  <a:lnTo>
                    <a:pt x="500" y="403"/>
                  </a:lnTo>
                  <a:lnTo>
                    <a:pt x="511" y="400"/>
                  </a:lnTo>
                  <a:lnTo>
                    <a:pt x="522" y="394"/>
                  </a:lnTo>
                  <a:lnTo>
                    <a:pt x="532" y="389"/>
                  </a:lnTo>
                  <a:lnTo>
                    <a:pt x="541" y="382"/>
                  </a:lnTo>
                  <a:lnTo>
                    <a:pt x="543" y="376"/>
                  </a:lnTo>
                  <a:lnTo>
                    <a:pt x="541" y="372"/>
                  </a:lnTo>
                  <a:lnTo>
                    <a:pt x="540" y="367"/>
                  </a:lnTo>
                  <a:lnTo>
                    <a:pt x="541" y="362"/>
                  </a:lnTo>
                  <a:lnTo>
                    <a:pt x="547" y="362"/>
                  </a:lnTo>
                  <a:lnTo>
                    <a:pt x="551" y="365"/>
                  </a:lnTo>
                  <a:lnTo>
                    <a:pt x="554" y="369"/>
                  </a:lnTo>
                  <a:lnTo>
                    <a:pt x="557" y="375"/>
                  </a:lnTo>
                  <a:lnTo>
                    <a:pt x="558" y="383"/>
                  </a:lnTo>
                  <a:lnTo>
                    <a:pt x="555" y="390"/>
                  </a:lnTo>
                  <a:lnTo>
                    <a:pt x="551" y="396"/>
                  </a:lnTo>
                  <a:lnTo>
                    <a:pt x="547" y="403"/>
                  </a:lnTo>
                  <a:lnTo>
                    <a:pt x="536" y="407"/>
                  </a:lnTo>
                  <a:lnTo>
                    <a:pt x="523" y="411"/>
                  </a:lnTo>
                  <a:lnTo>
                    <a:pt x="512" y="414"/>
                  </a:lnTo>
                  <a:lnTo>
                    <a:pt x="501" y="418"/>
                  </a:lnTo>
                  <a:lnTo>
                    <a:pt x="490" y="421"/>
                  </a:lnTo>
                  <a:lnTo>
                    <a:pt x="479" y="424"/>
                  </a:lnTo>
                  <a:lnTo>
                    <a:pt x="468" y="426"/>
                  </a:lnTo>
                  <a:lnTo>
                    <a:pt x="458" y="429"/>
                  </a:lnTo>
                  <a:lnTo>
                    <a:pt x="450" y="428"/>
                  </a:lnTo>
                  <a:lnTo>
                    <a:pt x="440" y="425"/>
                  </a:lnTo>
                  <a:lnTo>
                    <a:pt x="432" y="422"/>
                  </a:lnTo>
                  <a:lnTo>
                    <a:pt x="423" y="419"/>
                  </a:lnTo>
                  <a:lnTo>
                    <a:pt x="415" y="424"/>
                  </a:lnTo>
                  <a:lnTo>
                    <a:pt x="407" y="425"/>
                  </a:lnTo>
                  <a:lnTo>
                    <a:pt x="397" y="425"/>
                  </a:lnTo>
                  <a:lnTo>
                    <a:pt x="389" y="424"/>
                  </a:lnTo>
                  <a:lnTo>
                    <a:pt x="380" y="415"/>
                  </a:lnTo>
                  <a:lnTo>
                    <a:pt x="373" y="405"/>
                  </a:lnTo>
                  <a:lnTo>
                    <a:pt x="366" y="397"/>
                  </a:lnTo>
                  <a:lnTo>
                    <a:pt x="358" y="389"/>
                  </a:lnTo>
                  <a:lnTo>
                    <a:pt x="354" y="383"/>
                  </a:lnTo>
                  <a:lnTo>
                    <a:pt x="351" y="376"/>
                  </a:lnTo>
                  <a:lnTo>
                    <a:pt x="348" y="369"/>
                  </a:lnTo>
                  <a:lnTo>
                    <a:pt x="345" y="362"/>
                  </a:lnTo>
                  <a:lnTo>
                    <a:pt x="336" y="362"/>
                  </a:lnTo>
                  <a:lnTo>
                    <a:pt x="327" y="361"/>
                  </a:lnTo>
                  <a:lnTo>
                    <a:pt x="319" y="358"/>
                  </a:lnTo>
                  <a:lnTo>
                    <a:pt x="311" y="354"/>
                  </a:lnTo>
                  <a:lnTo>
                    <a:pt x="304" y="346"/>
                  </a:lnTo>
                  <a:lnTo>
                    <a:pt x="302" y="337"/>
                  </a:lnTo>
                  <a:lnTo>
                    <a:pt x="302" y="329"/>
                  </a:lnTo>
                  <a:lnTo>
                    <a:pt x="295" y="321"/>
                  </a:lnTo>
                  <a:lnTo>
                    <a:pt x="284" y="319"/>
                  </a:lnTo>
                  <a:lnTo>
                    <a:pt x="275" y="317"/>
                  </a:lnTo>
                  <a:lnTo>
                    <a:pt x="265" y="315"/>
                  </a:lnTo>
                  <a:lnTo>
                    <a:pt x="255" y="312"/>
                  </a:lnTo>
                  <a:lnTo>
                    <a:pt x="250" y="325"/>
                  </a:lnTo>
                  <a:lnTo>
                    <a:pt x="243" y="337"/>
                  </a:lnTo>
                  <a:lnTo>
                    <a:pt x="234" y="348"/>
                  </a:lnTo>
                  <a:lnTo>
                    <a:pt x="223" y="357"/>
                  </a:lnTo>
                  <a:lnTo>
                    <a:pt x="186" y="358"/>
                  </a:lnTo>
                  <a:lnTo>
                    <a:pt x="177" y="367"/>
                  </a:lnTo>
                  <a:lnTo>
                    <a:pt x="169" y="375"/>
                  </a:lnTo>
                  <a:lnTo>
                    <a:pt x="159" y="382"/>
                  </a:lnTo>
                  <a:lnTo>
                    <a:pt x="148" y="385"/>
                  </a:lnTo>
                  <a:lnTo>
                    <a:pt x="141" y="386"/>
                  </a:lnTo>
                  <a:lnTo>
                    <a:pt x="134" y="385"/>
                  </a:lnTo>
                  <a:lnTo>
                    <a:pt x="127" y="380"/>
                  </a:lnTo>
                  <a:lnTo>
                    <a:pt x="122" y="378"/>
                  </a:lnTo>
                  <a:lnTo>
                    <a:pt x="116" y="376"/>
                  </a:lnTo>
                  <a:lnTo>
                    <a:pt x="111" y="378"/>
                  </a:lnTo>
                  <a:lnTo>
                    <a:pt x="107" y="382"/>
                  </a:lnTo>
                  <a:lnTo>
                    <a:pt x="105" y="392"/>
                  </a:lnTo>
                  <a:lnTo>
                    <a:pt x="102" y="399"/>
                  </a:lnTo>
                  <a:lnTo>
                    <a:pt x="97" y="418"/>
                  </a:lnTo>
                  <a:lnTo>
                    <a:pt x="88" y="446"/>
                  </a:lnTo>
                  <a:lnTo>
                    <a:pt x="79" y="476"/>
                  </a:lnTo>
                  <a:lnTo>
                    <a:pt x="68" y="508"/>
                  </a:lnTo>
                  <a:lnTo>
                    <a:pt x="59" y="535"/>
                  </a:lnTo>
                  <a:lnTo>
                    <a:pt x="54" y="554"/>
                  </a:lnTo>
                  <a:lnTo>
                    <a:pt x="51" y="562"/>
                  </a:lnTo>
                  <a:lnTo>
                    <a:pt x="55" y="565"/>
                  </a:lnTo>
                  <a:lnTo>
                    <a:pt x="61" y="569"/>
                  </a:lnTo>
                  <a:lnTo>
                    <a:pt x="65" y="572"/>
                  </a:lnTo>
                  <a:lnTo>
                    <a:pt x="72" y="572"/>
                  </a:lnTo>
                  <a:lnTo>
                    <a:pt x="126" y="417"/>
                  </a:lnTo>
                  <a:lnTo>
                    <a:pt x="126" y="421"/>
                  </a:lnTo>
                  <a:lnTo>
                    <a:pt x="126" y="432"/>
                  </a:lnTo>
                  <a:lnTo>
                    <a:pt x="126" y="444"/>
                  </a:lnTo>
                  <a:lnTo>
                    <a:pt x="129" y="455"/>
                  </a:lnTo>
                  <a:lnTo>
                    <a:pt x="141" y="444"/>
                  </a:lnTo>
                  <a:lnTo>
                    <a:pt x="159" y="435"/>
                  </a:lnTo>
                  <a:lnTo>
                    <a:pt x="180" y="425"/>
                  </a:lnTo>
                  <a:lnTo>
                    <a:pt x="202" y="415"/>
                  </a:lnTo>
                  <a:lnTo>
                    <a:pt x="223" y="407"/>
                  </a:lnTo>
                  <a:lnTo>
                    <a:pt x="243" y="400"/>
                  </a:lnTo>
                  <a:lnTo>
                    <a:pt x="257" y="396"/>
                  </a:lnTo>
                  <a:lnTo>
                    <a:pt x="265" y="392"/>
                  </a:lnTo>
                  <a:lnTo>
                    <a:pt x="266" y="380"/>
                  </a:lnTo>
                  <a:lnTo>
                    <a:pt x="265" y="371"/>
                  </a:lnTo>
                  <a:lnTo>
                    <a:pt x="261" y="361"/>
                  </a:lnTo>
                  <a:lnTo>
                    <a:pt x="259" y="351"/>
                  </a:lnTo>
                  <a:lnTo>
                    <a:pt x="275" y="357"/>
                  </a:lnTo>
                  <a:lnTo>
                    <a:pt x="282" y="371"/>
                  </a:lnTo>
                  <a:lnTo>
                    <a:pt x="284" y="389"/>
                  </a:lnTo>
                  <a:lnTo>
                    <a:pt x="289" y="405"/>
                  </a:lnTo>
                  <a:lnTo>
                    <a:pt x="280" y="410"/>
                  </a:lnTo>
                  <a:lnTo>
                    <a:pt x="262" y="417"/>
                  </a:lnTo>
                  <a:lnTo>
                    <a:pt x="239" y="425"/>
                  </a:lnTo>
                  <a:lnTo>
                    <a:pt x="211" y="435"/>
                  </a:lnTo>
                  <a:lnTo>
                    <a:pt x="182" y="447"/>
                  </a:lnTo>
                  <a:lnTo>
                    <a:pt x="155" y="460"/>
                  </a:lnTo>
                  <a:lnTo>
                    <a:pt x="133" y="474"/>
                  </a:lnTo>
                  <a:lnTo>
                    <a:pt x="118" y="489"/>
                  </a:lnTo>
                  <a:lnTo>
                    <a:pt x="90" y="578"/>
                  </a:lnTo>
                  <a:lnTo>
                    <a:pt x="77" y="586"/>
                  </a:lnTo>
                  <a:lnTo>
                    <a:pt x="66" y="590"/>
                  </a:lnTo>
                  <a:lnTo>
                    <a:pt x="55" y="589"/>
                  </a:lnTo>
                  <a:lnTo>
                    <a:pt x="47" y="585"/>
                  </a:lnTo>
                  <a:lnTo>
                    <a:pt x="40" y="579"/>
                  </a:lnTo>
                  <a:lnTo>
                    <a:pt x="33" y="571"/>
                  </a:lnTo>
                  <a:lnTo>
                    <a:pt x="29" y="562"/>
                  </a:lnTo>
                  <a:lnTo>
                    <a:pt x="27" y="556"/>
                  </a:lnTo>
                  <a:lnTo>
                    <a:pt x="32" y="536"/>
                  </a:lnTo>
                  <a:lnTo>
                    <a:pt x="38" y="515"/>
                  </a:lnTo>
                  <a:lnTo>
                    <a:pt x="44" y="496"/>
                  </a:lnTo>
                  <a:lnTo>
                    <a:pt x="51" y="476"/>
                  </a:lnTo>
                  <a:lnTo>
                    <a:pt x="58" y="457"/>
                  </a:lnTo>
                  <a:lnTo>
                    <a:pt x="63" y="439"/>
                  </a:lnTo>
                  <a:lnTo>
                    <a:pt x="70" y="419"/>
                  </a:lnTo>
                  <a:lnTo>
                    <a:pt x="75" y="400"/>
                  </a:lnTo>
                  <a:lnTo>
                    <a:pt x="65" y="410"/>
                  </a:lnTo>
                  <a:lnTo>
                    <a:pt x="54" y="419"/>
                  </a:lnTo>
                  <a:lnTo>
                    <a:pt x="41" y="430"/>
                  </a:lnTo>
                  <a:lnTo>
                    <a:pt x="29" y="442"/>
                  </a:lnTo>
                  <a:lnTo>
                    <a:pt x="18" y="451"/>
                  </a:lnTo>
                  <a:lnTo>
                    <a:pt x="8" y="458"/>
                  </a:lnTo>
                  <a:lnTo>
                    <a:pt x="2" y="462"/>
                  </a:lnTo>
                  <a:lnTo>
                    <a:pt x="0" y="464"/>
                  </a:lnTo>
                  <a:lnTo>
                    <a:pt x="2" y="451"/>
                  </a:lnTo>
                  <a:lnTo>
                    <a:pt x="8" y="440"/>
                  </a:lnTo>
                  <a:lnTo>
                    <a:pt x="13" y="430"/>
                  </a:lnTo>
                  <a:lnTo>
                    <a:pt x="22" y="421"/>
                  </a:lnTo>
                  <a:lnTo>
                    <a:pt x="30" y="411"/>
                  </a:lnTo>
                  <a:lnTo>
                    <a:pt x="40" y="401"/>
                  </a:lnTo>
                  <a:lnTo>
                    <a:pt x="48" y="393"/>
                  </a:lnTo>
                  <a:lnTo>
                    <a:pt x="57" y="383"/>
                  </a:lnTo>
                  <a:lnTo>
                    <a:pt x="66" y="369"/>
                  </a:lnTo>
                  <a:lnTo>
                    <a:pt x="77" y="351"/>
                  </a:lnTo>
                  <a:lnTo>
                    <a:pt x="87" y="339"/>
                  </a:lnTo>
                  <a:lnTo>
                    <a:pt x="93" y="333"/>
                  </a:lnTo>
                  <a:lnTo>
                    <a:pt x="102" y="337"/>
                  </a:lnTo>
                  <a:lnTo>
                    <a:pt x="113" y="348"/>
                  </a:lnTo>
                  <a:lnTo>
                    <a:pt x="125" y="361"/>
                  </a:lnTo>
                  <a:lnTo>
                    <a:pt x="133" y="367"/>
                  </a:lnTo>
                  <a:lnTo>
                    <a:pt x="140" y="368"/>
                  </a:lnTo>
                  <a:lnTo>
                    <a:pt x="145" y="367"/>
                  </a:lnTo>
                  <a:lnTo>
                    <a:pt x="151" y="367"/>
                  </a:lnTo>
                  <a:lnTo>
                    <a:pt x="157" y="364"/>
                  </a:lnTo>
                  <a:lnTo>
                    <a:pt x="162" y="361"/>
                  </a:lnTo>
                  <a:lnTo>
                    <a:pt x="166" y="357"/>
                  </a:lnTo>
                  <a:lnTo>
                    <a:pt x="170" y="353"/>
                  </a:lnTo>
                  <a:lnTo>
                    <a:pt x="175" y="347"/>
                  </a:lnTo>
                  <a:lnTo>
                    <a:pt x="175" y="328"/>
                  </a:lnTo>
                  <a:lnTo>
                    <a:pt x="168" y="311"/>
                  </a:lnTo>
                  <a:lnTo>
                    <a:pt x="157" y="297"/>
                  </a:lnTo>
                  <a:lnTo>
                    <a:pt x="144" y="285"/>
                  </a:lnTo>
                  <a:lnTo>
                    <a:pt x="136" y="279"/>
                  </a:lnTo>
                  <a:lnTo>
                    <a:pt x="125" y="276"/>
                  </a:lnTo>
                  <a:lnTo>
                    <a:pt x="113" y="272"/>
                  </a:lnTo>
                  <a:lnTo>
                    <a:pt x="102" y="271"/>
                  </a:lnTo>
                  <a:lnTo>
                    <a:pt x="93" y="268"/>
                  </a:lnTo>
                  <a:lnTo>
                    <a:pt x="84" y="266"/>
                  </a:lnTo>
                  <a:lnTo>
                    <a:pt x="79" y="265"/>
                  </a:lnTo>
                  <a:lnTo>
                    <a:pt x="76" y="262"/>
                  </a:lnTo>
                  <a:lnTo>
                    <a:pt x="82" y="260"/>
                  </a:lnTo>
                  <a:lnTo>
                    <a:pt x="87" y="257"/>
                  </a:lnTo>
                  <a:lnTo>
                    <a:pt x="93" y="255"/>
                  </a:lnTo>
                  <a:lnTo>
                    <a:pt x="100" y="253"/>
                  </a:lnTo>
                  <a:lnTo>
                    <a:pt x="105" y="251"/>
                  </a:lnTo>
                  <a:lnTo>
                    <a:pt x="112" y="250"/>
                  </a:lnTo>
                  <a:lnTo>
                    <a:pt x="118" y="250"/>
                  </a:lnTo>
                  <a:lnTo>
                    <a:pt x="125" y="250"/>
                  </a:lnTo>
                  <a:lnTo>
                    <a:pt x="133" y="222"/>
                  </a:lnTo>
                  <a:lnTo>
                    <a:pt x="143" y="187"/>
                  </a:lnTo>
                  <a:lnTo>
                    <a:pt x="155" y="148"/>
                  </a:lnTo>
                  <a:lnTo>
                    <a:pt x="168" y="108"/>
                  </a:lnTo>
                  <a:lnTo>
                    <a:pt x="180" y="71"/>
                  </a:lnTo>
                  <a:lnTo>
                    <a:pt x="193" y="39"/>
                  </a:lnTo>
                  <a:lnTo>
                    <a:pt x="202" y="15"/>
                  </a:lnTo>
                  <a:lnTo>
                    <a:pt x="211" y="4"/>
                  </a:lnTo>
                  <a:lnTo>
                    <a:pt x="218" y="1"/>
                  </a:lnTo>
                  <a:lnTo>
                    <a:pt x="223" y="0"/>
                  </a:lnTo>
                  <a:lnTo>
                    <a:pt x="230" y="0"/>
                  </a:lnTo>
                  <a:lnTo>
                    <a:pt x="236" y="0"/>
                  </a:lnTo>
                  <a:lnTo>
                    <a:pt x="243" y="1"/>
                  </a:lnTo>
                  <a:lnTo>
                    <a:pt x="248" y="4"/>
                  </a:lnTo>
                  <a:lnTo>
                    <a:pt x="255" y="8"/>
                  </a:lnTo>
                  <a:lnTo>
                    <a:pt x="261" y="14"/>
                  </a:lnTo>
                  <a:lnTo>
                    <a:pt x="257" y="47"/>
                  </a:lnTo>
                  <a:lnTo>
                    <a:pt x="247" y="90"/>
                  </a:lnTo>
                  <a:lnTo>
                    <a:pt x="236" y="128"/>
                  </a:lnTo>
                  <a:lnTo>
                    <a:pt x="232" y="144"/>
                  </a:lnTo>
                  <a:lnTo>
                    <a:pt x="237" y="158"/>
                  </a:lnTo>
                  <a:lnTo>
                    <a:pt x="243" y="172"/>
                  </a:lnTo>
                  <a:lnTo>
                    <a:pt x="245" y="187"/>
                  </a:lnTo>
                  <a:lnTo>
                    <a:pt x="241" y="201"/>
                  </a:lnTo>
                  <a:lnTo>
                    <a:pt x="233" y="198"/>
                  </a:lnTo>
                  <a:lnTo>
                    <a:pt x="229" y="191"/>
                  </a:lnTo>
                  <a:lnTo>
                    <a:pt x="226" y="183"/>
                  </a:lnTo>
                  <a:lnTo>
                    <a:pt x="223" y="175"/>
                  </a:lnTo>
                  <a:lnTo>
                    <a:pt x="218" y="182"/>
                  </a:lnTo>
                  <a:lnTo>
                    <a:pt x="214" y="191"/>
                  </a:lnTo>
                  <a:lnTo>
                    <a:pt x="207" y="203"/>
                  </a:lnTo>
                  <a:lnTo>
                    <a:pt x="201" y="214"/>
                  </a:lnTo>
                  <a:lnTo>
                    <a:pt x="195" y="223"/>
                  </a:lnTo>
                  <a:lnTo>
                    <a:pt x="190" y="232"/>
                  </a:lnTo>
                  <a:lnTo>
                    <a:pt x="186" y="236"/>
                  </a:lnTo>
                  <a:lnTo>
                    <a:pt x="182" y="236"/>
                  </a:lnTo>
                  <a:lnTo>
                    <a:pt x="247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48">
              <a:extLst>
                <a:ext uri="{FF2B5EF4-FFF2-40B4-BE49-F238E27FC236}">
                  <a16:creationId xmlns:a16="http://schemas.microsoft.com/office/drawing/2014/main" id="{5BEE76EB-B2B2-482F-9743-92C520133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3700" y="5857875"/>
              <a:ext cx="496888" cy="715963"/>
            </a:xfrm>
            <a:custGeom>
              <a:avLst/>
              <a:gdLst>
                <a:gd name="T0" fmla="*/ 2147483646 w 628"/>
                <a:gd name="T1" fmla="*/ 2147483646 h 902"/>
                <a:gd name="T2" fmla="*/ 2147483646 w 628"/>
                <a:gd name="T3" fmla="*/ 2147483646 h 902"/>
                <a:gd name="T4" fmla="*/ 2147483646 w 628"/>
                <a:gd name="T5" fmla="*/ 2147483646 h 902"/>
                <a:gd name="T6" fmla="*/ 2147483646 w 628"/>
                <a:gd name="T7" fmla="*/ 2147483646 h 902"/>
                <a:gd name="T8" fmla="*/ 2147483646 w 628"/>
                <a:gd name="T9" fmla="*/ 2147483646 h 902"/>
                <a:gd name="T10" fmla="*/ 2147483646 w 628"/>
                <a:gd name="T11" fmla="*/ 2147483646 h 902"/>
                <a:gd name="T12" fmla="*/ 2147483646 w 628"/>
                <a:gd name="T13" fmla="*/ 2147483646 h 902"/>
                <a:gd name="T14" fmla="*/ 2147483646 w 628"/>
                <a:gd name="T15" fmla="*/ 2147483646 h 902"/>
                <a:gd name="T16" fmla="*/ 2147483646 w 628"/>
                <a:gd name="T17" fmla="*/ 2147483646 h 902"/>
                <a:gd name="T18" fmla="*/ 2147483646 w 628"/>
                <a:gd name="T19" fmla="*/ 2147483646 h 902"/>
                <a:gd name="T20" fmla="*/ 2147483646 w 628"/>
                <a:gd name="T21" fmla="*/ 2147483646 h 902"/>
                <a:gd name="T22" fmla="*/ 2147483646 w 628"/>
                <a:gd name="T23" fmla="*/ 2147483646 h 902"/>
                <a:gd name="T24" fmla="*/ 2147483646 w 628"/>
                <a:gd name="T25" fmla="*/ 2147483646 h 902"/>
                <a:gd name="T26" fmla="*/ 2147483646 w 628"/>
                <a:gd name="T27" fmla="*/ 2147483646 h 902"/>
                <a:gd name="T28" fmla="*/ 2147483646 w 628"/>
                <a:gd name="T29" fmla="*/ 2147483646 h 902"/>
                <a:gd name="T30" fmla="*/ 2147483646 w 628"/>
                <a:gd name="T31" fmla="*/ 2147483646 h 902"/>
                <a:gd name="T32" fmla="*/ 2147483646 w 628"/>
                <a:gd name="T33" fmla="*/ 2147483646 h 902"/>
                <a:gd name="T34" fmla="*/ 2147483646 w 628"/>
                <a:gd name="T35" fmla="*/ 2147483646 h 902"/>
                <a:gd name="T36" fmla="*/ 2147483646 w 628"/>
                <a:gd name="T37" fmla="*/ 2147483646 h 902"/>
                <a:gd name="T38" fmla="*/ 2147483646 w 628"/>
                <a:gd name="T39" fmla="*/ 2147483646 h 902"/>
                <a:gd name="T40" fmla="*/ 2147483646 w 628"/>
                <a:gd name="T41" fmla="*/ 2147483646 h 902"/>
                <a:gd name="T42" fmla="*/ 2147483646 w 628"/>
                <a:gd name="T43" fmla="*/ 2147483646 h 902"/>
                <a:gd name="T44" fmla="*/ 2147483646 w 628"/>
                <a:gd name="T45" fmla="*/ 2147483646 h 902"/>
                <a:gd name="T46" fmla="*/ 2147483646 w 628"/>
                <a:gd name="T47" fmla="*/ 2147483646 h 902"/>
                <a:gd name="T48" fmla="*/ 2147483646 w 628"/>
                <a:gd name="T49" fmla="*/ 2147483646 h 902"/>
                <a:gd name="T50" fmla="*/ 2147483646 w 628"/>
                <a:gd name="T51" fmla="*/ 2147483646 h 902"/>
                <a:gd name="T52" fmla="*/ 2147483646 w 628"/>
                <a:gd name="T53" fmla="*/ 2147483646 h 902"/>
                <a:gd name="T54" fmla="*/ 2147483646 w 628"/>
                <a:gd name="T55" fmla="*/ 2147483646 h 902"/>
                <a:gd name="T56" fmla="*/ 2147483646 w 628"/>
                <a:gd name="T57" fmla="*/ 2147483646 h 902"/>
                <a:gd name="T58" fmla="*/ 2147483646 w 628"/>
                <a:gd name="T59" fmla="*/ 2147483646 h 902"/>
                <a:gd name="T60" fmla="*/ 2147483646 w 628"/>
                <a:gd name="T61" fmla="*/ 2147483646 h 902"/>
                <a:gd name="T62" fmla="*/ 2147483646 w 628"/>
                <a:gd name="T63" fmla="*/ 2147483646 h 902"/>
                <a:gd name="T64" fmla="*/ 2147483646 w 628"/>
                <a:gd name="T65" fmla="*/ 2147483646 h 902"/>
                <a:gd name="T66" fmla="*/ 2147483646 w 628"/>
                <a:gd name="T67" fmla="*/ 2147483646 h 902"/>
                <a:gd name="T68" fmla="*/ 2147483646 w 628"/>
                <a:gd name="T69" fmla="*/ 2147483646 h 902"/>
                <a:gd name="T70" fmla="*/ 2147483646 w 628"/>
                <a:gd name="T71" fmla="*/ 2147483646 h 902"/>
                <a:gd name="T72" fmla="*/ 2147483646 w 628"/>
                <a:gd name="T73" fmla="*/ 2147483646 h 902"/>
                <a:gd name="T74" fmla="*/ 2147483646 w 628"/>
                <a:gd name="T75" fmla="*/ 2147483646 h 902"/>
                <a:gd name="T76" fmla="*/ 2147483646 w 628"/>
                <a:gd name="T77" fmla="*/ 2147483646 h 902"/>
                <a:gd name="T78" fmla="*/ 2147483646 w 628"/>
                <a:gd name="T79" fmla="*/ 2147483646 h 902"/>
                <a:gd name="T80" fmla="*/ 2147483646 w 628"/>
                <a:gd name="T81" fmla="*/ 2147483646 h 902"/>
                <a:gd name="T82" fmla="*/ 2147483646 w 628"/>
                <a:gd name="T83" fmla="*/ 2147483646 h 902"/>
                <a:gd name="T84" fmla="*/ 2147483646 w 628"/>
                <a:gd name="T85" fmla="*/ 2147483646 h 902"/>
                <a:gd name="T86" fmla="*/ 2147483646 w 628"/>
                <a:gd name="T87" fmla="*/ 2147483646 h 902"/>
                <a:gd name="T88" fmla="*/ 2147483646 w 628"/>
                <a:gd name="T89" fmla="*/ 2147483646 h 902"/>
                <a:gd name="T90" fmla="*/ 2147483646 w 628"/>
                <a:gd name="T91" fmla="*/ 2147483646 h 902"/>
                <a:gd name="T92" fmla="*/ 2147483646 w 628"/>
                <a:gd name="T93" fmla="*/ 2147483646 h 902"/>
                <a:gd name="T94" fmla="*/ 2147483646 w 628"/>
                <a:gd name="T95" fmla="*/ 2147483646 h 902"/>
                <a:gd name="T96" fmla="*/ 2147483646 w 628"/>
                <a:gd name="T97" fmla="*/ 2147483646 h 902"/>
                <a:gd name="T98" fmla="*/ 2147483646 w 628"/>
                <a:gd name="T99" fmla="*/ 2147483646 h 902"/>
                <a:gd name="T100" fmla="*/ 2147483646 w 628"/>
                <a:gd name="T101" fmla="*/ 2147483646 h 902"/>
                <a:gd name="T102" fmla="*/ 2147483646 w 628"/>
                <a:gd name="T103" fmla="*/ 2147483646 h 902"/>
                <a:gd name="T104" fmla="*/ 2147483646 w 628"/>
                <a:gd name="T105" fmla="*/ 2147483646 h 902"/>
                <a:gd name="T106" fmla="*/ 2147483646 w 628"/>
                <a:gd name="T107" fmla="*/ 2147483646 h 902"/>
                <a:gd name="T108" fmla="*/ 2147483646 w 628"/>
                <a:gd name="T109" fmla="*/ 0 h 902"/>
                <a:gd name="T110" fmla="*/ 2147483646 w 628"/>
                <a:gd name="T111" fmla="*/ 2147483646 h 90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28"/>
                <a:gd name="T169" fmla="*/ 0 h 902"/>
                <a:gd name="T170" fmla="*/ 628 w 628"/>
                <a:gd name="T171" fmla="*/ 902 h 90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28" h="902">
                  <a:moveTo>
                    <a:pt x="229" y="87"/>
                  </a:moveTo>
                  <a:lnTo>
                    <a:pt x="231" y="91"/>
                  </a:lnTo>
                  <a:lnTo>
                    <a:pt x="236" y="102"/>
                  </a:lnTo>
                  <a:lnTo>
                    <a:pt x="243" y="119"/>
                  </a:lnTo>
                  <a:lnTo>
                    <a:pt x="252" y="138"/>
                  </a:lnTo>
                  <a:lnTo>
                    <a:pt x="260" y="157"/>
                  </a:lnTo>
                  <a:lnTo>
                    <a:pt x="267" y="174"/>
                  </a:lnTo>
                  <a:lnTo>
                    <a:pt x="272" y="188"/>
                  </a:lnTo>
                  <a:lnTo>
                    <a:pt x="275" y="194"/>
                  </a:lnTo>
                  <a:lnTo>
                    <a:pt x="285" y="185"/>
                  </a:lnTo>
                  <a:lnTo>
                    <a:pt x="297" y="177"/>
                  </a:lnTo>
                  <a:lnTo>
                    <a:pt x="313" y="167"/>
                  </a:lnTo>
                  <a:lnTo>
                    <a:pt x="328" y="159"/>
                  </a:lnTo>
                  <a:lnTo>
                    <a:pt x="342" y="150"/>
                  </a:lnTo>
                  <a:lnTo>
                    <a:pt x="354" y="146"/>
                  </a:lnTo>
                  <a:lnTo>
                    <a:pt x="364" y="145"/>
                  </a:lnTo>
                  <a:lnTo>
                    <a:pt x="368" y="149"/>
                  </a:lnTo>
                  <a:lnTo>
                    <a:pt x="357" y="160"/>
                  </a:lnTo>
                  <a:lnTo>
                    <a:pt x="345" y="170"/>
                  </a:lnTo>
                  <a:lnTo>
                    <a:pt x="332" y="178"/>
                  </a:lnTo>
                  <a:lnTo>
                    <a:pt x="320" y="187"/>
                  </a:lnTo>
                  <a:lnTo>
                    <a:pt x="306" y="196"/>
                  </a:lnTo>
                  <a:lnTo>
                    <a:pt x="295" y="206"/>
                  </a:lnTo>
                  <a:lnTo>
                    <a:pt x="283" y="217"/>
                  </a:lnTo>
                  <a:lnTo>
                    <a:pt x="274" y="230"/>
                  </a:lnTo>
                  <a:lnTo>
                    <a:pt x="275" y="249"/>
                  </a:lnTo>
                  <a:lnTo>
                    <a:pt x="281" y="266"/>
                  </a:lnTo>
                  <a:lnTo>
                    <a:pt x="288" y="284"/>
                  </a:lnTo>
                  <a:lnTo>
                    <a:pt x="290" y="303"/>
                  </a:lnTo>
                  <a:lnTo>
                    <a:pt x="299" y="301"/>
                  </a:lnTo>
                  <a:lnTo>
                    <a:pt x="306" y="298"/>
                  </a:lnTo>
                  <a:lnTo>
                    <a:pt x="315" y="295"/>
                  </a:lnTo>
                  <a:lnTo>
                    <a:pt x="324" y="294"/>
                  </a:lnTo>
                  <a:lnTo>
                    <a:pt x="333" y="292"/>
                  </a:lnTo>
                  <a:lnTo>
                    <a:pt x="343" y="292"/>
                  </a:lnTo>
                  <a:lnTo>
                    <a:pt x="353" y="292"/>
                  </a:lnTo>
                  <a:lnTo>
                    <a:pt x="361" y="295"/>
                  </a:lnTo>
                  <a:lnTo>
                    <a:pt x="368" y="298"/>
                  </a:lnTo>
                  <a:lnTo>
                    <a:pt x="372" y="303"/>
                  </a:lnTo>
                  <a:lnTo>
                    <a:pt x="375" y="310"/>
                  </a:lnTo>
                  <a:lnTo>
                    <a:pt x="378" y="316"/>
                  </a:lnTo>
                  <a:lnTo>
                    <a:pt x="377" y="320"/>
                  </a:lnTo>
                  <a:lnTo>
                    <a:pt x="375" y="323"/>
                  </a:lnTo>
                  <a:lnTo>
                    <a:pt x="372" y="327"/>
                  </a:lnTo>
                  <a:lnTo>
                    <a:pt x="370" y="328"/>
                  </a:lnTo>
                  <a:lnTo>
                    <a:pt x="365" y="328"/>
                  </a:lnTo>
                  <a:lnTo>
                    <a:pt x="364" y="326"/>
                  </a:lnTo>
                  <a:lnTo>
                    <a:pt x="363" y="321"/>
                  </a:lnTo>
                  <a:lnTo>
                    <a:pt x="361" y="317"/>
                  </a:lnTo>
                  <a:lnTo>
                    <a:pt x="353" y="313"/>
                  </a:lnTo>
                  <a:lnTo>
                    <a:pt x="345" y="310"/>
                  </a:lnTo>
                  <a:lnTo>
                    <a:pt x="335" y="310"/>
                  </a:lnTo>
                  <a:lnTo>
                    <a:pt x="327" y="313"/>
                  </a:lnTo>
                  <a:lnTo>
                    <a:pt x="317" y="316"/>
                  </a:lnTo>
                  <a:lnTo>
                    <a:pt x="308" y="320"/>
                  </a:lnTo>
                  <a:lnTo>
                    <a:pt x="300" y="324"/>
                  </a:lnTo>
                  <a:lnTo>
                    <a:pt x="292" y="328"/>
                  </a:lnTo>
                  <a:lnTo>
                    <a:pt x="220" y="391"/>
                  </a:lnTo>
                  <a:lnTo>
                    <a:pt x="172" y="441"/>
                  </a:lnTo>
                  <a:lnTo>
                    <a:pt x="179" y="451"/>
                  </a:lnTo>
                  <a:lnTo>
                    <a:pt x="188" y="458"/>
                  </a:lnTo>
                  <a:lnTo>
                    <a:pt x="196" y="465"/>
                  </a:lnTo>
                  <a:lnTo>
                    <a:pt x="204" y="471"/>
                  </a:lnTo>
                  <a:lnTo>
                    <a:pt x="213" y="477"/>
                  </a:lnTo>
                  <a:lnTo>
                    <a:pt x="221" y="483"/>
                  </a:lnTo>
                  <a:lnTo>
                    <a:pt x="228" y="490"/>
                  </a:lnTo>
                  <a:lnTo>
                    <a:pt x="235" y="498"/>
                  </a:lnTo>
                  <a:lnTo>
                    <a:pt x="246" y="526"/>
                  </a:lnTo>
                  <a:lnTo>
                    <a:pt x="254" y="553"/>
                  </a:lnTo>
                  <a:lnTo>
                    <a:pt x="264" y="581"/>
                  </a:lnTo>
                  <a:lnTo>
                    <a:pt x="272" y="609"/>
                  </a:lnTo>
                  <a:lnTo>
                    <a:pt x="282" y="638"/>
                  </a:lnTo>
                  <a:lnTo>
                    <a:pt x="292" y="665"/>
                  </a:lnTo>
                  <a:lnTo>
                    <a:pt x="306" y="692"/>
                  </a:lnTo>
                  <a:lnTo>
                    <a:pt x="321" y="717"/>
                  </a:lnTo>
                  <a:lnTo>
                    <a:pt x="331" y="726"/>
                  </a:lnTo>
                  <a:lnTo>
                    <a:pt x="346" y="734"/>
                  </a:lnTo>
                  <a:lnTo>
                    <a:pt x="364" y="745"/>
                  </a:lnTo>
                  <a:lnTo>
                    <a:pt x="386" y="755"/>
                  </a:lnTo>
                  <a:lnTo>
                    <a:pt x="410" y="768"/>
                  </a:lnTo>
                  <a:lnTo>
                    <a:pt x="436" y="779"/>
                  </a:lnTo>
                  <a:lnTo>
                    <a:pt x="463" y="791"/>
                  </a:lnTo>
                  <a:lnTo>
                    <a:pt x="490" y="804"/>
                  </a:lnTo>
                  <a:lnTo>
                    <a:pt x="517" y="815"/>
                  </a:lnTo>
                  <a:lnTo>
                    <a:pt x="542" y="826"/>
                  </a:lnTo>
                  <a:lnTo>
                    <a:pt x="565" y="837"/>
                  </a:lnTo>
                  <a:lnTo>
                    <a:pt x="586" y="847"/>
                  </a:lnTo>
                  <a:lnTo>
                    <a:pt x="604" y="855"/>
                  </a:lnTo>
                  <a:lnTo>
                    <a:pt x="617" y="863"/>
                  </a:lnTo>
                  <a:lnTo>
                    <a:pt x="625" y="869"/>
                  </a:lnTo>
                  <a:lnTo>
                    <a:pt x="628" y="873"/>
                  </a:lnTo>
                  <a:lnTo>
                    <a:pt x="627" y="881"/>
                  </a:lnTo>
                  <a:lnTo>
                    <a:pt x="624" y="890"/>
                  </a:lnTo>
                  <a:lnTo>
                    <a:pt x="618" y="897"/>
                  </a:lnTo>
                  <a:lnTo>
                    <a:pt x="611" y="902"/>
                  </a:lnTo>
                  <a:lnTo>
                    <a:pt x="606" y="900"/>
                  </a:lnTo>
                  <a:lnTo>
                    <a:pt x="596" y="895"/>
                  </a:lnTo>
                  <a:lnTo>
                    <a:pt x="581" y="888"/>
                  </a:lnTo>
                  <a:lnTo>
                    <a:pt x="563" y="879"/>
                  </a:lnTo>
                  <a:lnTo>
                    <a:pt x="542" y="869"/>
                  </a:lnTo>
                  <a:lnTo>
                    <a:pt x="518" y="856"/>
                  </a:lnTo>
                  <a:lnTo>
                    <a:pt x="493" y="844"/>
                  </a:lnTo>
                  <a:lnTo>
                    <a:pt x="468" y="830"/>
                  </a:lnTo>
                  <a:lnTo>
                    <a:pt x="440" y="816"/>
                  </a:lnTo>
                  <a:lnTo>
                    <a:pt x="414" y="802"/>
                  </a:lnTo>
                  <a:lnTo>
                    <a:pt x="389" y="787"/>
                  </a:lnTo>
                  <a:lnTo>
                    <a:pt x="364" y="773"/>
                  </a:lnTo>
                  <a:lnTo>
                    <a:pt x="342" y="761"/>
                  </a:lnTo>
                  <a:lnTo>
                    <a:pt x="321" y="748"/>
                  </a:lnTo>
                  <a:lnTo>
                    <a:pt x="304" y="737"/>
                  </a:lnTo>
                  <a:lnTo>
                    <a:pt x="292" y="727"/>
                  </a:lnTo>
                  <a:lnTo>
                    <a:pt x="224" y="579"/>
                  </a:lnTo>
                  <a:lnTo>
                    <a:pt x="220" y="551"/>
                  </a:lnTo>
                  <a:lnTo>
                    <a:pt x="210" y="527"/>
                  </a:lnTo>
                  <a:lnTo>
                    <a:pt x="196" y="505"/>
                  </a:lnTo>
                  <a:lnTo>
                    <a:pt x="179" y="484"/>
                  </a:lnTo>
                  <a:lnTo>
                    <a:pt x="160" y="466"/>
                  </a:lnTo>
                  <a:lnTo>
                    <a:pt x="140" y="446"/>
                  </a:lnTo>
                  <a:lnTo>
                    <a:pt x="120" y="427"/>
                  </a:lnTo>
                  <a:lnTo>
                    <a:pt x="100" y="408"/>
                  </a:lnTo>
                  <a:lnTo>
                    <a:pt x="86" y="415"/>
                  </a:lnTo>
                  <a:lnTo>
                    <a:pt x="75" y="424"/>
                  </a:lnTo>
                  <a:lnTo>
                    <a:pt x="65" y="435"/>
                  </a:lnTo>
                  <a:lnTo>
                    <a:pt x="60" y="449"/>
                  </a:lnTo>
                  <a:lnTo>
                    <a:pt x="58" y="458"/>
                  </a:lnTo>
                  <a:lnTo>
                    <a:pt x="57" y="466"/>
                  </a:lnTo>
                  <a:lnTo>
                    <a:pt x="54" y="473"/>
                  </a:lnTo>
                  <a:lnTo>
                    <a:pt x="51" y="480"/>
                  </a:lnTo>
                  <a:lnTo>
                    <a:pt x="79" y="481"/>
                  </a:lnTo>
                  <a:lnTo>
                    <a:pt x="79" y="473"/>
                  </a:lnTo>
                  <a:lnTo>
                    <a:pt x="76" y="462"/>
                  </a:lnTo>
                  <a:lnTo>
                    <a:pt x="76" y="453"/>
                  </a:lnTo>
                  <a:lnTo>
                    <a:pt x="83" y="448"/>
                  </a:lnTo>
                  <a:lnTo>
                    <a:pt x="90" y="451"/>
                  </a:lnTo>
                  <a:lnTo>
                    <a:pt x="96" y="460"/>
                  </a:lnTo>
                  <a:lnTo>
                    <a:pt x="99" y="473"/>
                  </a:lnTo>
                  <a:lnTo>
                    <a:pt x="101" y="481"/>
                  </a:lnTo>
                  <a:lnTo>
                    <a:pt x="125" y="484"/>
                  </a:lnTo>
                  <a:lnTo>
                    <a:pt x="126" y="487"/>
                  </a:lnTo>
                  <a:lnTo>
                    <a:pt x="126" y="488"/>
                  </a:lnTo>
                  <a:lnTo>
                    <a:pt x="125" y="491"/>
                  </a:lnTo>
                  <a:lnTo>
                    <a:pt x="121" y="492"/>
                  </a:lnTo>
                  <a:lnTo>
                    <a:pt x="113" y="495"/>
                  </a:lnTo>
                  <a:lnTo>
                    <a:pt x="99" y="497"/>
                  </a:lnTo>
                  <a:lnTo>
                    <a:pt x="79" y="497"/>
                  </a:lnTo>
                  <a:lnTo>
                    <a:pt x="53" y="497"/>
                  </a:lnTo>
                  <a:lnTo>
                    <a:pt x="43" y="498"/>
                  </a:lnTo>
                  <a:lnTo>
                    <a:pt x="36" y="501"/>
                  </a:lnTo>
                  <a:lnTo>
                    <a:pt x="29" y="506"/>
                  </a:lnTo>
                  <a:lnTo>
                    <a:pt x="22" y="512"/>
                  </a:lnTo>
                  <a:lnTo>
                    <a:pt x="17" y="517"/>
                  </a:lnTo>
                  <a:lnTo>
                    <a:pt x="11" y="523"/>
                  </a:lnTo>
                  <a:lnTo>
                    <a:pt x="6" y="527"/>
                  </a:lnTo>
                  <a:lnTo>
                    <a:pt x="0" y="528"/>
                  </a:lnTo>
                  <a:lnTo>
                    <a:pt x="3" y="520"/>
                  </a:lnTo>
                  <a:lnTo>
                    <a:pt x="6" y="510"/>
                  </a:lnTo>
                  <a:lnTo>
                    <a:pt x="10" y="501"/>
                  </a:lnTo>
                  <a:lnTo>
                    <a:pt x="15" y="492"/>
                  </a:lnTo>
                  <a:lnTo>
                    <a:pt x="38" y="484"/>
                  </a:lnTo>
                  <a:lnTo>
                    <a:pt x="36" y="470"/>
                  </a:lnTo>
                  <a:lnTo>
                    <a:pt x="38" y="456"/>
                  </a:lnTo>
                  <a:lnTo>
                    <a:pt x="42" y="444"/>
                  </a:lnTo>
                  <a:lnTo>
                    <a:pt x="47" y="431"/>
                  </a:lnTo>
                  <a:lnTo>
                    <a:pt x="54" y="419"/>
                  </a:lnTo>
                  <a:lnTo>
                    <a:pt x="63" y="409"/>
                  </a:lnTo>
                  <a:lnTo>
                    <a:pt x="71" y="399"/>
                  </a:lnTo>
                  <a:lnTo>
                    <a:pt x="82" y="391"/>
                  </a:lnTo>
                  <a:lnTo>
                    <a:pt x="88" y="390"/>
                  </a:lnTo>
                  <a:lnTo>
                    <a:pt x="93" y="391"/>
                  </a:lnTo>
                  <a:lnTo>
                    <a:pt x="99" y="391"/>
                  </a:lnTo>
                  <a:lnTo>
                    <a:pt x="103" y="394"/>
                  </a:lnTo>
                  <a:lnTo>
                    <a:pt x="108" y="395"/>
                  </a:lnTo>
                  <a:lnTo>
                    <a:pt x="113" y="398"/>
                  </a:lnTo>
                  <a:lnTo>
                    <a:pt x="118" y="399"/>
                  </a:lnTo>
                  <a:lnTo>
                    <a:pt x="124" y="401"/>
                  </a:lnTo>
                  <a:lnTo>
                    <a:pt x="125" y="381"/>
                  </a:lnTo>
                  <a:lnTo>
                    <a:pt x="132" y="363"/>
                  </a:lnTo>
                  <a:lnTo>
                    <a:pt x="142" y="346"/>
                  </a:lnTo>
                  <a:lnTo>
                    <a:pt x="151" y="331"/>
                  </a:lnTo>
                  <a:lnTo>
                    <a:pt x="160" y="327"/>
                  </a:lnTo>
                  <a:lnTo>
                    <a:pt x="170" y="327"/>
                  </a:lnTo>
                  <a:lnTo>
                    <a:pt x="179" y="330"/>
                  </a:lnTo>
                  <a:lnTo>
                    <a:pt x="188" y="334"/>
                  </a:lnTo>
                  <a:lnTo>
                    <a:pt x="190" y="338"/>
                  </a:lnTo>
                  <a:lnTo>
                    <a:pt x="193" y="342"/>
                  </a:lnTo>
                  <a:lnTo>
                    <a:pt x="195" y="348"/>
                  </a:lnTo>
                  <a:lnTo>
                    <a:pt x="195" y="352"/>
                  </a:lnTo>
                  <a:lnTo>
                    <a:pt x="190" y="352"/>
                  </a:lnTo>
                  <a:lnTo>
                    <a:pt x="183" y="351"/>
                  </a:lnTo>
                  <a:lnTo>
                    <a:pt x="174" y="351"/>
                  </a:lnTo>
                  <a:lnTo>
                    <a:pt x="167" y="351"/>
                  </a:lnTo>
                  <a:lnTo>
                    <a:pt x="154" y="366"/>
                  </a:lnTo>
                  <a:lnTo>
                    <a:pt x="147" y="383"/>
                  </a:lnTo>
                  <a:lnTo>
                    <a:pt x="146" y="401"/>
                  </a:lnTo>
                  <a:lnTo>
                    <a:pt x="149" y="420"/>
                  </a:lnTo>
                  <a:lnTo>
                    <a:pt x="161" y="406"/>
                  </a:lnTo>
                  <a:lnTo>
                    <a:pt x="174" y="391"/>
                  </a:lnTo>
                  <a:lnTo>
                    <a:pt x="188" y="376"/>
                  </a:lnTo>
                  <a:lnTo>
                    <a:pt x="201" y="362"/>
                  </a:lnTo>
                  <a:lnTo>
                    <a:pt x="217" y="348"/>
                  </a:lnTo>
                  <a:lnTo>
                    <a:pt x="232" y="335"/>
                  </a:lnTo>
                  <a:lnTo>
                    <a:pt x="249" y="324"/>
                  </a:lnTo>
                  <a:lnTo>
                    <a:pt x="267" y="316"/>
                  </a:lnTo>
                  <a:lnTo>
                    <a:pt x="258" y="294"/>
                  </a:lnTo>
                  <a:lnTo>
                    <a:pt x="252" y="270"/>
                  </a:lnTo>
                  <a:lnTo>
                    <a:pt x="245" y="248"/>
                  </a:lnTo>
                  <a:lnTo>
                    <a:pt x="240" y="224"/>
                  </a:lnTo>
                  <a:lnTo>
                    <a:pt x="238" y="202"/>
                  </a:lnTo>
                  <a:lnTo>
                    <a:pt x="225" y="160"/>
                  </a:lnTo>
                  <a:lnTo>
                    <a:pt x="213" y="120"/>
                  </a:lnTo>
                  <a:lnTo>
                    <a:pt x="207" y="102"/>
                  </a:lnTo>
                  <a:lnTo>
                    <a:pt x="199" y="89"/>
                  </a:lnTo>
                  <a:lnTo>
                    <a:pt x="190" y="77"/>
                  </a:lnTo>
                  <a:lnTo>
                    <a:pt x="182" y="64"/>
                  </a:lnTo>
                  <a:lnTo>
                    <a:pt x="174" y="52"/>
                  </a:lnTo>
                  <a:lnTo>
                    <a:pt x="164" y="39"/>
                  </a:lnTo>
                  <a:lnTo>
                    <a:pt x="156" y="27"/>
                  </a:lnTo>
                  <a:lnTo>
                    <a:pt x="147" y="14"/>
                  </a:lnTo>
                  <a:lnTo>
                    <a:pt x="140" y="2"/>
                  </a:lnTo>
                  <a:lnTo>
                    <a:pt x="147" y="0"/>
                  </a:lnTo>
                  <a:lnTo>
                    <a:pt x="157" y="6"/>
                  </a:lnTo>
                  <a:lnTo>
                    <a:pt x="170" y="17"/>
                  </a:lnTo>
                  <a:lnTo>
                    <a:pt x="183" y="31"/>
                  </a:lnTo>
                  <a:lnTo>
                    <a:pt x="197" y="46"/>
                  </a:lnTo>
                  <a:lnTo>
                    <a:pt x="210" y="62"/>
                  </a:lnTo>
                  <a:lnTo>
                    <a:pt x="221" y="75"/>
                  </a:lnTo>
                  <a:lnTo>
                    <a:pt x="229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49">
              <a:extLst>
                <a:ext uri="{FF2B5EF4-FFF2-40B4-BE49-F238E27FC236}">
                  <a16:creationId xmlns:a16="http://schemas.microsoft.com/office/drawing/2014/main" id="{D1DD4591-2488-4F87-9F85-FB3F19097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8525" y="5918200"/>
              <a:ext cx="393700" cy="850900"/>
            </a:xfrm>
            <a:custGeom>
              <a:avLst/>
              <a:gdLst>
                <a:gd name="T0" fmla="*/ 2147483646 w 496"/>
                <a:gd name="T1" fmla="*/ 2147483646 h 1073"/>
                <a:gd name="T2" fmla="*/ 2147483646 w 496"/>
                <a:gd name="T3" fmla="*/ 2147483646 h 1073"/>
                <a:gd name="T4" fmla="*/ 2147483646 w 496"/>
                <a:gd name="T5" fmla="*/ 2147483646 h 1073"/>
                <a:gd name="T6" fmla="*/ 2147483646 w 496"/>
                <a:gd name="T7" fmla="*/ 2147483646 h 1073"/>
                <a:gd name="T8" fmla="*/ 2147483646 w 496"/>
                <a:gd name="T9" fmla="*/ 2147483646 h 1073"/>
                <a:gd name="T10" fmla="*/ 2147483646 w 496"/>
                <a:gd name="T11" fmla="*/ 2147483646 h 1073"/>
                <a:gd name="T12" fmla="*/ 2147483646 w 496"/>
                <a:gd name="T13" fmla="*/ 2147483646 h 1073"/>
                <a:gd name="T14" fmla="*/ 2147483646 w 496"/>
                <a:gd name="T15" fmla="*/ 2147483646 h 1073"/>
                <a:gd name="T16" fmla="*/ 2147483646 w 496"/>
                <a:gd name="T17" fmla="*/ 2147483646 h 1073"/>
                <a:gd name="T18" fmla="*/ 2147483646 w 496"/>
                <a:gd name="T19" fmla="*/ 2147483646 h 1073"/>
                <a:gd name="T20" fmla="*/ 2147483646 w 496"/>
                <a:gd name="T21" fmla="*/ 2147483646 h 1073"/>
                <a:gd name="T22" fmla="*/ 2147483646 w 496"/>
                <a:gd name="T23" fmla="*/ 2147483646 h 1073"/>
                <a:gd name="T24" fmla="*/ 2147483646 w 496"/>
                <a:gd name="T25" fmla="*/ 2147483646 h 1073"/>
                <a:gd name="T26" fmla="*/ 2147483646 w 496"/>
                <a:gd name="T27" fmla="*/ 2147483646 h 1073"/>
                <a:gd name="T28" fmla="*/ 2147483646 w 496"/>
                <a:gd name="T29" fmla="*/ 2147483646 h 1073"/>
                <a:gd name="T30" fmla="*/ 2147483646 w 496"/>
                <a:gd name="T31" fmla="*/ 2147483646 h 1073"/>
                <a:gd name="T32" fmla="*/ 2147483646 w 496"/>
                <a:gd name="T33" fmla="*/ 2147483646 h 1073"/>
                <a:gd name="T34" fmla="*/ 2147483646 w 496"/>
                <a:gd name="T35" fmla="*/ 2147483646 h 1073"/>
                <a:gd name="T36" fmla="*/ 2147483646 w 496"/>
                <a:gd name="T37" fmla="*/ 2147483646 h 1073"/>
                <a:gd name="T38" fmla="*/ 2147483646 w 496"/>
                <a:gd name="T39" fmla="*/ 2147483646 h 1073"/>
                <a:gd name="T40" fmla="*/ 2147483646 w 496"/>
                <a:gd name="T41" fmla="*/ 2147483646 h 1073"/>
                <a:gd name="T42" fmla="*/ 2147483646 w 496"/>
                <a:gd name="T43" fmla="*/ 2147483646 h 1073"/>
                <a:gd name="T44" fmla="*/ 2147483646 w 496"/>
                <a:gd name="T45" fmla="*/ 2147483646 h 1073"/>
                <a:gd name="T46" fmla="*/ 2147483646 w 496"/>
                <a:gd name="T47" fmla="*/ 2147483646 h 1073"/>
                <a:gd name="T48" fmla="*/ 2147483646 w 496"/>
                <a:gd name="T49" fmla="*/ 2147483646 h 1073"/>
                <a:gd name="T50" fmla="*/ 2147483646 w 496"/>
                <a:gd name="T51" fmla="*/ 2147483646 h 1073"/>
                <a:gd name="T52" fmla="*/ 2147483646 w 496"/>
                <a:gd name="T53" fmla="*/ 2147483646 h 1073"/>
                <a:gd name="T54" fmla="*/ 2147483646 w 496"/>
                <a:gd name="T55" fmla="*/ 2147483646 h 1073"/>
                <a:gd name="T56" fmla="*/ 2147483646 w 496"/>
                <a:gd name="T57" fmla="*/ 2147483646 h 1073"/>
                <a:gd name="T58" fmla="*/ 2147483646 w 496"/>
                <a:gd name="T59" fmla="*/ 2147483646 h 1073"/>
                <a:gd name="T60" fmla="*/ 2147483646 w 496"/>
                <a:gd name="T61" fmla="*/ 2147483646 h 1073"/>
                <a:gd name="T62" fmla="*/ 2147483646 w 496"/>
                <a:gd name="T63" fmla="*/ 2147483646 h 1073"/>
                <a:gd name="T64" fmla="*/ 2147483646 w 496"/>
                <a:gd name="T65" fmla="*/ 2147483646 h 1073"/>
                <a:gd name="T66" fmla="*/ 2147483646 w 496"/>
                <a:gd name="T67" fmla="*/ 2147483646 h 1073"/>
                <a:gd name="T68" fmla="*/ 2147483646 w 496"/>
                <a:gd name="T69" fmla="*/ 2147483646 h 1073"/>
                <a:gd name="T70" fmla="*/ 2147483646 w 496"/>
                <a:gd name="T71" fmla="*/ 2147483646 h 1073"/>
                <a:gd name="T72" fmla="*/ 2147483646 w 496"/>
                <a:gd name="T73" fmla="*/ 2147483646 h 1073"/>
                <a:gd name="T74" fmla="*/ 2147483646 w 496"/>
                <a:gd name="T75" fmla="*/ 2147483646 h 1073"/>
                <a:gd name="T76" fmla="*/ 2147483646 w 496"/>
                <a:gd name="T77" fmla="*/ 2147483646 h 1073"/>
                <a:gd name="T78" fmla="*/ 2147483646 w 496"/>
                <a:gd name="T79" fmla="*/ 2147483646 h 1073"/>
                <a:gd name="T80" fmla="*/ 2000373825 w 496"/>
                <a:gd name="T81" fmla="*/ 2147483646 h 1073"/>
                <a:gd name="T82" fmla="*/ 2147483646 w 496"/>
                <a:gd name="T83" fmla="*/ 2147483646 h 1073"/>
                <a:gd name="T84" fmla="*/ 2147483646 w 496"/>
                <a:gd name="T85" fmla="*/ 2147483646 h 1073"/>
                <a:gd name="T86" fmla="*/ 2147483646 w 496"/>
                <a:gd name="T87" fmla="*/ 2147483646 h 1073"/>
                <a:gd name="T88" fmla="*/ 2147483646 w 496"/>
                <a:gd name="T89" fmla="*/ 2147483646 h 1073"/>
                <a:gd name="T90" fmla="*/ 2147483646 w 496"/>
                <a:gd name="T91" fmla="*/ 2147483646 h 1073"/>
                <a:gd name="T92" fmla="*/ 2147483646 w 496"/>
                <a:gd name="T93" fmla="*/ 2147483646 h 1073"/>
                <a:gd name="T94" fmla="*/ 2147483646 w 496"/>
                <a:gd name="T95" fmla="*/ 2147483646 h 1073"/>
                <a:gd name="T96" fmla="*/ 2147483646 w 496"/>
                <a:gd name="T97" fmla="*/ 2147483646 h 1073"/>
                <a:gd name="T98" fmla="*/ 2147483646 w 496"/>
                <a:gd name="T99" fmla="*/ 2147483646 h 1073"/>
                <a:gd name="T100" fmla="*/ 2147483646 w 496"/>
                <a:gd name="T101" fmla="*/ 2147483646 h 1073"/>
                <a:gd name="T102" fmla="*/ 2147483646 w 496"/>
                <a:gd name="T103" fmla="*/ 2147483646 h 1073"/>
                <a:gd name="T104" fmla="*/ 2147483646 w 496"/>
                <a:gd name="T105" fmla="*/ 0 h 10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96"/>
                <a:gd name="T160" fmla="*/ 0 h 1073"/>
                <a:gd name="T161" fmla="*/ 496 w 496"/>
                <a:gd name="T162" fmla="*/ 1073 h 107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96" h="1073">
                  <a:moveTo>
                    <a:pt x="443" y="0"/>
                  </a:moveTo>
                  <a:lnTo>
                    <a:pt x="439" y="13"/>
                  </a:lnTo>
                  <a:lnTo>
                    <a:pt x="428" y="30"/>
                  </a:lnTo>
                  <a:lnTo>
                    <a:pt x="412" y="49"/>
                  </a:lnTo>
                  <a:lnTo>
                    <a:pt x="396" y="71"/>
                  </a:lnTo>
                  <a:lnTo>
                    <a:pt x="379" y="95"/>
                  </a:lnTo>
                  <a:lnTo>
                    <a:pt x="366" y="120"/>
                  </a:lnTo>
                  <a:lnTo>
                    <a:pt x="358" y="142"/>
                  </a:lnTo>
                  <a:lnTo>
                    <a:pt x="360" y="163"/>
                  </a:lnTo>
                  <a:lnTo>
                    <a:pt x="373" y="146"/>
                  </a:lnTo>
                  <a:lnTo>
                    <a:pt x="393" y="126"/>
                  </a:lnTo>
                  <a:lnTo>
                    <a:pt x="414" y="103"/>
                  </a:lnTo>
                  <a:lnTo>
                    <a:pt x="437" y="81"/>
                  </a:lnTo>
                  <a:lnTo>
                    <a:pt x="458" y="60"/>
                  </a:lnTo>
                  <a:lnTo>
                    <a:pt x="476" y="44"/>
                  </a:lnTo>
                  <a:lnTo>
                    <a:pt x="490" y="31"/>
                  </a:lnTo>
                  <a:lnTo>
                    <a:pt x="496" y="27"/>
                  </a:lnTo>
                  <a:lnTo>
                    <a:pt x="492" y="39"/>
                  </a:lnTo>
                  <a:lnTo>
                    <a:pt x="476" y="64"/>
                  </a:lnTo>
                  <a:lnTo>
                    <a:pt x="453" y="96"/>
                  </a:lnTo>
                  <a:lnTo>
                    <a:pt x="423" y="132"/>
                  </a:lnTo>
                  <a:lnTo>
                    <a:pt x="393" y="169"/>
                  </a:lnTo>
                  <a:lnTo>
                    <a:pt x="364" y="203"/>
                  </a:lnTo>
                  <a:lnTo>
                    <a:pt x="339" y="231"/>
                  </a:lnTo>
                  <a:lnTo>
                    <a:pt x="323" y="249"/>
                  </a:lnTo>
                  <a:lnTo>
                    <a:pt x="312" y="263"/>
                  </a:lnTo>
                  <a:lnTo>
                    <a:pt x="301" y="281"/>
                  </a:lnTo>
                  <a:lnTo>
                    <a:pt x="291" y="299"/>
                  </a:lnTo>
                  <a:lnTo>
                    <a:pt x="282" y="317"/>
                  </a:lnTo>
                  <a:lnTo>
                    <a:pt x="273" y="335"/>
                  </a:lnTo>
                  <a:lnTo>
                    <a:pt x="268" y="349"/>
                  </a:lnTo>
                  <a:lnTo>
                    <a:pt x="264" y="359"/>
                  </a:lnTo>
                  <a:lnTo>
                    <a:pt x="262" y="362"/>
                  </a:lnTo>
                  <a:lnTo>
                    <a:pt x="260" y="371"/>
                  </a:lnTo>
                  <a:lnTo>
                    <a:pt x="251" y="398"/>
                  </a:lnTo>
                  <a:lnTo>
                    <a:pt x="240" y="437"/>
                  </a:lnTo>
                  <a:lnTo>
                    <a:pt x="226" y="483"/>
                  </a:lnTo>
                  <a:lnTo>
                    <a:pt x="212" y="531"/>
                  </a:lnTo>
                  <a:lnTo>
                    <a:pt x="198" y="577"/>
                  </a:lnTo>
                  <a:lnTo>
                    <a:pt x="189" y="617"/>
                  </a:lnTo>
                  <a:lnTo>
                    <a:pt x="182" y="647"/>
                  </a:lnTo>
                  <a:lnTo>
                    <a:pt x="176" y="647"/>
                  </a:lnTo>
                  <a:lnTo>
                    <a:pt x="169" y="638"/>
                  </a:lnTo>
                  <a:lnTo>
                    <a:pt x="162" y="627"/>
                  </a:lnTo>
                  <a:lnTo>
                    <a:pt x="159" y="623"/>
                  </a:lnTo>
                  <a:lnTo>
                    <a:pt x="151" y="637"/>
                  </a:lnTo>
                  <a:lnTo>
                    <a:pt x="143" y="651"/>
                  </a:lnTo>
                  <a:lnTo>
                    <a:pt x="136" y="665"/>
                  </a:lnTo>
                  <a:lnTo>
                    <a:pt x="129" y="679"/>
                  </a:lnTo>
                  <a:lnTo>
                    <a:pt x="122" y="693"/>
                  </a:lnTo>
                  <a:lnTo>
                    <a:pt x="115" y="706"/>
                  </a:lnTo>
                  <a:lnTo>
                    <a:pt x="107" y="720"/>
                  </a:lnTo>
                  <a:lnTo>
                    <a:pt x="98" y="734"/>
                  </a:lnTo>
                  <a:lnTo>
                    <a:pt x="111" y="761"/>
                  </a:lnTo>
                  <a:lnTo>
                    <a:pt x="128" y="790"/>
                  </a:lnTo>
                  <a:lnTo>
                    <a:pt x="151" y="823"/>
                  </a:lnTo>
                  <a:lnTo>
                    <a:pt x="178" y="858"/>
                  </a:lnTo>
                  <a:lnTo>
                    <a:pt x="208" y="894"/>
                  </a:lnTo>
                  <a:lnTo>
                    <a:pt x="241" y="929"/>
                  </a:lnTo>
                  <a:lnTo>
                    <a:pt x="279" y="962"/>
                  </a:lnTo>
                  <a:lnTo>
                    <a:pt x="318" y="991"/>
                  </a:lnTo>
                  <a:lnTo>
                    <a:pt x="319" y="995"/>
                  </a:lnTo>
                  <a:lnTo>
                    <a:pt x="318" y="1000"/>
                  </a:lnTo>
                  <a:lnTo>
                    <a:pt x="315" y="1002"/>
                  </a:lnTo>
                  <a:lnTo>
                    <a:pt x="312" y="1004"/>
                  </a:lnTo>
                  <a:lnTo>
                    <a:pt x="301" y="1004"/>
                  </a:lnTo>
                  <a:lnTo>
                    <a:pt x="287" y="998"/>
                  </a:lnTo>
                  <a:lnTo>
                    <a:pt x="271" y="989"/>
                  </a:lnTo>
                  <a:lnTo>
                    <a:pt x="253" y="976"/>
                  </a:lnTo>
                  <a:lnTo>
                    <a:pt x="235" y="959"/>
                  </a:lnTo>
                  <a:lnTo>
                    <a:pt x="214" y="941"/>
                  </a:lnTo>
                  <a:lnTo>
                    <a:pt x="194" y="919"/>
                  </a:lnTo>
                  <a:lnTo>
                    <a:pt x="173" y="897"/>
                  </a:lnTo>
                  <a:lnTo>
                    <a:pt x="154" y="873"/>
                  </a:lnTo>
                  <a:lnTo>
                    <a:pt x="134" y="850"/>
                  </a:lnTo>
                  <a:lnTo>
                    <a:pt x="118" y="825"/>
                  </a:lnTo>
                  <a:lnTo>
                    <a:pt x="101" y="801"/>
                  </a:lnTo>
                  <a:lnTo>
                    <a:pt x="87" y="779"/>
                  </a:lnTo>
                  <a:lnTo>
                    <a:pt x="76" y="758"/>
                  </a:lnTo>
                  <a:lnTo>
                    <a:pt x="68" y="738"/>
                  </a:lnTo>
                  <a:lnTo>
                    <a:pt x="62" y="722"/>
                  </a:lnTo>
                  <a:lnTo>
                    <a:pt x="53" y="730"/>
                  </a:lnTo>
                  <a:lnTo>
                    <a:pt x="41" y="740"/>
                  </a:lnTo>
                  <a:lnTo>
                    <a:pt x="33" y="749"/>
                  </a:lnTo>
                  <a:lnTo>
                    <a:pt x="30" y="761"/>
                  </a:lnTo>
                  <a:lnTo>
                    <a:pt x="40" y="801"/>
                  </a:lnTo>
                  <a:lnTo>
                    <a:pt x="54" y="844"/>
                  </a:lnTo>
                  <a:lnTo>
                    <a:pt x="72" y="887"/>
                  </a:lnTo>
                  <a:lnTo>
                    <a:pt x="96" y="929"/>
                  </a:lnTo>
                  <a:lnTo>
                    <a:pt x="123" y="968"/>
                  </a:lnTo>
                  <a:lnTo>
                    <a:pt x="157" y="1002"/>
                  </a:lnTo>
                  <a:lnTo>
                    <a:pt x="196" y="1030"/>
                  </a:lnTo>
                  <a:lnTo>
                    <a:pt x="240" y="1051"/>
                  </a:lnTo>
                  <a:lnTo>
                    <a:pt x="260" y="1052"/>
                  </a:lnTo>
                  <a:lnTo>
                    <a:pt x="278" y="1051"/>
                  </a:lnTo>
                  <a:lnTo>
                    <a:pt x="291" y="1048"/>
                  </a:lnTo>
                  <a:lnTo>
                    <a:pt x="303" y="1044"/>
                  </a:lnTo>
                  <a:lnTo>
                    <a:pt x="311" y="1041"/>
                  </a:lnTo>
                  <a:lnTo>
                    <a:pt x="318" y="1037"/>
                  </a:lnTo>
                  <a:lnTo>
                    <a:pt x="321" y="1036"/>
                  </a:lnTo>
                  <a:lnTo>
                    <a:pt x="322" y="1034"/>
                  </a:lnTo>
                  <a:lnTo>
                    <a:pt x="323" y="1041"/>
                  </a:lnTo>
                  <a:lnTo>
                    <a:pt x="323" y="1048"/>
                  </a:lnTo>
                  <a:lnTo>
                    <a:pt x="321" y="1055"/>
                  </a:lnTo>
                  <a:lnTo>
                    <a:pt x="314" y="1061"/>
                  </a:lnTo>
                  <a:lnTo>
                    <a:pt x="293" y="1068"/>
                  </a:lnTo>
                  <a:lnTo>
                    <a:pt x="272" y="1072"/>
                  </a:lnTo>
                  <a:lnTo>
                    <a:pt x="251" y="1073"/>
                  </a:lnTo>
                  <a:lnTo>
                    <a:pt x="229" y="1072"/>
                  </a:lnTo>
                  <a:lnTo>
                    <a:pt x="208" y="1066"/>
                  </a:lnTo>
                  <a:lnTo>
                    <a:pt x="187" y="1059"/>
                  </a:lnTo>
                  <a:lnTo>
                    <a:pt x="166" y="1050"/>
                  </a:lnTo>
                  <a:lnTo>
                    <a:pt x="148" y="1037"/>
                  </a:lnTo>
                  <a:lnTo>
                    <a:pt x="122" y="1014"/>
                  </a:lnTo>
                  <a:lnTo>
                    <a:pt x="97" y="982"/>
                  </a:lnTo>
                  <a:lnTo>
                    <a:pt x="73" y="947"/>
                  </a:lnTo>
                  <a:lnTo>
                    <a:pt x="51" y="911"/>
                  </a:lnTo>
                  <a:lnTo>
                    <a:pt x="33" y="873"/>
                  </a:lnTo>
                  <a:lnTo>
                    <a:pt x="18" y="838"/>
                  </a:lnTo>
                  <a:lnTo>
                    <a:pt x="7" y="808"/>
                  </a:lnTo>
                  <a:lnTo>
                    <a:pt x="0" y="784"/>
                  </a:lnTo>
                  <a:lnTo>
                    <a:pt x="0" y="768"/>
                  </a:lnTo>
                  <a:lnTo>
                    <a:pt x="4" y="752"/>
                  </a:lnTo>
                  <a:lnTo>
                    <a:pt x="11" y="737"/>
                  </a:lnTo>
                  <a:lnTo>
                    <a:pt x="21" y="724"/>
                  </a:lnTo>
                  <a:lnTo>
                    <a:pt x="32" y="713"/>
                  </a:lnTo>
                  <a:lnTo>
                    <a:pt x="44" y="702"/>
                  </a:lnTo>
                  <a:lnTo>
                    <a:pt x="57" y="693"/>
                  </a:lnTo>
                  <a:lnTo>
                    <a:pt x="69" y="683"/>
                  </a:lnTo>
                  <a:lnTo>
                    <a:pt x="73" y="683"/>
                  </a:lnTo>
                  <a:lnTo>
                    <a:pt x="79" y="683"/>
                  </a:lnTo>
                  <a:lnTo>
                    <a:pt x="83" y="683"/>
                  </a:lnTo>
                  <a:lnTo>
                    <a:pt x="87" y="686"/>
                  </a:lnTo>
                  <a:lnTo>
                    <a:pt x="175" y="551"/>
                  </a:lnTo>
                  <a:lnTo>
                    <a:pt x="180" y="519"/>
                  </a:lnTo>
                  <a:lnTo>
                    <a:pt x="190" y="478"/>
                  </a:lnTo>
                  <a:lnTo>
                    <a:pt x="203" y="435"/>
                  </a:lnTo>
                  <a:lnTo>
                    <a:pt x="215" y="392"/>
                  </a:lnTo>
                  <a:lnTo>
                    <a:pt x="229" y="353"/>
                  </a:lnTo>
                  <a:lnTo>
                    <a:pt x="240" y="320"/>
                  </a:lnTo>
                  <a:lnTo>
                    <a:pt x="248" y="298"/>
                  </a:lnTo>
                  <a:lnTo>
                    <a:pt x="251" y="289"/>
                  </a:lnTo>
                  <a:lnTo>
                    <a:pt x="260" y="276"/>
                  </a:lnTo>
                  <a:lnTo>
                    <a:pt x="269" y="262"/>
                  </a:lnTo>
                  <a:lnTo>
                    <a:pt x="279" y="249"/>
                  </a:lnTo>
                  <a:lnTo>
                    <a:pt x="289" y="235"/>
                  </a:lnTo>
                  <a:lnTo>
                    <a:pt x="298" y="223"/>
                  </a:lnTo>
                  <a:lnTo>
                    <a:pt x="308" y="210"/>
                  </a:lnTo>
                  <a:lnTo>
                    <a:pt x="318" y="201"/>
                  </a:lnTo>
                  <a:lnTo>
                    <a:pt x="328" y="192"/>
                  </a:lnTo>
                  <a:lnTo>
                    <a:pt x="333" y="113"/>
                  </a:lnTo>
                  <a:lnTo>
                    <a:pt x="341" y="89"/>
                  </a:lnTo>
                  <a:lnTo>
                    <a:pt x="357" y="69"/>
                  </a:lnTo>
                  <a:lnTo>
                    <a:pt x="373" y="49"/>
                  </a:lnTo>
                  <a:lnTo>
                    <a:pt x="393" y="32"/>
                  </a:lnTo>
                  <a:lnTo>
                    <a:pt x="412" y="19"/>
                  </a:lnTo>
                  <a:lnTo>
                    <a:pt x="428" y="9"/>
                  </a:lnTo>
                  <a:lnTo>
                    <a:pt x="439" y="3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50">
              <a:extLst>
                <a:ext uri="{FF2B5EF4-FFF2-40B4-BE49-F238E27FC236}">
                  <a16:creationId xmlns:a16="http://schemas.microsoft.com/office/drawing/2014/main" id="{07CFCB7F-5A45-482D-8200-D904AD1BA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850" y="5937250"/>
              <a:ext cx="115888" cy="47625"/>
            </a:xfrm>
            <a:custGeom>
              <a:avLst/>
              <a:gdLst>
                <a:gd name="T0" fmla="*/ 2147483646 w 147"/>
                <a:gd name="T1" fmla="*/ 2147483646 h 60"/>
                <a:gd name="T2" fmla="*/ 2147483646 w 147"/>
                <a:gd name="T3" fmla="*/ 2147483646 h 60"/>
                <a:gd name="T4" fmla="*/ 2147483646 w 147"/>
                <a:gd name="T5" fmla="*/ 2147483646 h 60"/>
                <a:gd name="T6" fmla="*/ 2147483646 w 147"/>
                <a:gd name="T7" fmla="*/ 2147483646 h 60"/>
                <a:gd name="T8" fmla="*/ 2147483646 w 147"/>
                <a:gd name="T9" fmla="*/ 2147483646 h 60"/>
                <a:gd name="T10" fmla="*/ 2147483646 w 147"/>
                <a:gd name="T11" fmla="*/ 2147483646 h 60"/>
                <a:gd name="T12" fmla="*/ 2147483646 w 147"/>
                <a:gd name="T13" fmla="*/ 2147483646 h 60"/>
                <a:gd name="T14" fmla="*/ 2147483646 w 147"/>
                <a:gd name="T15" fmla="*/ 1000502031 h 60"/>
                <a:gd name="T16" fmla="*/ 2147483646 w 147"/>
                <a:gd name="T17" fmla="*/ 0 h 60"/>
                <a:gd name="T18" fmla="*/ 2147483646 w 147"/>
                <a:gd name="T19" fmla="*/ 2147483646 h 60"/>
                <a:gd name="T20" fmla="*/ 2147483646 w 147"/>
                <a:gd name="T21" fmla="*/ 2147483646 h 60"/>
                <a:gd name="T22" fmla="*/ 2147483646 w 147"/>
                <a:gd name="T23" fmla="*/ 2147483646 h 60"/>
                <a:gd name="T24" fmla="*/ 2147483646 w 147"/>
                <a:gd name="T25" fmla="*/ 2147483646 h 60"/>
                <a:gd name="T26" fmla="*/ 2147483646 w 147"/>
                <a:gd name="T27" fmla="*/ 2147483646 h 60"/>
                <a:gd name="T28" fmla="*/ 2147483646 w 147"/>
                <a:gd name="T29" fmla="*/ 2147483646 h 60"/>
                <a:gd name="T30" fmla="*/ 2147483646 w 147"/>
                <a:gd name="T31" fmla="*/ 2147483646 h 60"/>
                <a:gd name="T32" fmla="*/ 2147483646 w 147"/>
                <a:gd name="T33" fmla="*/ 2147483646 h 60"/>
                <a:gd name="T34" fmla="*/ 2147483646 w 147"/>
                <a:gd name="T35" fmla="*/ 2147483646 h 60"/>
                <a:gd name="T36" fmla="*/ 2147483646 w 147"/>
                <a:gd name="T37" fmla="*/ 2147483646 h 60"/>
                <a:gd name="T38" fmla="*/ 2147483646 w 147"/>
                <a:gd name="T39" fmla="*/ 2147483646 h 60"/>
                <a:gd name="T40" fmla="*/ 2147483646 w 147"/>
                <a:gd name="T41" fmla="*/ 2147483646 h 60"/>
                <a:gd name="T42" fmla="*/ 2147483646 w 147"/>
                <a:gd name="T43" fmla="*/ 2147483646 h 60"/>
                <a:gd name="T44" fmla="*/ 2147483646 w 147"/>
                <a:gd name="T45" fmla="*/ 2147483646 h 60"/>
                <a:gd name="T46" fmla="*/ 1959594340 w 147"/>
                <a:gd name="T47" fmla="*/ 2147483646 h 60"/>
                <a:gd name="T48" fmla="*/ 0 w 147"/>
                <a:gd name="T49" fmla="*/ 2147483646 h 60"/>
                <a:gd name="T50" fmla="*/ 1469851652 w 147"/>
                <a:gd name="T51" fmla="*/ 1500123206 h 60"/>
                <a:gd name="T52" fmla="*/ 2147483646 w 147"/>
                <a:gd name="T53" fmla="*/ 2147483646 h 60"/>
                <a:gd name="T54" fmla="*/ 2147483646 w 147"/>
                <a:gd name="T55" fmla="*/ 2147483646 h 60"/>
                <a:gd name="T56" fmla="*/ 2147483646 w 147"/>
                <a:gd name="T57" fmla="*/ 2147483646 h 60"/>
                <a:gd name="T58" fmla="*/ 2147483646 w 147"/>
                <a:gd name="T59" fmla="*/ 2147483646 h 60"/>
                <a:gd name="T60" fmla="*/ 2147483646 w 147"/>
                <a:gd name="T61" fmla="*/ 2147483646 h 60"/>
                <a:gd name="T62" fmla="*/ 2147483646 w 147"/>
                <a:gd name="T63" fmla="*/ 2147483646 h 60"/>
                <a:gd name="T64" fmla="*/ 2147483646 w 147"/>
                <a:gd name="T65" fmla="*/ 2147483646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7"/>
                <a:gd name="T100" fmla="*/ 0 h 60"/>
                <a:gd name="T101" fmla="*/ 147 w 147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7" h="60">
                  <a:moveTo>
                    <a:pt x="88" y="37"/>
                  </a:moveTo>
                  <a:lnTo>
                    <a:pt x="96" y="34"/>
                  </a:lnTo>
                  <a:lnTo>
                    <a:pt x="106" y="30"/>
                  </a:lnTo>
                  <a:lnTo>
                    <a:pt x="115" y="23"/>
                  </a:lnTo>
                  <a:lnTo>
                    <a:pt x="125" y="17"/>
                  </a:lnTo>
                  <a:lnTo>
                    <a:pt x="133" y="10"/>
                  </a:lnTo>
                  <a:lnTo>
                    <a:pt x="140" y="6"/>
                  </a:lnTo>
                  <a:lnTo>
                    <a:pt x="146" y="2"/>
                  </a:lnTo>
                  <a:lnTo>
                    <a:pt x="147" y="0"/>
                  </a:lnTo>
                  <a:lnTo>
                    <a:pt x="146" y="10"/>
                  </a:lnTo>
                  <a:lnTo>
                    <a:pt x="143" y="19"/>
                  </a:lnTo>
                  <a:lnTo>
                    <a:pt x="139" y="27"/>
                  </a:lnTo>
                  <a:lnTo>
                    <a:pt x="133" y="35"/>
                  </a:lnTo>
                  <a:lnTo>
                    <a:pt x="128" y="44"/>
                  </a:lnTo>
                  <a:lnTo>
                    <a:pt x="120" y="49"/>
                  </a:lnTo>
                  <a:lnTo>
                    <a:pt x="111" y="56"/>
                  </a:lnTo>
                  <a:lnTo>
                    <a:pt x="103" y="60"/>
                  </a:lnTo>
                  <a:lnTo>
                    <a:pt x="92" y="60"/>
                  </a:lnTo>
                  <a:lnTo>
                    <a:pt x="76" y="57"/>
                  </a:lnTo>
                  <a:lnTo>
                    <a:pt x="60" y="50"/>
                  </a:lnTo>
                  <a:lnTo>
                    <a:pt x="43" y="41"/>
                  </a:lnTo>
                  <a:lnTo>
                    <a:pt x="28" y="31"/>
                  </a:lnTo>
                  <a:lnTo>
                    <a:pt x="14" y="21"/>
                  </a:lnTo>
                  <a:lnTo>
                    <a:pt x="4" y="12"/>
                  </a:lnTo>
                  <a:lnTo>
                    <a:pt x="0" y="5"/>
                  </a:lnTo>
                  <a:lnTo>
                    <a:pt x="3" y="3"/>
                  </a:lnTo>
                  <a:lnTo>
                    <a:pt x="11" y="5"/>
                  </a:lnTo>
                  <a:lnTo>
                    <a:pt x="22" y="10"/>
                  </a:lnTo>
                  <a:lnTo>
                    <a:pt x="36" y="17"/>
                  </a:lnTo>
                  <a:lnTo>
                    <a:pt x="50" y="24"/>
                  </a:lnTo>
                  <a:lnTo>
                    <a:pt x="64" y="31"/>
                  </a:lnTo>
                  <a:lnTo>
                    <a:pt x="78" y="35"/>
                  </a:lnTo>
                  <a:lnTo>
                    <a:pt x="88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51">
              <a:extLst>
                <a:ext uri="{FF2B5EF4-FFF2-40B4-BE49-F238E27FC236}">
                  <a16:creationId xmlns:a16="http://schemas.microsoft.com/office/drawing/2014/main" id="{DC0DEEAA-7896-479A-B824-43AD0888D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075" y="6008688"/>
              <a:ext cx="254000" cy="93663"/>
            </a:xfrm>
            <a:custGeom>
              <a:avLst/>
              <a:gdLst>
                <a:gd name="T0" fmla="*/ 2147483646 w 321"/>
                <a:gd name="T1" fmla="*/ 1539349804 h 117"/>
                <a:gd name="T2" fmla="*/ 2147483646 w 321"/>
                <a:gd name="T3" fmla="*/ 2147483646 h 117"/>
                <a:gd name="T4" fmla="*/ 2147483646 w 321"/>
                <a:gd name="T5" fmla="*/ 2147483646 h 117"/>
                <a:gd name="T6" fmla="*/ 2147483646 w 321"/>
                <a:gd name="T7" fmla="*/ 2147483646 h 117"/>
                <a:gd name="T8" fmla="*/ 2147483646 w 321"/>
                <a:gd name="T9" fmla="*/ 2147483646 h 117"/>
                <a:gd name="T10" fmla="*/ 2147483646 w 321"/>
                <a:gd name="T11" fmla="*/ 2147483646 h 117"/>
                <a:gd name="T12" fmla="*/ 2147483646 w 321"/>
                <a:gd name="T13" fmla="*/ 2147483646 h 117"/>
                <a:gd name="T14" fmla="*/ 2147483646 w 321"/>
                <a:gd name="T15" fmla="*/ 2147483646 h 117"/>
                <a:gd name="T16" fmla="*/ 2147483646 w 321"/>
                <a:gd name="T17" fmla="*/ 2147483646 h 117"/>
                <a:gd name="T18" fmla="*/ 2147483646 w 321"/>
                <a:gd name="T19" fmla="*/ 2147483646 h 117"/>
                <a:gd name="T20" fmla="*/ 2147483646 w 321"/>
                <a:gd name="T21" fmla="*/ 2147483646 h 117"/>
                <a:gd name="T22" fmla="*/ 2147483646 w 321"/>
                <a:gd name="T23" fmla="*/ 2147483646 h 117"/>
                <a:gd name="T24" fmla="*/ 2147483646 w 321"/>
                <a:gd name="T25" fmla="*/ 2147483646 h 117"/>
                <a:gd name="T26" fmla="*/ 2147483646 w 321"/>
                <a:gd name="T27" fmla="*/ 2147483646 h 117"/>
                <a:gd name="T28" fmla="*/ 2147483646 w 321"/>
                <a:gd name="T29" fmla="*/ 2147483646 h 117"/>
                <a:gd name="T30" fmla="*/ 2147483646 w 321"/>
                <a:gd name="T31" fmla="*/ 2147483646 h 117"/>
                <a:gd name="T32" fmla="*/ 2147483646 w 321"/>
                <a:gd name="T33" fmla="*/ 2147483646 h 117"/>
                <a:gd name="T34" fmla="*/ 2147483646 w 321"/>
                <a:gd name="T35" fmla="*/ 2147483646 h 117"/>
                <a:gd name="T36" fmla="*/ 2147483646 w 321"/>
                <a:gd name="T37" fmla="*/ 2147483646 h 117"/>
                <a:gd name="T38" fmla="*/ 2147483646 w 321"/>
                <a:gd name="T39" fmla="*/ 2147483646 h 117"/>
                <a:gd name="T40" fmla="*/ 2147483646 w 321"/>
                <a:gd name="T41" fmla="*/ 2147483646 h 117"/>
                <a:gd name="T42" fmla="*/ 2147483646 w 321"/>
                <a:gd name="T43" fmla="*/ 2147483646 h 117"/>
                <a:gd name="T44" fmla="*/ 2147483646 w 321"/>
                <a:gd name="T45" fmla="*/ 2147483646 h 117"/>
                <a:gd name="T46" fmla="*/ 2147483646 w 321"/>
                <a:gd name="T47" fmla="*/ 2147483646 h 117"/>
                <a:gd name="T48" fmla="*/ 2147483646 w 321"/>
                <a:gd name="T49" fmla="*/ 2147483646 h 117"/>
                <a:gd name="T50" fmla="*/ 2147483646 w 321"/>
                <a:gd name="T51" fmla="*/ 2147483646 h 117"/>
                <a:gd name="T52" fmla="*/ 2147483646 w 321"/>
                <a:gd name="T53" fmla="*/ 2147483646 h 117"/>
                <a:gd name="T54" fmla="*/ 2147483646 w 321"/>
                <a:gd name="T55" fmla="*/ 2147483646 h 117"/>
                <a:gd name="T56" fmla="*/ 2147483646 w 321"/>
                <a:gd name="T57" fmla="*/ 2147483646 h 117"/>
                <a:gd name="T58" fmla="*/ 2147483646 w 321"/>
                <a:gd name="T59" fmla="*/ 2147483646 h 117"/>
                <a:gd name="T60" fmla="*/ 2147483646 w 321"/>
                <a:gd name="T61" fmla="*/ 2147483646 h 117"/>
                <a:gd name="T62" fmla="*/ 1486408000 w 321"/>
                <a:gd name="T63" fmla="*/ 2147483646 h 117"/>
                <a:gd name="T64" fmla="*/ 2147483646 w 321"/>
                <a:gd name="T65" fmla="*/ 2147483646 h 117"/>
                <a:gd name="T66" fmla="*/ 2147483646 w 321"/>
                <a:gd name="T67" fmla="*/ 2147483646 h 117"/>
                <a:gd name="T68" fmla="*/ 2147483646 w 321"/>
                <a:gd name="T69" fmla="*/ 2147483646 h 117"/>
                <a:gd name="T70" fmla="*/ 2147483646 w 321"/>
                <a:gd name="T71" fmla="*/ 513330078 h 1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1"/>
                <a:gd name="T109" fmla="*/ 0 h 117"/>
                <a:gd name="T110" fmla="*/ 321 w 321"/>
                <a:gd name="T111" fmla="*/ 117 h 1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1" h="117">
                  <a:moveTo>
                    <a:pt x="139" y="0"/>
                  </a:moveTo>
                  <a:lnTo>
                    <a:pt x="139" y="3"/>
                  </a:lnTo>
                  <a:lnTo>
                    <a:pt x="139" y="5"/>
                  </a:lnTo>
                  <a:lnTo>
                    <a:pt x="139" y="8"/>
                  </a:lnTo>
                  <a:lnTo>
                    <a:pt x="136" y="11"/>
                  </a:lnTo>
                  <a:lnTo>
                    <a:pt x="123" y="19"/>
                  </a:lnTo>
                  <a:lnTo>
                    <a:pt x="112" y="26"/>
                  </a:lnTo>
                  <a:lnTo>
                    <a:pt x="101" y="33"/>
                  </a:lnTo>
                  <a:lnTo>
                    <a:pt x="89" y="40"/>
                  </a:lnTo>
                  <a:lnTo>
                    <a:pt x="76" y="46"/>
                  </a:lnTo>
                  <a:lnTo>
                    <a:pt x="61" y="51"/>
                  </a:lnTo>
                  <a:lnTo>
                    <a:pt x="44" y="58"/>
                  </a:lnTo>
                  <a:lnTo>
                    <a:pt x="25" y="65"/>
                  </a:lnTo>
                  <a:lnTo>
                    <a:pt x="32" y="71"/>
                  </a:lnTo>
                  <a:lnTo>
                    <a:pt x="39" y="75"/>
                  </a:lnTo>
                  <a:lnTo>
                    <a:pt x="48" y="78"/>
                  </a:lnTo>
                  <a:lnTo>
                    <a:pt x="60" y="75"/>
                  </a:lnTo>
                  <a:lnTo>
                    <a:pt x="73" y="69"/>
                  </a:lnTo>
                  <a:lnTo>
                    <a:pt x="89" y="64"/>
                  </a:lnTo>
                  <a:lnTo>
                    <a:pt x="103" y="60"/>
                  </a:lnTo>
                  <a:lnTo>
                    <a:pt x="119" y="58"/>
                  </a:lnTo>
                  <a:lnTo>
                    <a:pt x="135" y="57"/>
                  </a:lnTo>
                  <a:lnTo>
                    <a:pt x="148" y="60"/>
                  </a:lnTo>
                  <a:lnTo>
                    <a:pt x="164" y="65"/>
                  </a:lnTo>
                  <a:lnTo>
                    <a:pt x="178" y="75"/>
                  </a:lnTo>
                  <a:lnTo>
                    <a:pt x="205" y="86"/>
                  </a:lnTo>
                  <a:lnTo>
                    <a:pt x="229" y="87"/>
                  </a:lnTo>
                  <a:lnTo>
                    <a:pt x="251" y="83"/>
                  </a:lnTo>
                  <a:lnTo>
                    <a:pt x="272" y="73"/>
                  </a:lnTo>
                  <a:lnTo>
                    <a:pt x="287" y="62"/>
                  </a:lnTo>
                  <a:lnTo>
                    <a:pt x="301" y="53"/>
                  </a:lnTo>
                  <a:lnTo>
                    <a:pt x="310" y="44"/>
                  </a:lnTo>
                  <a:lnTo>
                    <a:pt x="315" y="40"/>
                  </a:lnTo>
                  <a:lnTo>
                    <a:pt x="319" y="44"/>
                  </a:lnTo>
                  <a:lnTo>
                    <a:pt x="321" y="50"/>
                  </a:lnTo>
                  <a:lnTo>
                    <a:pt x="319" y="55"/>
                  </a:lnTo>
                  <a:lnTo>
                    <a:pt x="318" y="60"/>
                  </a:lnTo>
                  <a:lnTo>
                    <a:pt x="310" y="72"/>
                  </a:lnTo>
                  <a:lnTo>
                    <a:pt x="300" y="83"/>
                  </a:lnTo>
                  <a:lnTo>
                    <a:pt x="289" y="93"/>
                  </a:lnTo>
                  <a:lnTo>
                    <a:pt x="276" y="100"/>
                  </a:lnTo>
                  <a:lnTo>
                    <a:pt x="264" y="107"/>
                  </a:lnTo>
                  <a:lnTo>
                    <a:pt x="250" y="111"/>
                  </a:lnTo>
                  <a:lnTo>
                    <a:pt x="236" y="114"/>
                  </a:lnTo>
                  <a:lnTo>
                    <a:pt x="222" y="117"/>
                  </a:lnTo>
                  <a:lnTo>
                    <a:pt x="203" y="117"/>
                  </a:lnTo>
                  <a:lnTo>
                    <a:pt x="186" y="112"/>
                  </a:lnTo>
                  <a:lnTo>
                    <a:pt x="169" y="104"/>
                  </a:lnTo>
                  <a:lnTo>
                    <a:pt x="153" y="94"/>
                  </a:lnTo>
                  <a:lnTo>
                    <a:pt x="137" y="87"/>
                  </a:lnTo>
                  <a:lnTo>
                    <a:pt x="121" y="82"/>
                  </a:lnTo>
                  <a:lnTo>
                    <a:pt x="103" y="82"/>
                  </a:lnTo>
                  <a:lnTo>
                    <a:pt x="83" y="89"/>
                  </a:lnTo>
                  <a:lnTo>
                    <a:pt x="78" y="92"/>
                  </a:lnTo>
                  <a:lnTo>
                    <a:pt x="72" y="94"/>
                  </a:lnTo>
                  <a:lnTo>
                    <a:pt x="65" y="96"/>
                  </a:lnTo>
                  <a:lnTo>
                    <a:pt x="58" y="97"/>
                  </a:lnTo>
                  <a:lnTo>
                    <a:pt x="51" y="97"/>
                  </a:lnTo>
                  <a:lnTo>
                    <a:pt x="44" y="97"/>
                  </a:lnTo>
                  <a:lnTo>
                    <a:pt x="36" y="96"/>
                  </a:lnTo>
                  <a:lnTo>
                    <a:pt x="29" y="94"/>
                  </a:lnTo>
                  <a:lnTo>
                    <a:pt x="18" y="87"/>
                  </a:lnTo>
                  <a:lnTo>
                    <a:pt x="8" y="73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18" y="50"/>
                  </a:lnTo>
                  <a:lnTo>
                    <a:pt x="40" y="40"/>
                  </a:lnTo>
                  <a:lnTo>
                    <a:pt x="62" y="30"/>
                  </a:lnTo>
                  <a:lnTo>
                    <a:pt x="86" y="21"/>
                  </a:lnTo>
                  <a:lnTo>
                    <a:pt x="105" y="12"/>
                  </a:lnTo>
                  <a:lnTo>
                    <a:pt x="122" y="5"/>
                  </a:lnTo>
                  <a:lnTo>
                    <a:pt x="135" y="1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52">
              <a:extLst>
                <a:ext uri="{FF2B5EF4-FFF2-40B4-BE49-F238E27FC236}">
                  <a16:creationId xmlns:a16="http://schemas.microsoft.com/office/drawing/2014/main" id="{AC8ABFA1-E719-4606-83FA-6CD743874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4225" y="6192838"/>
              <a:ext cx="46038" cy="288925"/>
            </a:xfrm>
            <a:custGeom>
              <a:avLst/>
              <a:gdLst>
                <a:gd name="T0" fmla="*/ 2147483646 w 59"/>
                <a:gd name="T1" fmla="*/ 2147483646 h 363"/>
                <a:gd name="T2" fmla="*/ 2147483646 w 59"/>
                <a:gd name="T3" fmla="*/ 2147483646 h 363"/>
                <a:gd name="T4" fmla="*/ 2147483646 w 59"/>
                <a:gd name="T5" fmla="*/ 2147483646 h 363"/>
                <a:gd name="T6" fmla="*/ 2147483646 w 59"/>
                <a:gd name="T7" fmla="*/ 2147483646 h 363"/>
                <a:gd name="T8" fmla="*/ 2147483646 w 59"/>
                <a:gd name="T9" fmla="*/ 2147483646 h 363"/>
                <a:gd name="T10" fmla="*/ 0 w 59"/>
                <a:gd name="T11" fmla="*/ 2147483646 h 363"/>
                <a:gd name="T12" fmla="*/ 1425378616 w 59"/>
                <a:gd name="T13" fmla="*/ 2147483646 h 363"/>
                <a:gd name="T14" fmla="*/ 2147483646 w 59"/>
                <a:gd name="T15" fmla="*/ 2147483646 h 363"/>
                <a:gd name="T16" fmla="*/ 2147483646 w 59"/>
                <a:gd name="T17" fmla="*/ 2147483646 h 363"/>
                <a:gd name="T18" fmla="*/ 2147483646 w 59"/>
                <a:gd name="T19" fmla="*/ 2147483646 h 363"/>
                <a:gd name="T20" fmla="*/ 2147483646 w 59"/>
                <a:gd name="T21" fmla="*/ 2147483646 h 363"/>
                <a:gd name="T22" fmla="*/ 2147483646 w 59"/>
                <a:gd name="T23" fmla="*/ 2147483646 h 363"/>
                <a:gd name="T24" fmla="*/ 2147483646 w 59"/>
                <a:gd name="T25" fmla="*/ 2147483646 h 363"/>
                <a:gd name="T26" fmla="*/ 2147483646 w 59"/>
                <a:gd name="T27" fmla="*/ 0 h 363"/>
                <a:gd name="T28" fmla="*/ 2147483646 w 59"/>
                <a:gd name="T29" fmla="*/ 2147483646 h 363"/>
                <a:gd name="T30" fmla="*/ 2147483646 w 59"/>
                <a:gd name="T31" fmla="*/ 2147483646 h 363"/>
                <a:gd name="T32" fmla="*/ 2147483646 w 59"/>
                <a:gd name="T33" fmla="*/ 2147483646 h 363"/>
                <a:gd name="T34" fmla="*/ 2147483646 w 59"/>
                <a:gd name="T35" fmla="*/ 2147483646 h 3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"/>
                <a:gd name="T55" fmla="*/ 0 h 363"/>
                <a:gd name="T56" fmla="*/ 59 w 59"/>
                <a:gd name="T57" fmla="*/ 363 h 3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" h="363">
                  <a:moveTo>
                    <a:pt x="59" y="158"/>
                  </a:moveTo>
                  <a:lnTo>
                    <a:pt x="52" y="203"/>
                  </a:lnTo>
                  <a:lnTo>
                    <a:pt x="42" y="271"/>
                  </a:lnTo>
                  <a:lnTo>
                    <a:pt x="29" y="333"/>
                  </a:lnTo>
                  <a:lnTo>
                    <a:pt x="20" y="363"/>
                  </a:lnTo>
                  <a:lnTo>
                    <a:pt x="0" y="353"/>
                  </a:lnTo>
                  <a:lnTo>
                    <a:pt x="3" y="322"/>
                  </a:lnTo>
                  <a:lnTo>
                    <a:pt x="11" y="269"/>
                  </a:lnTo>
                  <a:lnTo>
                    <a:pt x="20" y="211"/>
                  </a:lnTo>
                  <a:lnTo>
                    <a:pt x="25" y="167"/>
                  </a:lnTo>
                  <a:lnTo>
                    <a:pt x="27" y="122"/>
                  </a:lnTo>
                  <a:lnTo>
                    <a:pt x="29" y="67"/>
                  </a:lnTo>
                  <a:lnTo>
                    <a:pt x="32" y="19"/>
                  </a:lnTo>
                  <a:lnTo>
                    <a:pt x="34" y="0"/>
                  </a:lnTo>
                  <a:lnTo>
                    <a:pt x="45" y="19"/>
                  </a:lnTo>
                  <a:lnTo>
                    <a:pt x="53" y="67"/>
                  </a:lnTo>
                  <a:lnTo>
                    <a:pt x="59" y="119"/>
                  </a:lnTo>
                  <a:lnTo>
                    <a:pt x="59" y="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53">
              <a:extLst>
                <a:ext uri="{FF2B5EF4-FFF2-40B4-BE49-F238E27FC236}">
                  <a16:creationId xmlns:a16="http://schemas.microsoft.com/office/drawing/2014/main" id="{D028EF56-CAFB-4C94-A13B-2BA797C4C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3900" y="6218238"/>
              <a:ext cx="65088" cy="106363"/>
            </a:xfrm>
            <a:custGeom>
              <a:avLst/>
              <a:gdLst>
                <a:gd name="T0" fmla="*/ 2147483646 w 82"/>
                <a:gd name="T1" fmla="*/ 0 h 133"/>
                <a:gd name="T2" fmla="*/ 2147483646 w 82"/>
                <a:gd name="T3" fmla="*/ 2147483646 h 133"/>
                <a:gd name="T4" fmla="*/ 2147483646 w 82"/>
                <a:gd name="T5" fmla="*/ 2147483646 h 133"/>
                <a:gd name="T6" fmla="*/ 2147483646 w 82"/>
                <a:gd name="T7" fmla="*/ 2147483646 h 133"/>
                <a:gd name="T8" fmla="*/ 2147483646 w 82"/>
                <a:gd name="T9" fmla="*/ 2147483646 h 133"/>
                <a:gd name="T10" fmla="*/ 2147483646 w 82"/>
                <a:gd name="T11" fmla="*/ 2147483646 h 133"/>
                <a:gd name="T12" fmla="*/ 2147483646 w 82"/>
                <a:gd name="T13" fmla="*/ 2147483646 h 133"/>
                <a:gd name="T14" fmla="*/ 2147483646 w 82"/>
                <a:gd name="T15" fmla="*/ 2147483646 h 133"/>
                <a:gd name="T16" fmla="*/ 2147483646 w 82"/>
                <a:gd name="T17" fmla="*/ 2147483646 h 133"/>
                <a:gd name="T18" fmla="*/ 2147483646 w 82"/>
                <a:gd name="T19" fmla="*/ 2147483646 h 133"/>
                <a:gd name="T20" fmla="*/ 2147483646 w 82"/>
                <a:gd name="T21" fmla="*/ 2147483646 h 133"/>
                <a:gd name="T22" fmla="*/ 2147483646 w 82"/>
                <a:gd name="T23" fmla="*/ 2147483646 h 133"/>
                <a:gd name="T24" fmla="*/ 2147483646 w 82"/>
                <a:gd name="T25" fmla="*/ 2147483646 h 133"/>
                <a:gd name="T26" fmla="*/ 2147483646 w 82"/>
                <a:gd name="T27" fmla="*/ 2147483646 h 133"/>
                <a:gd name="T28" fmla="*/ 2147483646 w 82"/>
                <a:gd name="T29" fmla="*/ 2147483646 h 133"/>
                <a:gd name="T30" fmla="*/ 2147483646 w 82"/>
                <a:gd name="T31" fmla="*/ 2147483646 h 133"/>
                <a:gd name="T32" fmla="*/ 2147483646 w 82"/>
                <a:gd name="T33" fmla="*/ 2147483646 h 133"/>
                <a:gd name="T34" fmla="*/ 2147483646 w 82"/>
                <a:gd name="T35" fmla="*/ 2147483646 h 133"/>
                <a:gd name="T36" fmla="*/ 2147483646 w 82"/>
                <a:gd name="T37" fmla="*/ 2147483646 h 133"/>
                <a:gd name="T38" fmla="*/ 2147483646 w 82"/>
                <a:gd name="T39" fmla="*/ 2147483646 h 133"/>
                <a:gd name="T40" fmla="*/ 2147483646 w 82"/>
                <a:gd name="T41" fmla="*/ 2147483646 h 133"/>
                <a:gd name="T42" fmla="*/ 2147483646 w 82"/>
                <a:gd name="T43" fmla="*/ 2147483646 h 133"/>
                <a:gd name="T44" fmla="*/ 2147483646 w 82"/>
                <a:gd name="T45" fmla="*/ 2147483646 h 133"/>
                <a:gd name="T46" fmla="*/ 2147483646 w 82"/>
                <a:gd name="T47" fmla="*/ 2147483646 h 133"/>
                <a:gd name="T48" fmla="*/ 2147483646 w 82"/>
                <a:gd name="T49" fmla="*/ 2147483646 h 133"/>
                <a:gd name="T50" fmla="*/ 2147483646 w 82"/>
                <a:gd name="T51" fmla="*/ 2147483646 h 133"/>
                <a:gd name="T52" fmla="*/ 2147483646 w 82"/>
                <a:gd name="T53" fmla="*/ 2147483646 h 133"/>
                <a:gd name="T54" fmla="*/ 2147483646 w 82"/>
                <a:gd name="T55" fmla="*/ 2147483646 h 133"/>
                <a:gd name="T56" fmla="*/ 2147483646 w 82"/>
                <a:gd name="T57" fmla="*/ 2147483646 h 133"/>
                <a:gd name="T58" fmla="*/ 2147483646 w 82"/>
                <a:gd name="T59" fmla="*/ 2147483646 h 133"/>
                <a:gd name="T60" fmla="*/ 2147483646 w 82"/>
                <a:gd name="T61" fmla="*/ 2147483646 h 133"/>
                <a:gd name="T62" fmla="*/ 2147483646 w 82"/>
                <a:gd name="T63" fmla="*/ 2147483646 h 133"/>
                <a:gd name="T64" fmla="*/ 2147483646 w 82"/>
                <a:gd name="T65" fmla="*/ 2147483646 h 133"/>
                <a:gd name="T66" fmla="*/ 2147483646 w 82"/>
                <a:gd name="T67" fmla="*/ 2147483646 h 133"/>
                <a:gd name="T68" fmla="*/ 2147483646 w 82"/>
                <a:gd name="T69" fmla="*/ 2147483646 h 133"/>
                <a:gd name="T70" fmla="*/ 2147483646 w 82"/>
                <a:gd name="T71" fmla="*/ 2147483646 h 133"/>
                <a:gd name="T72" fmla="*/ 2147483646 w 82"/>
                <a:gd name="T73" fmla="*/ 2147483646 h 133"/>
                <a:gd name="T74" fmla="*/ 2147483646 w 82"/>
                <a:gd name="T75" fmla="*/ 2147483646 h 133"/>
                <a:gd name="T76" fmla="*/ 2147483646 w 82"/>
                <a:gd name="T77" fmla="*/ 2147483646 h 133"/>
                <a:gd name="T78" fmla="*/ 2147483646 w 82"/>
                <a:gd name="T79" fmla="*/ 2147483646 h 133"/>
                <a:gd name="T80" fmla="*/ 0 w 82"/>
                <a:gd name="T81" fmla="*/ 2147483646 h 133"/>
                <a:gd name="T82" fmla="*/ 500258430 w 82"/>
                <a:gd name="T83" fmla="*/ 2147483646 h 133"/>
                <a:gd name="T84" fmla="*/ 2147483646 w 82"/>
                <a:gd name="T85" fmla="*/ 2147483646 h 133"/>
                <a:gd name="T86" fmla="*/ 2147483646 w 82"/>
                <a:gd name="T87" fmla="*/ 2147483646 h 133"/>
                <a:gd name="T88" fmla="*/ 2147483646 w 82"/>
                <a:gd name="T89" fmla="*/ 2147483646 h 133"/>
                <a:gd name="T90" fmla="*/ 2147483646 w 82"/>
                <a:gd name="T91" fmla="*/ 2147483646 h 133"/>
                <a:gd name="T92" fmla="*/ 2147483646 w 82"/>
                <a:gd name="T93" fmla="*/ 2147483646 h 133"/>
                <a:gd name="T94" fmla="*/ 2147483646 w 82"/>
                <a:gd name="T95" fmla="*/ 511643617 h 133"/>
                <a:gd name="T96" fmla="*/ 2147483646 w 82"/>
                <a:gd name="T97" fmla="*/ 0 h 13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2"/>
                <a:gd name="T148" fmla="*/ 0 h 133"/>
                <a:gd name="T149" fmla="*/ 82 w 82"/>
                <a:gd name="T150" fmla="*/ 133 h 13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2" h="133">
                  <a:moveTo>
                    <a:pt x="39" y="0"/>
                  </a:moveTo>
                  <a:lnTo>
                    <a:pt x="37" y="16"/>
                  </a:lnTo>
                  <a:lnTo>
                    <a:pt x="29" y="30"/>
                  </a:lnTo>
                  <a:lnTo>
                    <a:pt x="21" y="47"/>
                  </a:lnTo>
                  <a:lnTo>
                    <a:pt x="18" y="69"/>
                  </a:lnTo>
                  <a:lnTo>
                    <a:pt x="23" y="78"/>
                  </a:lnTo>
                  <a:lnTo>
                    <a:pt x="26" y="87"/>
                  </a:lnTo>
                  <a:lnTo>
                    <a:pt x="26" y="98"/>
                  </a:lnTo>
                  <a:lnTo>
                    <a:pt x="28" y="110"/>
                  </a:lnTo>
                  <a:lnTo>
                    <a:pt x="37" y="103"/>
                  </a:lnTo>
                  <a:lnTo>
                    <a:pt x="37" y="89"/>
                  </a:lnTo>
                  <a:lnTo>
                    <a:pt x="36" y="73"/>
                  </a:lnTo>
                  <a:lnTo>
                    <a:pt x="39" y="60"/>
                  </a:lnTo>
                  <a:lnTo>
                    <a:pt x="44" y="54"/>
                  </a:lnTo>
                  <a:lnTo>
                    <a:pt x="53" y="53"/>
                  </a:lnTo>
                  <a:lnTo>
                    <a:pt x="61" y="51"/>
                  </a:lnTo>
                  <a:lnTo>
                    <a:pt x="67" y="44"/>
                  </a:lnTo>
                  <a:lnTo>
                    <a:pt x="68" y="35"/>
                  </a:lnTo>
                  <a:lnTo>
                    <a:pt x="67" y="25"/>
                  </a:lnTo>
                  <a:lnTo>
                    <a:pt x="67" y="16"/>
                  </a:lnTo>
                  <a:lnTo>
                    <a:pt x="69" y="7"/>
                  </a:lnTo>
                  <a:lnTo>
                    <a:pt x="79" y="10"/>
                  </a:lnTo>
                  <a:lnTo>
                    <a:pt x="79" y="15"/>
                  </a:lnTo>
                  <a:lnTo>
                    <a:pt x="78" y="25"/>
                  </a:lnTo>
                  <a:lnTo>
                    <a:pt x="80" y="32"/>
                  </a:lnTo>
                  <a:lnTo>
                    <a:pt x="82" y="42"/>
                  </a:lnTo>
                  <a:lnTo>
                    <a:pt x="80" y="51"/>
                  </a:lnTo>
                  <a:lnTo>
                    <a:pt x="78" y="60"/>
                  </a:lnTo>
                  <a:lnTo>
                    <a:pt x="73" y="67"/>
                  </a:lnTo>
                  <a:lnTo>
                    <a:pt x="64" y="72"/>
                  </a:lnTo>
                  <a:lnTo>
                    <a:pt x="58" y="82"/>
                  </a:lnTo>
                  <a:lnTo>
                    <a:pt x="55" y="94"/>
                  </a:lnTo>
                  <a:lnTo>
                    <a:pt x="54" y="107"/>
                  </a:lnTo>
                  <a:lnTo>
                    <a:pt x="53" y="118"/>
                  </a:lnTo>
                  <a:lnTo>
                    <a:pt x="48" y="128"/>
                  </a:lnTo>
                  <a:lnTo>
                    <a:pt x="40" y="133"/>
                  </a:lnTo>
                  <a:lnTo>
                    <a:pt x="26" y="133"/>
                  </a:lnTo>
                  <a:lnTo>
                    <a:pt x="14" y="121"/>
                  </a:lnTo>
                  <a:lnTo>
                    <a:pt x="8" y="104"/>
                  </a:lnTo>
                  <a:lnTo>
                    <a:pt x="5" y="87"/>
                  </a:lnTo>
                  <a:lnTo>
                    <a:pt x="0" y="72"/>
                  </a:lnTo>
                  <a:lnTo>
                    <a:pt x="1" y="60"/>
                  </a:lnTo>
                  <a:lnTo>
                    <a:pt x="5" y="48"/>
                  </a:lnTo>
                  <a:lnTo>
                    <a:pt x="11" y="36"/>
                  </a:lnTo>
                  <a:lnTo>
                    <a:pt x="18" y="25"/>
                  </a:lnTo>
                  <a:lnTo>
                    <a:pt x="26" y="15"/>
                  </a:lnTo>
                  <a:lnTo>
                    <a:pt x="32" y="7"/>
                  </a:lnTo>
                  <a:lnTo>
                    <a:pt x="3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54">
              <a:extLst>
                <a:ext uri="{FF2B5EF4-FFF2-40B4-BE49-F238E27FC236}">
                  <a16:creationId xmlns:a16="http://schemas.microsoft.com/office/drawing/2014/main" id="{9BABED90-91DB-4DC8-98C6-9D6377170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863" y="6248400"/>
              <a:ext cx="33338" cy="187325"/>
            </a:xfrm>
            <a:custGeom>
              <a:avLst/>
              <a:gdLst>
                <a:gd name="T0" fmla="*/ 2147483646 w 42"/>
                <a:gd name="T1" fmla="*/ 2147483646 h 235"/>
                <a:gd name="T2" fmla="*/ 2147483646 w 42"/>
                <a:gd name="T3" fmla="*/ 2147483646 h 235"/>
                <a:gd name="T4" fmla="*/ 2147483646 w 42"/>
                <a:gd name="T5" fmla="*/ 2147483646 h 235"/>
                <a:gd name="T6" fmla="*/ 2147483646 w 42"/>
                <a:gd name="T7" fmla="*/ 2147483646 h 235"/>
                <a:gd name="T8" fmla="*/ 2147483646 w 42"/>
                <a:gd name="T9" fmla="*/ 2147483646 h 235"/>
                <a:gd name="T10" fmla="*/ 2147483646 w 42"/>
                <a:gd name="T11" fmla="*/ 2147483646 h 235"/>
                <a:gd name="T12" fmla="*/ 2147483646 w 42"/>
                <a:gd name="T13" fmla="*/ 2147483646 h 235"/>
                <a:gd name="T14" fmla="*/ 1500167931 w 42"/>
                <a:gd name="T15" fmla="*/ 2147483646 h 235"/>
                <a:gd name="T16" fmla="*/ 0 w 42"/>
                <a:gd name="T17" fmla="*/ 2147483646 h 235"/>
                <a:gd name="T18" fmla="*/ 2147483646 w 42"/>
                <a:gd name="T19" fmla="*/ 2147483646 h 235"/>
                <a:gd name="T20" fmla="*/ 2147483646 w 42"/>
                <a:gd name="T21" fmla="*/ 2147483646 h 235"/>
                <a:gd name="T22" fmla="*/ 2147483646 w 42"/>
                <a:gd name="T23" fmla="*/ 2147483646 h 235"/>
                <a:gd name="T24" fmla="*/ 2147483646 w 42"/>
                <a:gd name="T25" fmla="*/ 2147483646 h 235"/>
                <a:gd name="T26" fmla="*/ 2147483646 w 42"/>
                <a:gd name="T27" fmla="*/ 0 h 235"/>
                <a:gd name="T28" fmla="*/ 2147483646 w 42"/>
                <a:gd name="T29" fmla="*/ 2147483646 h 235"/>
                <a:gd name="T30" fmla="*/ 2147483646 w 42"/>
                <a:gd name="T31" fmla="*/ 2147483646 h 235"/>
                <a:gd name="T32" fmla="*/ 2147483646 w 42"/>
                <a:gd name="T33" fmla="*/ 2147483646 h 235"/>
                <a:gd name="T34" fmla="*/ 2147483646 w 42"/>
                <a:gd name="T35" fmla="*/ 2147483646 h 2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"/>
                <a:gd name="T55" fmla="*/ 0 h 235"/>
                <a:gd name="T56" fmla="*/ 42 w 42"/>
                <a:gd name="T57" fmla="*/ 235 h 2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" h="235">
                  <a:moveTo>
                    <a:pt x="35" y="59"/>
                  </a:moveTo>
                  <a:lnTo>
                    <a:pt x="39" y="103"/>
                  </a:lnTo>
                  <a:lnTo>
                    <a:pt x="42" y="148"/>
                  </a:lnTo>
                  <a:lnTo>
                    <a:pt x="37" y="192"/>
                  </a:lnTo>
                  <a:lnTo>
                    <a:pt x="18" y="234"/>
                  </a:lnTo>
                  <a:lnTo>
                    <a:pt x="14" y="235"/>
                  </a:lnTo>
                  <a:lnTo>
                    <a:pt x="7" y="224"/>
                  </a:lnTo>
                  <a:lnTo>
                    <a:pt x="3" y="209"/>
                  </a:lnTo>
                  <a:lnTo>
                    <a:pt x="0" y="195"/>
                  </a:lnTo>
                  <a:lnTo>
                    <a:pt x="15" y="150"/>
                  </a:lnTo>
                  <a:lnTo>
                    <a:pt x="14" y="130"/>
                  </a:lnTo>
                  <a:lnTo>
                    <a:pt x="11" y="81"/>
                  </a:lnTo>
                  <a:lnTo>
                    <a:pt x="10" y="30"/>
                  </a:lnTo>
                  <a:lnTo>
                    <a:pt x="12" y="0"/>
                  </a:lnTo>
                  <a:lnTo>
                    <a:pt x="23" y="10"/>
                  </a:lnTo>
                  <a:lnTo>
                    <a:pt x="29" y="25"/>
                  </a:lnTo>
                  <a:lnTo>
                    <a:pt x="32" y="42"/>
                  </a:lnTo>
                  <a:lnTo>
                    <a:pt x="35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55">
              <a:extLst>
                <a:ext uri="{FF2B5EF4-FFF2-40B4-BE49-F238E27FC236}">
                  <a16:creationId xmlns:a16="http://schemas.microsoft.com/office/drawing/2014/main" id="{C604B8B9-3EC2-4AA5-A4F2-B6297254A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475" y="6286500"/>
              <a:ext cx="90488" cy="50800"/>
            </a:xfrm>
            <a:custGeom>
              <a:avLst/>
              <a:gdLst>
                <a:gd name="T0" fmla="*/ 2147483646 w 116"/>
                <a:gd name="T1" fmla="*/ 2147483646 h 63"/>
                <a:gd name="T2" fmla="*/ 2147483646 w 116"/>
                <a:gd name="T3" fmla="*/ 2147483646 h 63"/>
                <a:gd name="T4" fmla="*/ 2147483646 w 116"/>
                <a:gd name="T5" fmla="*/ 2147483646 h 63"/>
                <a:gd name="T6" fmla="*/ 2147483646 w 116"/>
                <a:gd name="T7" fmla="*/ 2147483646 h 63"/>
                <a:gd name="T8" fmla="*/ 2147483646 w 116"/>
                <a:gd name="T9" fmla="*/ 2147483646 h 63"/>
                <a:gd name="T10" fmla="*/ 2147483646 w 116"/>
                <a:gd name="T11" fmla="*/ 2147483646 h 63"/>
                <a:gd name="T12" fmla="*/ 2147483646 w 116"/>
                <a:gd name="T13" fmla="*/ 2147483646 h 63"/>
                <a:gd name="T14" fmla="*/ 2147483646 w 116"/>
                <a:gd name="T15" fmla="*/ 2147483646 h 63"/>
                <a:gd name="T16" fmla="*/ 2147483646 w 116"/>
                <a:gd name="T17" fmla="*/ 2147483646 h 63"/>
                <a:gd name="T18" fmla="*/ 2147483646 w 116"/>
                <a:gd name="T19" fmla="*/ 2147483646 h 63"/>
                <a:gd name="T20" fmla="*/ 2147483646 w 116"/>
                <a:gd name="T21" fmla="*/ 2147483646 h 63"/>
                <a:gd name="T22" fmla="*/ 2147483646 w 116"/>
                <a:gd name="T23" fmla="*/ 2147483646 h 63"/>
                <a:gd name="T24" fmla="*/ 2147483646 w 116"/>
                <a:gd name="T25" fmla="*/ 2147483646 h 63"/>
                <a:gd name="T26" fmla="*/ 949272165 w 116"/>
                <a:gd name="T27" fmla="*/ 2147483646 h 63"/>
                <a:gd name="T28" fmla="*/ 0 w 116"/>
                <a:gd name="T29" fmla="*/ 2147483646 h 63"/>
                <a:gd name="T30" fmla="*/ 949272165 w 116"/>
                <a:gd name="T31" fmla="*/ 2147483646 h 63"/>
                <a:gd name="T32" fmla="*/ 1423907467 w 116"/>
                <a:gd name="T33" fmla="*/ 2147483646 h 63"/>
                <a:gd name="T34" fmla="*/ 2147483646 w 116"/>
                <a:gd name="T35" fmla="*/ 2147483646 h 63"/>
                <a:gd name="T36" fmla="*/ 2147483646 w 116"/>
                <a:gd name="T37" fmla="*/ 2147483646 h 63"/>
                <a:gd name="T38" fmla="*/ 2147483646 w 116"/>
                <a:gd name="T39" fmla="*/ 2147483646 h 63"/>
                <a:gd name="T40" fmla="*/ 2147483646 w 116"/>
                <a:gd name="T41" fmla="*/ 2096891759 h 63"/>
                <a:gd name="T42" fmla="*/ 2147483646 w 116"/>
                <a:gd name="T43" fmla="*/ 1572831702 h 63"/>
                <a:gd name="T44" fmla="*/ 2147483646 w 116"/>
                <a:gd name="T45" fmla="*/ 1572831702 h 63"/>
                <a:gd name="T46" fmla="*/ 2147483646 w 116"/>
                <a:gd name="T47" fmla="*/ 524060057 h 63"/>
                <a:gd name="T48" fmla="*/ 2147483646 w 116"/>
                <a:gd name="T49" fmla="*/ 524060057 h 63"/>
                <a:gd name="T50" fmla="*/ 2147483646 w 116"/>
                <a:gd name="T51" fmla="*/ 0 h 63"/>
                <a:gd name="T52" fmla="*/ 2147483646 w 116"/>
                <a:gd name="T53" fmla="*/ 524060057 h 63"/>
                <a:gd name="T54" fmla="*/ 2147483646 w 116"/>
                <a:gd name="T55" fmla="*/ 524060057 h 63"/>
                <a:gd name="T56" fmla="*/ 2147483646 w 116"/>
                <a:gd name="T57" fmla="*/ 1572831702 h 63"/>
                <a:gd name="T58" fmla="*/ 2147483646 w 116"/>
                <a:gd name="T59" fmla="*/ 2147483646 h 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6"/>
                <a:gd name="T91" fmla="*/ 0 h 63"/>
                <a:gd name="T92" fmla="*/ 116 w 116"/>
                <a:gd name="T93" fmla="*/ 63 h 6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6" h="63">
                  <a:moveTo>
                    <a:pt x="116" y="14"/>
                  </a:moveTo>
                  <a:lnTo>
                    <a:pt x="113" y="14"/>
                  </a:lnTo>
                  <a:lnTo>
                    <a:pt x="104" y="14"/>
                  </a:lnTo>
                  <a:lnTo>
                    <a:pt x="92" y="14"/>
                  </a:lnTo>
                  <a:lnTo>
                    <a:pt x="77" y="15"/>
                  </a:lnTo>
                  <a:lnTo>
                    <a:pt x="60" y="17"/>
                  </a:lnTo>
                  <a:lnTo>
                    <a:pt x="45" y="19"/>
                  </a:lnTo>
                  <a:lnTo>
                    <a:pt x="31" y="26"/>
                  </a:lnTo>
                  <a:lnTo>
                    <a:pt x="20" y="35"/>
                  </a:lnTo>
                  <a:lnTo>
                    <a:pt x="16" y="43"/>
                  </a:lnTo>
                  <a:lnTo>
                    <a:pt x="14" y="53"/>
                  </a:lnTo>
                  <a:lnTo>
                    <a:pt x="11" y="60"/>
                  </a:lnTo>
                  <a:lnTo>
                    <a:pt x="9" y="63"/>
                  </a:lnTo>
                  <a:lnTo>
                    <a:pt x="2" y="56"/>
                  </a:lnTo>
                  <a:lnTo>
                    <a:pt x="0" y="47"/>
                  </a:lnTo>
                  <a:lnTo>
                    <a:pt x="2" y="38"/>
                  </a:lnTo>
                  <a:lnTo>
                    <a:pt x="3" y="29"/>
                  </a:lnTo>
                  <a:lnTo>
                    <a:pt x="7" y="21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31" y="4"/>
                  </a:lnTo>
                  <a:lnTo>
                    <a:pt x="41" y="3"/>
                  </a:lnTo>
                  <a:lnTo>
                    <a:pt x="50" y="3"/>
                  </a:lnTo>
                  <a:lnTo>
                    <a:pt x="61" y="1"/>
                  </a:lnTo>
                  <a:lnTo>
                    <a:pt x="73" y="1"/>
                  </a:lnTo>
                  <a:lnTo>
                    <a:pt x="82" y="0"/>
                  </a:lnTo>
                  <a:lnTo>
                    <a:pt x="93" y="1"/>
                  </a:lnTo>
                  <a:lnTo>
                    <a:pt x="103" y="1"/>
                  </a:lnTo>
                  <a:lnTo>
                    <a:pt x="113" y="3"/>
                  </a:lnTo>
                  <a:lnTo>
                    <a:pt x="11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56">
              <a:extLst>
                <a:ext uri="{FF2B5EF4-FFF2-40B4-BE49-F238E27FC236}">
                  <a16:creationId xmlns:a16="http://schemas.microsoft.com/office/drawing/2014/main" id="{D4B40317-7806-44C8-B6A2-0FD0BE06B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363" y="6330950"/>
              <a:ext cx="84138" cy="93663"/>
            </a:xfrm>
            <a:custGeom>
              <a:avLst/>
              <a:gdLst>
                <a:gd name="T0" fmla="*/ 2147483646 w 107"/>
                <a:gd name="T1" fmla="*/ 2147483646 h 120"/>
                <a:gd name="T2" fmla="*/ 2147483646 w 107"/>
                <a:gd name="T3" fmla="*/ 2147483646 h 120"/>
                <a:gd name="T4" fmla="*/ 2147483646 w 107"/>
                <a:gd name="T5" fmla="*/ 2147483646 h 120"/>
                <a:gd name="T6" fmla="*/ 2147483646 w 107"/>
                <a:gd name="T7" fmla="*/ 2147483646 h 120"/>
                <a:gd name="T8" fmla="*/ 2147483646 w 107"/>
                <a:gd name="T9" fmla="*/ 2147483646 h 120"/>
                <a:gd name="T10" fmla="*/ 2147483646 w 107"/>
                <a:gd name="T11" fmla="*/ 2147483646 h 120"/>
                <a:gd name="T12" fmla="*/ 2147483646 w 107"/>
                <a:gd name="T13" fmla="*/ 2147483646 h 120"/>
                <a:gd name="T14" fmla="*/ 2147483646 w 107"/>
                <a:gd name="T15" fmla="*/ 2147483646 h 120"/>
                <a:gd name="T16" fmla="*/ 2147483646 w 107"/>
                <a:gd name="T17" fmla="*/ 2147483646 h 120"/>
                <a:gd name="T18" fmla="*/ 2147483646 w 107"/>
                <a:gd name="T19" fmla="*/ 2147483646 h 120"/>
                <a:gd name="T20" fmla="*/ 2147483646 w 107"/>
                <a:gd name="T21" fmla="*/ 2147483646 h 120"/>
                <a:gd name="T22" fmla="*/ 2147483646 w 107"/>
                <a:gd name="T23" fmla="*/ 2147483646 h 120"/>
                <a:gd name="T24" fmla="*/ 2147483646 w 107"/>
                <a:gd name="T25" fmla="*/ 2147483646 h 120"/>
                <a:gd name="T26" fmla="*/ 2147483646 w 107"/>
                <a:gd name="T27" fmla="*/ 2147483646 h 120"/>
                <a:gd name="T28" fmla="*/ 2147483646 w 107"/>
                <a:gd name="T29" fmla="*/ 2147483646 h 120"/>
                <a:gd name="T30" fmla="*/ 2147483646 w 107"/>
                <a:gd name="T31" fmla="*/ 2147483646 h 120"/>
                <a:gd name="T32" fmla="*/ 2147483646 w 107"/>
                <a:gd name="T33" fmla="*/ 2147483646 h 120"/>
                <a:gd name="T34" fmla="*/ 2147483646 w 107"/>
                <a:gd name="T35" fmla="*/ 2147483646 h 120"/>
                <a:gd name="T36" fmla="*/ 2147483646 w 107"/>
                <a:gd name="T37" fmla="*/ 2147483646 h 120"/>
                <a:gd name="T38" fmla="*/ 2147483646 w 107"/>
                <a:gd name="T39" fmla="*/ 2147483646 h 120"/>
                <a:gd name="T40" fmla="*/ 2147483646 w 107"/>
                <a:gd name="T41" fmla="*/ 2147483646 h 120"/>
                <a:gd name="T42" fmla="*/ 2147483646 w 107"/>
                <a:gd name="T43" fmla="*/ 2147483646 h 120"/>
                <a:gd name="T44" fmla="*/ 2147483646 w 107"/>
                <a:gd name="T45" fmla="*/ 2147483646 h 120"/>
                <a:gd name="T46" fmla="*/ 2147483646 w 107"/>
                <a:gd name="T47" fmla="*/ 2147483646 h 120"/>
                <a:gd name="T48" fmla="*/ 2147483646 w 107"/>
                <a:gd name="T49" fmla="*/ 2147483646 h 120"/>
                <a:gd name="T50" fmla="*/ 1458628949 w 107"/>
                <a:gd name="T51" fmla="*/ 2147483646 h 120"/>
                <a:gd name="T52" fmla="*/ 972625058 w 107"/>
                <a:gd name="T53" fmla="*/ 2147483646 h 120"/>
                <a:gd name="T54" fmla="*/ 0 w 107"/>
                <a:gd name="T55" fmla="*/ 2147483646 h 120"/>
                <a:gd name="T56" fmla="*/ 1458628949 w 107"/>
                <a:gd name="T57" fmla="*/ 2147483646 h 120"/>
                <a:gd name="T58" fmla="*/ 2147483646 w 107"/>
                <a:gd name="T59" fmla="*/ 2147483646 h 120"/>
                <a:gd name="T60" fmla="*/ 2147483646 w 107"/>
                <a:gd name="T61" fmla="*/ 2147483646 h 120"/>
                <a:gd name="T62" fmla="*/ 2147483646 w 107"/>
                <a:gd name="T63" fmla="*/ 2147483646 h 120"/>
                <a:gd name="T64" fmla="*/ 2147483646 w 107"/>
                <a:gd name="T65" fmla="*/ 2147483646 h 120"/>
                <a:gd name="T66" fmla="*/ 2147483646 w 107"/>
                <a:gd name="T67" fmla="*/ 1901982539 h 120"/>
                <a:gd name="T68" fmla="*/ 2147483646 w 107"/>
                <a:gd name="T69" fmla="*/ 1426791895 h 120"/>
                <a:gd name="T70" fmla="*/ 2147483646 w 107"/>
                <a:gd name="T71" fmla="*/ 950991660 h 120"/>
                <a:gd name="T72" fmla="*/ 2147483646 w 107"/>
                <a:gd name="T73" fmla="*/ 0 h 120"/>
                <a:gd name="T74" fmla="*/ 2147483646 w 107"/>
                <a:gd name="T75" fmla="*/ 950991660 h 120"/>
                <a:gd name="T76" fmla="*/ 2147483646 w 107"/>
                <a:gd name="T77" fmla="*/ 2147483646 h 120"/>
                <a:gd name="T78" fmla="*/ 2147483646 w 107"/>
                <a:gd name="T79" fmla="*/ 2147483646 h 120"/>
                <a:gd name="T80" fmla="*/ 2147483646 w 107"/>
                <a:gd name="T81" fmla="*/ 2147483646 h 1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7"/>
                <a:gd name="T124" fmla="*/ 0 h 120"/>
                <a:gd name="T125" fmla="*/ 107 w 107"/>
                <a:gd name="T126" fmla="*/ 120 h 1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7" h="120">
                  <a:moveTo>
                    <a:pt x="91" y="18"/>
                  </a:moveTo>
                  <a:lnTo>
                    <a:pt x="81" y="20"/>
                  </a:lnTo>
                  <a:lnTo>
                    <a:pt x="71" y="22"/>
                  </a:lnTo>
                  <a:lnTo>
                    <a:pt x="61" y="24"/>
                  </a:lnTo>
                  <a:lnTo>
                    <a:pt x="52" y="25"/>
                  </a:lnTo>
                  <a:lnTo>
                    <a:pt x="42" y="28"/>
                  </a:lnTo>
                  <a:lnTo>
                    <a:pt x="34" y="32"/>
                  </a:lnTo>
                  <a:lnTo>
                    <a:pt x="25" y="36"/>
                  </a:lnTo>
                  <a:lnTo>
                    <a:pt x="17" y="43"/>
                  </a:lnTo>
                  <a:lnTo>
                    <a:pt x="21" y="63"/>
                  </a:lnTo>
                  <a:lnTo>
                    <a:pt x="28" y="81"/>
                  </a:lnTo>
                  <a:lnTo>
                    <a:pt x="39" y="97"/>
                  </a:lnTo>
                  <a:lnTo>
                    <a:pt x="56" y="109"/>
                  </a:lnTo>
                  <a:lnTo>
                    <a:pt x="61" y="109"/>
                  </a:lnTo>
                  <a:lnTo>
                    <a:pt x="66" y="110"/>
                  </a:lnTo>
                  <a:lnTo>
                    <a:pt x="68" y="114"/>
                  </a:lnTo>
                  <a:lnTo>
                    <a:pt x="70" y="118"/>
                  </a:lnTo>
                  <a:lnTo>
                    <a:pt x="59" y="120"/>
                  </a:lnTo>
                  <a:lnTo>
                    <a:pt x="49" y="118"/>
                  </a:lnTo>
                  <a:lnTo>
                    <a:pt x="38" y="114"/>
                  </a:lnTo>
                  <a:lnTo>
                    <a:pt x="30" y="110"/>
                  </a:lnTo>
                  <a:lnTo>
                    <a:pt x="21" y="104"/>
                  </a:lnTo>
                  <a:lnTo>
                    <a:pt x="14" y="97"/>
                  </a:lnTo>
                  <a:lnTo>
                    <a:pt x="9" y="89"/>
                  </a:lnTo>
                  <a:lnTo>
                    <a:pt x="5" y="81"/>
                  </a:lnTo>
                  <a:lnTo>
                    <a:pt x="3" y="70"/>
                  </a:lnTo>
                  <a:lnTo>
                    <a:pt x="2" y="59"/>
                  </a:lnTo>
                  <a:lnTo>
                    <a:pt x="0" y="49"/>
                  </a:lnTo>
                  <a:lnTo>
                    <a:pt x="3" y="38"/>
                  </a:lnTo>
                  <a:lnTo>
                    <a:pt x="14" y="28"/>
                  </a:lnTo>
                  <a:lnTo>
                    <a:pt x="27" y="20"/>
                  </a:lnTo>
                  <a:lnTo>
                    <a:pt x="39" y="13"/>
                  </a:lnTo>
                  <a:lnTo>
                    <a:pt x="52" y="9"/>
                  </a:lnTo>
                  <a:lnTo>
                    <a:pt x="66" y="4"/>
                  </a:lnTo>
                  <a:lnTo>
                    <a:pt x="80" y="3"/>
                  </a:lnTo>
                  <a:lnTo>
                    <a:pt x="93" y="2"/>
                  </a:lnTo>
                  <a:lnTo>
                    <a:pt x="107" y="0"/>
                  </a:lnTo>
                  <a:lnTo>
                    <a:pt x="106" y="2"/>
                  </a:lnTo>
                  <a:lnTo>
                    <a:pt x="102" y="7"/>
                  </a:lnTo>
                  <a:lnTo>
                    <a:pt x="96" y="13"/>
                  </a:lnTo>
                  <a:lnTo>
                    <a:pt x="91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57">
              <a:extLst>
                <a:ext uri="{FF2B5EF4-FFF2-40B4-BE49-F238E27FC236}">
                  <a16:creationId xmlns:a16="http://schemas.microsoft.com/office/drawing/2014/main" id="{40F5E705-47AB-41BB-8EC0-FB177C6BA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350" y="6408738"/>
              <a:ext cx="215900" cy="331788"/>
            </a:xfrm>
            <a:custGeom>
              <a:avLst/>
              <a:gdLst>
                <a:gd name="T0" fmla="*/ 2147483646 w 271"/>
                <a:gd name="T1" fmla="*/ 0 h 418"/>
                <a:gd name="T2" fmla="*/ 2147483646 w 271"/>
                <a:gd name="T3" fmla="*/ 2147483646 h 418"/>
                <a:gd name="T4" fmla="*/ 2147483646 w 271"/>
                <a:gd name="T5" fmla="*/ 2147483646 h 418"/>
                <a:gd name="T6" fmla="*/ 2147483646 w 271"/>
                <a:gd name="T7" fmla="*/ 2147483646 h 418"/>
                <a:gd name="T8" fmla="*/ 2147483646 w 271"/>
                <a:gd name="T9" fmla="*/ 2147483646 h 418"/>
                <a:gd name="T10" fmla="*/ 2147483646 w 271"/>
                <a:gd name="T11" fmla="*/ 2147483646 h 418"/>
                <a:gd name="T12" fmla="*/ 2147483646 w 271"/>
                <a:gd name="T13" fmla="*/ 2147483646 h 418"/>
                <a:gd name="T14" fmla="*/ 2147483646 w 271"/>
                <a:gd name="T15" fmla="*/ 2147483646 h 418"/>
                <a:gd name="T16" fmla="*/ 2147483646 w 271"/>
                <a:gd name="T17" fmla="*/ 2147483646 h 418"/>
                <a:gd name="T18" fmla="*/ 2147483646 w 271"/>
                <a:gd name="T19" fmla="*/ 2147483646 h 418"/>
                <a:gd name="T20" fmla="*/ 2147483646 w 271"/>
                <a:gd name="T21" fmla="*/ 2147483646 h 418"/>
                <a:gd name="T22" fmla="*/ 2147483646 w 271"/>
                <a:gd name="T23" fmla="*/ 2147483646 h 418"/>
                <a:gd name="T24" fmla="*/ 2147483646 w 271"/>
                <a:gd name="T25" fmla="*/ 2147483646 h 418"/>
                <a:gd name="T26" fmla="*/ 2147483646 w 271"/>
                <a:gd name="T27" fmla="*/ 2147483646 h 418"/>
                <a:gd name="T28" fmla="*/ 2147483646 w 271"/>
                <a:gd name="T29" fmla="*/ 2147483646 h 418"/>
                <a:gd name="T30" fmla="*/ 2147483646 w 271"/>
                <a:gd name="T31" fmla="*/ 2147483646 h 418"/>
                <a:gd name="T32" fmla="*/ 2147483646 w 271"/>
                <a:gd name="T33" fmla="*/ 2147483646 h 418"/>
                <a:gd name="T34" fmla="*/ 2147483646 w 271"/>
                <a:gd name="T35" fmla="*/ 2147483646 h 418"/>
                <a:gd name="T36" fmla="*/ 2147483646 w 271"/>
                <a:gd name="T37" fmla="*/ 2147483646 h 418"/>
                <a:gd name="T38" fmla="*/ 2147483646 w 271"/>
                <a:gd name="T39" fmla="*/ 2147483646 h 418"/>
                <a:gd name="T40" fmla="*/ 2147483646 w 271"/>
                <a:gd name="T41" fmla="*/ 2147483646 h 418"/>
                <a:gd name="T42" fmla="*/ 2147483646 w 271"/>
                <a:gd name="T43" fmla="*/ 2147483646 h 418"/>
                <a:gd name="T44" fmla="*/ 2147483646 w 271"/>
                <a:gd name="T45" fmla="*/ 2147483646 h 418"/>
                <a:gd name="T46" fmla="*/ 2147483646 w 271"/>
                <a:gd name="T47" fmla="*/ 2147483646 h 418"/>
                <a:gd name="T48" fmla="*/ 2147483646 w 271"/>
                <a:gd name="T49" fmla="*/ 2147483646 h 418"/>
                <a:gd name="T50" fmla="*/ 2147483646 w 271"/>
                <a:gd name="T51" fmla="*/ 2147483646 h 418"/>
                <a:gd name="T52" fmla="*/ 2147483646 w 271"/>
                <a:gd name="T53" fmla="*/ 2147483646 h 418"/>
                <a:gd name="T54" fmla="*/ 2147483646 w 271"/>
                <a:gd name="T55" fmla="*/ 2147483646 h 418"/>
                <a:gd name="T56" fmla="*/ 2147483646 w 271"/>
                <a:gd name="T57" fmla="*/ 2147483646 h 418"/>
                <a:gd name="T58" fmla="*/ 2147483646 w 271"/>
                <a:gd name="T59" fmla="*/ 2147483646 h 418"/>
                <a:gd name="T60" fmla="*/ 2147483646 w 271"/>
                <a:gd name="T61" fmla="*/ 2147483646 h 418"/>
                <a:gd name="T62" fmla="*/ 2147483646 w 271"/>
                <a:gd name="T63" fmla="*/ 2147483646 h 418"/>
                <a:gd name="T64" fmla="*/ 2147483646 w 271"/>
                <a:gd name="T65" fmla="*/ 2147483646 h 418"/>
                <a:gd name="T66" fmla="*/ 2147483646 w 271"/>
                <a:gd name="T67" fmla="*/ 2147483646 h 418"/>
                <a:gd name="T68" fmla="*/ 2147483646 w 271"/>
                <a:gd name="T69" fmla="*/ 2147483646 h 418"/>
                <a:gd name="T70" fmla="*/ 2147483646 w 271"/>
                <a:gd name="T71" fmla="*/ 2147483646 h 418"/>
                <a:gd name="T72" fmla="*/ 0 w 271"/>
                <a:gd name="T73" fmla="*/ 2147483646 h 418"/>
                <a:gd name="T74" fmla="*/ 1516926944 w 271"/>
                <a:gd name="T75" fmla="*/ 2147483646 h 418"/>
                <a:gd name="T76" fmla="*/ 2147483646 w 271"/>
                <a:gd name="T77" fmla="*/ 2147483646 h 418"/>
                <a:gd name="T78" fmla="*/ 2147483646 w 271"/>
                <a:gd name="T79" fmla="*/ 2147483646 h 418"/>
                <a:gd name="T80" fmla="*/ 2147483646 w 271"/>
                <a:gd name="T81" fmla="*/ 2147483646 h 418"/>
                <a:gd name="T82" fmla="*/ 2147483646 w 271"/>
                <a:gd name="T83" fmla="*/ 2147483646 h 418"/>
                <a:gd name="T84" fmla="*/ 2147483646 w 271"/>
                <a:gd name="T85" fmla="*/ 0 h 4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1"/>
                <a:gd name="T130" fmla="*/ 0 h 418"/>
                <a:gd name="T131" fmla="*/ 271 w 271"/>
                <a:gd name="T132" fmla="*/ 418 h 4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1" h="418">
                  <a:moveTo>
                    <a:pt x="271" y="0"/>
                  </a:moveTo>
                  <a:lnTo>
                    <a:pt x="270" y="11"/>
                  </a:lnTo>
                  <a:lnTo>
                    <a:pt x="264" y="26"/>
                  </a:lnTo>
                  <a:lnTo>
                    <a:pt x="257" y="44"/>
                  </a:lnTo>
                  <a:lnTo>
                    <a:pt x="247" y="64"/>
                  </a:lnTo>
                  <a:lnTo>
                    <a:pt x="236" y="82"/>
                  </a:lnTo>
                  <a:lnTo>
                    <a:pt x="227" y="99"/>
                  </a:lnTo>
                  <a:lnTo>
                    <a:pt x="217" y="112"/>
                  </a:lnTo>
                  <a:lnTo>
                    <a:pt x="210" y="121"/>
                  </a:lnTo>
                  <a:lnTo>
                    <a:pt x="204" y="126"/>
                  </a:lnTo>
                  <a:lnTo>
                    <a:pt x="190" y="142"/>
                  </a:lnTo>
                  <a:lnTo>
                    <a:pt x="171" y="162"/>
                  </a:lnTo>
                  <a:lnTo>
                    <a:pt x="147" y="187"/>
                  </a:lnTo>
                  <a:lnTo>
                    <a:pt x="124" y="212"/>
                  </a:lnTo>
                  <a:lnTo>
                    <a:pt x="102" y="236"/>
                  </a:lnTo>
                  <a:lnTo>
                    <a:pt x="83" y="254"/>
                  </a:lnTo>
                  <a:lnTo>
                    <a:pt x="72" y="265"/>
                  </a:lnTo>
                  <a:lnTo>
                    <a:pt x="82" y="288"/>
                  </a:lnTo>
                  <a:lnTo>
                    <a:pt x="97" y="311"/>
                  </a:lnTo>
                  <a:lnTo>
                    <a:pt x="115" y="336"/>
                  </a:lnTo>
                  <a:lnTo>
                    <a:pt x="136" y="360"/>
                  </a:lnTo>
                  <a:lnTo>
                    <a:pt x="156" y="382"/>
                  </a:lnTo>
                  <a:lnTo>
                    <a:pt x="172" y="400"/>
                  </a:lnTo>
                  <a:lnTo>
                    <a:pt x="183" y="413"/>
                  </a:lnTo>
                  <a:lnTo>
                    <a:pt x="188" y="418"/>
                  </a:lnTo>
                  <a:lnTo>
                    <a:pt x="172" y="415"/>
                  </a:lnTo>
                  <a:lnTo>
                    <a:pt x="153" y="407"/>
                  </a:lnTo>
                  <a:lnTo>
                    <a:pt x="129" y="393"/>
                  </a:lnTo>
                  <a:lnTo>
                    <a:pt x="106" y="378"/>
                  </a:lnTo>
                  <a:lnTo>
                    <a:pt x="81" y="361"/>
                  </a:lnTo>
                  <a:lnTo>
                    <a:pt x="58" y="344"/>
                  </a:lnTo>
                  <a:lnTo>
                    <a:pt x="42" y="329"/>
                  </a:lnTo>
                  <a:lnTo>
                    <a:pt x="29" y="319"/>
                  </a:lnTo>
                  <a:lnTo>
                    <a:pt x="22" y="328"/>
                  </a:lnTo>
                  <a:lnTo>
                    <a:pt x="18" y="340"/>
                  </a:lnTo>
                  <a:lnTo>
                    <a:pt x="13" y="349"/>
                  </a:lnTo>
                  <a:lnTo>
                    <a:pt x="0" y="349"/>
                  </a:lnTo>
                  <a:lnTo>
                    <a:pt x="3" y="329"/>
                  </a:lnTo>
                  <a:lnTo>
                    <a:pt x="15" y="299"/>
                  </a:lnTo>
                  <a:lnTo>
                    <a:pt x="28" y="271"/>
                  </a:lnTo>
                  <a:lnTo>
                    <a:pt x="33" y="258"/>
                  </a:lnTo>
                  <a:lnTo>
                    <a:pt x="115" y="164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58">
              <a:extLst>
                <a:ext uri="{FF2B5EF4-FFF2-40B4-BE49-F238E27FC236}">
                  <a16:creationId xmlns:a16="http://schemas.microsoft.com/office/drawing/2014/main" id="{60339660-2D8A-43FA-8EC9-D8C4FAC47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875" y="6388100"/>
              <a:ext cx="617538" cy="392113"/>
            </a:xfrm>
            <a:custGeom>
              <a:avLst/>
              <a:gdLst>
                <a:gd name="T0" fmla="*/ 2147483646 w 778"/>
                <a:gd name="T1" fmla="*/ 2147483646 h 493"/>
                <a:gd name="T2" fmla="*/ 2147483646 w 778"/>
                <a:gd name="T3" fmla="*/ 2147483646 h 493"/>
                <a:gd name="T4" fmla="*/ 2147483646 w 778"/>
                <a:gd name="T5" fmla="*/ 2147483646 h 493"/>
                <a:gd name="T6" fmla="*/ 2147483646 w 778"/>
                <a:gd name="T7" fmla="*/ 2147483646 h 493"/>
                <a:gd name="T8" fmla="*/ 2147483646 w 778"/>
                <a:gd name="T9" fmla="*/ 2147483646 h 493"/>
                <a:gd name="T10" fmla="*/ 2147483646 w 778"/>
                <a:gd name="T11" fmla="*/ 2147483646 h 493"/>
                <a:gd name="T12" fmla="*/ 2147483646 w 778"/>
                <a:gd name="T13" fmla="*/ 2147483646 h 493"/>
                <a:gd name="T14" fmla="*/ 2147483646 w 778"/>
                <a:gd name="T15" fmla="*/ 2147483646 h 493"/>
                <a:gd name="T16" fmla="*/ 2147483646 w 778"/>
                <a:gd name="T17" fmla="*/ 2147483646 h 493"/>
                <a:gd name="T18" fmla="*/ 2147483646 w 778"/>
                <a:gd name="T19" fmla="*/ 2147483646 h 493"/>
                <a:gd name="T20" fmla="*/ 2147483646 w 778"/>
                <a:gd name="T21" fmla="*/ 2147483646 h 493"/>
                <a:gd name="T22" fmla="*/ 2147483646 w 778"/>
                <a:gd name="T23" fmla="*/ 2147483646 h 493"/>
                <a:gd name="T24" fmla="*/ 2147483646 w 778"/>
                <a:gd name="T25" fmla="*/ 2147483646 h 493"/>
                <a:gd name="T26" fmla="*/ 2147483646 w 778"/>
                <a:gd name="T27" fmla="*/ 2147483646 h 493"/>
                <a:gd name="T28" fmla="*/ 2147483646 w 778"/>
                <a:gd name="T29" fmla="*/ 2147483646 h 493"/>
                <a:gd name="T30" fmla="*/ 2147483646 w 778"/>
                <a:gd name="T31" fmla="*/ 2147483646 h 493"/>
                <a:gd name="T32" fmla="*/ 2147483646 w 778"/>
                <a:gd name="T33" fmla="*/ 2147483646 h 493"/>
                <a:gd name="T34" fmla="*/ 2147483646 w 778"/>
                <a:gd name="T35" fmla="*/ 2147483646 h 493"/>
                <a:gd name="T36" fmla="*/ 2147483646 w 778"/>
                <a:gd name="T37" fmla="*/ 2147483646 h 493"/>
                <a:gd name="T38" fmla="*/ 2147483646 w 778"/>
                <a:gd name="T39" fmla="*/ 2147483646 h 493"/>
                <a:gd name="T40" fmla="*/ 2147483646 w 778"/>
                <a:gd name="T41" fmla="*/ 2147483646 h 493"/>
                <a:gd name="T42" fmla="*/ 2147483646 w 778"/>
                <a:gd name="T43" fmla="*/ 2147483646 h 493"/>
                <a:gd name="T44" fmla="*/ 2147483646 w 778"/>
                <a:gd name="T45" fmla="*/ 2147483646 h 493"/>
                <a:gd name="T46" fmla="*/ 2147483646 w 778"/>
                <a:gd name="T47" fmla="*/ 2147483646 h 493"/>
                <a:gd name="T48" fmla="*/ 2147483646 w 778"/>
                <a:gd name="T49" fmla="*/ 2147483646 h 493"/>
                <a:gd name="T50" fmla="*/ 2147483646 w 778"/>
                <a:gd name="T51" fmla="*/ 2147483646 h 493"/>
                <a:gd name="T52" fmla="*/ 2147483646 w 778"/>
                <a:gd name="T53" fmla="*/ 2147483646 h 493"/>
                <a:gd name="T54" fmla="*/ 2147483646 w 778"/>
                <a:gd name="T55" fmla="*/ 2147483646 h 493"/>
                <a:gd name="T56" fmla="*/ 2147483646 w 778"/>
                <a:gd name="T57" fmla="*/ 2147483646 h 493"/>
                <a:gd name="T58" fmla="*/ 0 w 778"/>
                <a:gd name="T59" fmla="*/ 2012298464 h 493"/>
                <a:gd name="T60" fmla="*/ 2147483646 w 778"/>
                <a:gd name="T61" fmla="*/ 0 h 493"/>
                <a:gd name="T62" fmla="*/ 2147483646 w 778"/>
                <a:gd name="T63" fmla="*/ 1509381330 h 493"/>
                <a:gd name="T64" fmla="*/ 2147483646 w 778"/>
                <a:gd name="T65" fmla="*/ 2147483646 h 493"/>
                <a:gd name="T66" fmla="*/ 2147483646 w 778"/>
                <a:gd name="T67" fmla="*/ 2147483646 h 493"/>
                <a:gd name="T68" fmla="*/ 2147483646 w 778"/>
                <a:gd name="T69" fmla="*/ 2147483646 h 493"/>
                <a:gd name="T70" fmla="*/ 2147483646 w 778"/>
                <a:gd name="T71" fmla="*/ 2147483646 h 493"/>
                <a:gd name="T72" fmla="*/ 2147483646 w 778"/>
                <a:gd name="T73" fmla="*/ 2147483646 h 493"/>
                <a:gd name="T74" fmla="*/ 2147483646 w 778"/>
                <a:gd name="T75" fmla="*/ 2147483646 h 4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78"/>
                <a:gd name="T115" fmla="*/ 0 h 493"/>
                <a:gd name="T116" fmla="*/ 778 w 778"/>
                <a:gd name="T117" fmla="*/ 493 h 4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78" h="493">
                  <a:moveTo>
                    <a:pt x="180" y="129"/>
                  </a:moveTo>
                  <a:lnTo>
                    <a:pt x="194" y="130"/>
                  </a:lnTo>
                  <a:lnTo>
                    <a:pt x="207" y="136"/>
                  </a:lnTo>
                  <a:lnTo>
                    <a:pt x="219" y="143"/>
                  </a:lnTo>
                  <a:lnTo>
                    <a:pt x="230" y="150"/>
                  </a:lnTo>
                  <a:lnTo>
                    <a:pt x="241" y="160"/>
                  </a:lnTo>
                  <a:lnTo>
                    <a:pt x="252" y="168"/>
                  </a:lnTo>
                  <a:lnTo>
                    <a:pt x="265" y="176"/>
                  </a:lnTo>
                  <a:lnTo>
                    <a:pt x="276" y="183"/>
                  </a:lnTo>
                  <a:lnTo>
                    <a:pt x="555" y="375"/>
                  </a:lnTo>
                  <a:lnTo>
                    <a:pt x="582" y="390"/>
                  </a:lnTo>
                  <a:lnTo>
                    <a:pt x="608" y="406"/>
                  </a:lnTo>
                  <a:lnTo>
                    <a:pt x="636" y="420"/>
                  </a:lnTo>
                  <a:lnTo>
                    <a:pt x="665" y="433"/>
                  </a:lnTo>
                  <a:lnTo>
                    <a:pt x="693" y="445"/>
                  </a:lnTo>
                  <a:lnTo>
                    <a:pt x="721" y="453"/>
                  </a:lnTo>
                  <a:lnTo>
                    <a:pt x="747" y="456"/>
                  </a:lnTo>
                  <a:lnTo>
                    <a:pt x="772" y="453"/>
                  </a:lnTo>
                  <a:lnTo>
                    <a:pt x="773" y="454"/>
                  </a:lnTo>
                  <a:lnTo>
                    <a:pt x="775" y="457"/>
                  </a:lnTo>
                  <a:lnTo>
                    <a:pt x="778" y="458"/>
                  </a:lnTo>
                  <a:lnTo>
                    <a:pt x="778" y="461"/>
                  </a:lnTo>
                  <a:lnTo>
                    <a:pt x="775" y="468"/>
                  </a:lnTo>
                  <a:lnTo>
                    <a:pt x="769" y="474"/>
                  </a:lnTo>
                  <a:lnTo>
                    <a:pt x="761" y="479"/>
                  </a:lnTo>
                  <a:lnTo>
                    <a:pt x="751" y="485"/>
                  </a:lnTo>
                  <a:lnTo>
                    <a:pt x="740" y="489"/>
                  </a:lnTo>
                  <a:lnTo>
                    <a:pt x="729" y="492"/>
                  </a:lnTo>
                  <a:lnTo>
                    <a:pt x="716" y="493"/>
                  </a:lnTo>
                  <a:lnTo>
                    <a:pt x="705" y="492"/>
                  </a:lnTo>
                  <a:lnTo>
                    <a:pt x="680" y="486"/>
                  </a:lnTo>
                  <a:lnTo>
                    <a:pt x="657" y="481"/>
                  </a:lnTo>
                  <a:lnTo>
                    <a:pt x="635" y="472"/>
                  </a:lnTo>
                  <a:lnTo>
                    <a:pt x="614" y="463"/>
                  </a:lnTo>
                  <a:lnTo>
                    <a:pt x="594" y="453"/>
                  </a:lnTo>
                  <a:lnTo>
                    <a:pt x="575" y="442"/>
                  </a:lnTo>
                  <a:lnTo>
                    <a:pt x="557" y="431"/>
                  </a:lnTo>
                  <a:lnTo>
                    <a:pt x="537" y="420"/>
                  </a:lnTo>
                  <a:lnTo>
                    <a:pt x="301" y="243"/>
                  </a:lnTo>
                  <a:lnTo>
                    <a:pt x="277" y="222"/>
                  </a:lnTo>
                  <a:lnTo>
                    <a:pt x="257" y="204"/>
                  </a:lnTo>
                  <a:lnTo>
                    <a:pt x="237" y="190"/>
                  </a:lnTo>
                  <a:lnTo>
                    <a:pt x="218" y="179"/>
                  </a:lnTo>
                  <a:lnTo>
                    <a:pt x="200" y="171"/>
                  </a:lnTo>
                  <a:lnTo>
                    <a:pt x="180" y="164"/>
                  </a:lnTo>
                  <a:lnTo>
                    <a:pt x="161" y="160"/>
                  </a:lnTo>
                  <a:lnTo>
                    <a:pt x="137" y="158"/>
                  </a:lnTo>
                  <a:lnTo>
                    <a:pt x="130" y="155"/>
                  </a:lnTo>
                  <a:lnTo>
                    <a:pt x="122" y="151"/>
                  </a:lnTo>
                  <a:lnTo>
                    <a:pt x="116" y="146"/>
                  </a:lnTo>
                  <a:lnTo>
                    <a:pt x="109" y="142"/>
                  </a:lnTo>
                  <a:lnTo>
                    <a:pt x="104" y="135"/>
                  </a:lnTo>
                  <a:lnTo>
                    <a:pt x="98" y="129"/>
                  </a:lnTo>
                  <a:lnTo>
                    <a:pt x="93" y="124"/>
                  </a:lnTo>
                  <a:lnTo>
                    <a:pt x="87" y="117"/>
                  </a:lnTo>
                  <a:lnTo>
                    <a:pt x="40" y="32"/>
                  </a:lnTo>
                  <a:lnTo>
                    <a:pt x="30" y="23"/>
                  </a:lnTo>
                  <a:lnTo>
                    <a:pt x="20" y="17"/>
                  </a:lnTo>
                  <a:lnTo>
                    <a:pt x="9" y="10"/>
                  </a:lnTo>
                  <a:lnTo>
                    <a:pt x="0" y="4"/>
                  </a:lnTo>
                  <a:lnTo>
                    <a:pt x="5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2" y="3"/>
                  </a:lnTo>
                  <a:lnTo>
                    <a:pt x="29" y="5"/>
                  </a:lnTo>
                  <a:lnTo>
                    <a:pt x="34" y="8"/>
                  </a:lnTo>
                  <a:lnTo>
                    <a:pt x="40" y="11"/>
                  </a:lnTo>
                  <a:lnTo>
                    <a:pt x="45" y="14"/>
                  </a:lnTo>
                  <a:lnTo>
                    <a:pt x="62" y="29"/>
                  </a:lnTo>
                  <a:lnTo>
                    <a:pt x="76" y="47"/>
                  </a:lnTo>
                  <a:lnTo>
                    <a:pt x="90" y="67"/>
                  </a:lnTo>
                  <a:lnTo>
                    <a:pt x="102" y="85"/>
                  </a:lnTo>
                  <a:lnTo>
                    <a:pt x="116" y="101"/>
                  </a:lnTo>
                  <a:lnTo>
                    <a:pt x="134" y="115"/>
                  </a:lnTo>
                  <a:lnTo>
                    <a:pt x="154" y="125"/>
                  </a:lnTo>
                  <a:lnTo>
                    <a:pt x="18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59">
              <a:extLst>
                <a:ext uri="{FF2B5EF4-FFF2-40B4-BE49-F238E27FC236}">
                  <a16:creationId xmlns:a16="http://schemas.microsoft.com/office/drawing/2014/main" id="{79F2CFC1-5766-4C56-8F37-685890BF3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7988" y="6738938"/>
              <a:ext cx="407988" cy="101600"/>
            </a:xfrm>
            <a:custGeom>
              <a:avLst/>
              <a:gdLst>
                <a:gd name="T0" fmla="*/ 0 w 516"/>
                <a:gd name="T1" fmla="*/ 2147483646 h 128"/>
                <a:gd name="T2" fmla="*/ 2147483646 w 516"/>
                <a:gd name="T3" fmla="*/ 2147483646 h 128"/>
                <a:gd name="T4" fmla="*/ 2147483646 w 516"/>
                <a:gd name="T5" fmla="*/ 2147483646 h 128"/>
                <a:gd name="T6" fmla="*/ 2147483646 w 516"/>
                <a:gd name="T7" fmla="*/ 2147483646 h 128"/>
                <a:gd name="T8" fmla="*/ 2147483646 w 516"/>
                <a:gd name="T9" fmla="*/ 2147483646 h 128"/>
                <a:gd name="T10" fmla="*/ 2147483646 w 516"/>
                <a:gd name="T11" fmla="*/ 2147483646 h 128"/>
                <a:gd name="T12" fmla="*/ 2147483646 w 516"/>
                <a:gd name="T13" fmla="*/ 2147483646 h 128"/>
                <a:gd name="T14" fmla="*/ 2147483646 w 516"/>
                <a:gd name="T15" fmla="*/ 2147483646 h 128"/>
                <a:gd name="T16" fmla="*/ 2147483646 w 516"/>
                <a:gd name="T17" fmla="*/ 2147483646 h 128"/>
                <a:gd name="T18" fmla="*/ 2147483646 w 516"/>
                <a:gd name="T19" fmla="*/ 2147483646 h 128"/>
                <a:gd name="T20" fmla="*/ 2147483646 w 516"/>
                <a:gd name="T21" fmla="*/ 2147483646 h 128"/>
                <a:gd name="T22" fmla="*/ 2147483646 w 516"/>
                <a:gd name="T23" fmla="*/ 2147483646 h 128"/>
                <a:gd name="T24" fmla="*/ 2147483646 w 516"/>
                <a:gd name="T25" fmla="*/ 2147483646 h 128"/>
                <a:gd name="T26" fmla="*/ 2147483646 w 516"/>
                <a:gd name="T27" fmla="*/ 2147483646 h 128"/>
                <a:gd name="T28" fmla="*/ 2147483646 w 516"/>
                <a:gd name="T29" fmla="*/ 2147483646 h 128"/>
                <a:gd name="T30" fmla="*/ 2147483646 w 516"/>
                <a:gd name="T31" fmla="*/ 2147483646 h 128"/>
                <a:gd name="T32" fmla="*/ 2147483646 w 516"/>
                <a:gd name="T33" fmla="*/ 2147483646 h 128"/>
                <a:gd name="T34" fmla="*/ 2147483646 w 516"/>
                <a:gd name="T35" fmla="*/ 2147483646 h 128"/>
                <a:gd name="T36" fmla="*/ 2147483646 w 516"/>
                <a:gd name="T37" fmla="*/ 2000373825 h 128"/>
                <a:gd name="T38" fmla="*/ 2147483646 w 516"/>
                <a:gd name="T39" fmla="*/ 1500123206 h 128"/>
                <a:gd name="T40" fmla="*/ 2147483646 w 516"/>
                <a:gd name="T41" fmla="*/ 500251413 h 128"/>
                <a:gd name="T42" fmla="*/ 2147483646 w 516"/>
                <a:gd name="T43" fmla="*/ 0 h 128"/>
                <a:gd name="T44" fmla="*/ 2147483646 w 516"/>
                <a:gd name="T45" fmla="*/ 500251413 h 128"/>
                <a:gd name="T46" fmla="*/ 2147483646 w 516"/>
                <a:gd name="T47" fmla="*/ 1500123206 h 128"/>
                <a:gd name="T48" fmla="*/ 2147483646 w 516"/>
                <a:gd name="T49" fmla="*/ 2147483646 h 128"/>
                <a:gd name="T50" fmla="*/ 2147483646 w 516"/>
                <a:gd name="T51" fmla="*/ 2147483646 h 128"/>
                <a:gd name="T52" fmla="*/ 2147483646 w 516"/>
                <a:gd name="T53" fmla="*/ 2147483646 h 128"/>
                <a:gd name="T54" fmla="*/ 2147483646 w 516"/>
                <a:gd name="T55" fmla="*/ 2147483646 h 128"/>
                <a:gd name="T56" fmla="*/ 2147483646 w 516"/>
                <a:gd name="T57" fmla="*/ 2147483646 h 128"/>
                <a:gd name="T58" fmla="*/ 2147483646 w 516"/>
                <a:gd name="T59" fmla="*/ 2147483646 h 128"/>
                <a:gd name="T60" fmla="*/ 2147483646 w 516"/>
                <a:gd name="T61" fmla="*/ 2147483646 h 128"/>
                <a:gd name="T62" fmla="*/ 2147483646 w 516"/>
                <a:gd name="T63" fmla="*/ 2147483646 h 128"/>
                <a:gd name="T64" fmla="*/ 2147483646 w 516"/>
                <a:gd name="T65" fmla="*/ 2147483646 h 128"/>
                <a:gd name="T66" fmla="*/ 2147483646 w 516"/>
                <a:gd name="T67" fmla="*/ 2147483646 h 128"/>
                <a:gd name="T68" fmla="*/ 2147483646 w 516"/>
                <a:gd name="T69" fmla="*/ 2147483646 h 128"/>
                <a:gd name="T70" fmla="*/ 2147483646 w 516"/>
                <a:gd name="T71" fmla="*/ 2147483646 h 128"/>
                <a:gd name="T72" fmla="*/ 2147483646 w 516"/>
                <a:gd name="T73" fmla="*/ 2147483646 h 128"/>
                <a:gd name="T74" fmla="*/ 2147483646 w 516"/>
                <a:gd name="T75" fmla="*/ 2147483646 h 128"/>
                <a:gd name="T76" fmla="*/ 2147483646 w 516"/>
                <a:gd name="T77" fmla="*/ 2147483646 h 128"/>
                <a:gd name="T78" fmla="*/ 2147483646 w 516"/>
                <a:gd name="T79" fmla="*/ 2147483646 h 128"/>
                <a:gd name="T80" fmla="*/ 2147483646 w 516"/>
                <a:gd name="T81" fmla="*/ 2147483646 h 128"/>
                <a:gd name="T82" fmla="*/ 0 w 516"/>
                <a:gd name="T83" fmla="*/ 2147483646 h 1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16"/>
                <a:gd name="T127" fmla="*/ 0 h 128"/>
                <a:gd name="T128" fmla="*/ 516 w 516"/>
                <a:gd name="T129" fmla="*/ 128 h 12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16" h="128">
                  <a:moveTo>
                    <a:pt x="0" y="128"/>
                  </a:moveTo>
                  <a:lnTo>
                    <a:pt x="17" y="119"/>
                  </a:lnTo>
                  <a:lnTo>
                    <a:pt x="38" y="110"/>
                  </a:lnTo>
                  <a:lnTo>
                    <a:pt x="64" y="101"/>
                  </a:lnTo>
                  <a:lnTo>
                    <a:pt x="93" y="91"/>
                  </a:lnTo>
                  <a:lnTo>
                    <a:pt x="125" y="82"/>
                  </a:lnTo>
                  <a:lnTo>
                    <a:pt x="160" y="71"/>
                  </a:lnTo>
                  <a:lnTo>
                    <a:pt x="195" y="62"/>
                  </a:lnTo>
                  <a:lnTo>
                    <a:pt x="229" y="53"/>
                  </a:lnTo>
                  <a:lnTo>
                    <a:pt x="264" y="44"/>
                  </a:lnTo>
                  <a:lnTo>
                    <a:pt x="296" y="36"/>
                  </a:lnTo>
                  <a:lnTo>
                    <a:pt x="327" y="28"/>
                  </a:lnTo>
                  <a:lnTo>
                    <a:pt x="353" y="22"/>
                  </a:lnTo>
                  <a:lnTo>
                    <a:pt x="375" y="16"/>
                  </a:lnTo>
                  <a:lnTo>
                    <a:pt x="392" y="12"/>
                  </a:lnTo>
                  <a:lnTo>
                    <a:pt x="403" y="11"/>
                  </a:lnTo>
                  <a:lnTo>
                    <a:pt x="407" y="9"/>
                  </a:lnTo>
                  <a:lnTo>
                    <a:pt x="421" y="7"/>
                  </a:lnTo>
                  <a:lnTo>
                    <a:pt x="435" y="4"/>
                  </a:lnTo>
                  <a:lnTo>
                    <a:pt x="449" y="3"/>
                  </a:lnTo>
                  <a:lnTo>
                    <a:pt x="463" y="1"/>
                  </a:lnTo>
                  <a:lnTo>
                    <a:pt x="475" y="0"/>
                  </a:lnTo>
                  <a:lnTo>
                    <a:pt x="489" y="1"/>
                  </a:lnTo>
                  <a:lnTo>
                    <a:pt x="503" y="3"/>
                  </a:lnTo>
                  <a:lnTo>
                    <a:pt x="516" y="7"/>
                  </a:lnTo>
                  <a:lnTo>
                    <a:pt x="461" y="19"/>
                  </a:lnTo>
                  <a:lnTo>
                    <a:pt x="413" y="32"/>
                  </a:lnTo>
                  <a:lnTo>
                    <a:pt x="368" y="44"/>
                  </a:lnTo>
                  <a:lnTo>
                    <a:pt x="327" y="55"/>
                  </a:lnTo>
                  <a:lnTo>
                    <a:pt x="289" y="65"/>
                  </a:lnTo>
                  <a:lnTo>
                    <a:pt x="257" y="75"/>
                  </a:lnTo>
                  <a:lnTo>
                    <a:pt x="227" y="85"/>
                  </a:lnTo>
                  <a:lnTo>
                    <a:pt x="202" y="93"/>
                  </a:lnTo>
                  <a:lnTo>
                    <a:pt x="179" y="101"/>
                  </a:lnTo>
                  <a:lnTo>
                    <a:pt x="160" y="108"/>
                  </a:lnTo>
                  <a:lnTo>
                    <a:pt x="145" y="114"/>
                  </a:lnTo>
                  <a:lnTo>
                    <a:pt x="132" y="118"/>
                  </a:lnTo>
                  <a:lnTo>
                    <a:pt x="122" y="122"/>
                  </a:lnTo>
                  <a:lnTo>
                    <a:pt x="115" y="125"/>
                  </a:lnTo>
                  <a:lnTo>
                    <a:pt x="111" y="128"/>
                  </a:lnTo>
                  <a:lnTo>
                    <a:pt x="110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60">
              <a:extLst>
                <a:ext uri="{FF2B5EF4-FFF2-40B4-BE49-F238E27FC236}">
                  <a16:creationId xmlns:a16="http://schemas.microsoft.com/office/drawing/2014/main" id="{2B0226CA-F9CB-45BE-9378-C09D114D5A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8725" y="5259388"/>
              <a:ext cx="30163" cy="95250"/>
            </a:xfrm>
            <a:custGeom>
              <a:avLst/>
              <a:gdLst>
                <a:gd name="T0" fmla="*/ 2147483646 w 37"/>
                <a:gd name="T1" fmla="*/ 0 h 121"/>
                <a:gd name="T2" fmla="*/ 2147483646 w 37"/>
                <a:gd name="T3" fmla="*/ 2147483646 h 121"/>
                <a:gd name="T4" fmla="*/ 2147483646 w 37"/>
                <a:gd name="T5" fmla="*/ 2147483646 h 121"/>
                <a:gd name="T6" fmla="*/ 2147483646 w 37"/>
                <a:gd name="T7" fmla="*/ 2147483646 h 121"/>
                <a:gd name="T8" fmla="*/ 0 w 37"/>
                <a:gd name="T9" fmla="*/ 2147483646 h 121"/>
                <a:gd name="T10" fmla="*/ 2147483646 w 37"/>
                <a:gd name="T11" fmla="*/ 2147483646 h 121"/>
                <a:gd name="T12" fmla="*/ 2147483646 w 37"/>
                <a:gd name="T13" fmla="*/ 2147483646 h 121"/>
                <a:gd name="T14" fmla="*/ 2147483646 w 37"/>
                <a:gd name="T15" fmla="*/ 2147483646 h 121"/>
                <a:gd name="T16" fmla="*/ 2147483646 w 37"/>
                <a:gd name="T17" fmla="*/ 2147483646 h 121"/>
                <a:gd name="T18" fmla="*/ 2147483646 w 37"/>
                <a:gd name="T19" fmla="*/ 2147483646 h 121"/>
                <a:gd name="T20" fmla="*/ 2147483646 w 37"/>
                <a:gd name="T21" fmla="*/ 2147483646 h 121"/>
                <a:gd name="T22" fmla="*/ 2147483646 w 37"/>
                <a:gd name="T23" fmla="*/ 2147483646 h 121"/>
                <a:gd name="T24" fmla="*/ 2147483646 w 37"/>
                <a:gd name="T25" fmla="*/ 2147483646 h 121"/>
                <a:gd name="T26" fmla="*/ 2147483646 w 37"/>
                <a:gd name="T27" fmla="*/ 2147483646 h 121"/>
                <a:gd name="T28" fmla="*/ 2147483646 w 37"/>
                <a:gd name="T29" fmla="*/ 2147483646 h 121"/>
                <a:gd name="T30" fmla="*/ 2147483646 w 37"/>
                <a:gd name="T31" fmla="*/ 1951335583 h 121"/>
                <a:gd name="T32" fmla="*/ 2147483646 w 37"/>
                <a:gd name="T33" fmla="*/ 0 h 1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121"/>
                <a:gd name="T53" fmla="*/ 37 w 37"/>
                <a:gd name="T54" fmla="*/ 121 h 1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121">
                  <a:moveTo>
                    <a:pt x="18" y="0"/>
                  </a:moveTo>
                  <a:lnTo>
                    <a:pt x="22" y="28"/>
                  </a:lnTo>
                  <a:lnTo>
                    <a:pt x="21" y="54"/>
                  </a:lnTo>
                  <a:lnTo>
                    <a:pt x="12" y="82"/>
                  </a:lnTo>
                  <a:lnTo>
                    <a:pt x="0" y="108"/>
                  </a:lnTo>
                  <a:lnTo>
                    <a:pt x="5" y="114"/>
                  </a:lnTo>
                  <a:lnTo>
                    <a:pt x="15" y="118"/>
                  </a:lnTo>
                  <a:lnTo>
                    <a:pt x="25" y="121"/>
                  </a:lnTo>
                  <a:lnTo>
                    <a:pt x="30" y="119"/>
                  </a:lnTo>
                  <a:lnTo>
                    <a:pt x="22" y="105"/>
                  </a:lnTo>
                  <a:lnTo>
                    <a:pt x="25" y="90"/>
                  </a:lnTo>
                  <a:lnTo>
                    <a:pt x="32" y="72"/>
                  </a:lnTo>
                  <a:lnTo>
                    <a:pt x="37" y="51"/>
                  </a:lnTo>
                  <a:lnTo>
                    <a:pt x="36" y="35"/>
                  </a:lnTo>
                  <a:lnTo>
                    <a:pt x="30" y="16"/>
                  </a:lnTo>
                  <a:lnTo>
                    <a:pt x="22" y="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61">
              <a:extLst>
                <a:ext uri="{FF2B5EF4-FFF2-40B4-BE49-F238E27FC236}">
                  <a16:creationId xmlns:a16="http://schemas.microsoft.com/office/drawing/2014/main" id="{3F0FB4D2-4EDD-435A-B11D-A30C9A7BB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2700" y="5232400"/>
              <a:ext cx="55563" cy="49213"/>
            </a:xfrm>
            <a:custGeom>
              <a:avLst/>
              <a:gdLst>
                <a:gd name="T0" fmla="*/ 0 w 69"/>
                <a:gd name="T1" fmla="*/ 2147483646 h 63"/>
                <a:gd name="T2" fmla="*/ 2088641354 w 69"/>
                <a:gd name="T3" fmla="*/ 2147483646 h 63"/>
                <a:gd name="T4" fmla="*/ 2147483646 w 69"/>
                <a:gd name="T5" fmla="*/ 2147483646 h 63"/>
                <a:gd name="T6" fmla="*/ 2147483646 w 69"/>
                <a:gd name="T7" fmla="*/ 2147483646 h 63"/>
                <a:gd name="T8" fmla="*/ 2147483646 w 69"/>
                <a:gd name="T9" fmla="*/ 2147483646 h 63"/>
                <a:gd name="T10" fmla="*/ 2147483646 w 69"/>
                <a:gd name="T11" fmla="*/ 2147483646 h 63"/>
                <a:gd name="T12" fmla="*/ 2147483646 w 69"/>
                <a:gd name="T13" fmla="*/ 2147483646 h 63"/>
                <a:gd name="T14" fmla="*/ 2147483646 w 69"/>
                <a:gd name="T15" fmla="*/ 2147483646 h 63"/>
                <a:gd name="T16" fmla="*/ 2147483646 w 69"/>
                <a:gd name="T17" fmla="*/ 0 h 63"/>
                <a:gd name="T18" fmla="*/ 2147483646 w 69"/>
                <a:gd name="T19" fmla="*/ 2147483646 h 63"/>
                <a:gd name="T20" fmla="*/ 2147483646 w 69"/>
                <a:gd name="T21" fmla="*/ 2147483646 h 63"/>
                <a:gd name="T22" fmla="*/ 2147483646 w 69"/>
                <a:gd name="T23" fmla="*/ 2147483646 h 63"/>
                <a:gd name="T24" fmla="*/ 2147483646 w 69"/>
                <a:gd name="T25" fmla="*/ 2147483646 h 63"/>
                <a:gd name="T26" fmla="*/ 2147483646 w 69"/>
                <a:gd name="T27" fmla="*/ 2147483646 h 63"/>
                <a:gd name="T28" fmla="*/ 2147483646 w 69"/>
                <a:gd name="T29" fmla="*/ 2147483646 h 63"/>
                <a:gd name="T30" fmla="*/ 2147483646 w 69"/>
                <a:gd name="T31" fmla="*/ 2147483646 h 63"/>
                <a:gd name="T32" fmla="*/ 0 w 69"/>
                <a:gd name="T33" fmla="*/ 2147483646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"/>
                <a:gd name="T52" fmla="*/ 0 h 63"/>
                <a:gd name="T53" fmla="*/ 69 w 69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" h="63">
                  <a:moveTo>
                    <a:pt x="0" y="24"/>
                  </a:moveTo>
                  <a:lnTo>
                    <a:pt x="4" y="36"/>
                  </a:lnTo>
                  <a:lnTo>
                    <a:pt x="12" y="47"/>
                  </a:lnTo>
                  <a:lnTo>
                    <a:pt x="22" y="57"/>
                  </a:lnTo>
                  <a:lnTo>
                    <a:pt x="36" y="63"/>
                  </a:lnTo>
                  <a:lnTo>
                    <a:pt x="57" y="51"/>
                  </a:lnTo>
                  <a:lnTo>
                    <a:pt x="68" y="33"/>
                  </a:lnTo>
                  <a:lnTo>
                    <a:pt x="69" y="15"/>
                  </a:lnTo>
                  <a:lnTo>
                    <a:pt x="64" y="0"/>
                  </a:lnTo>
                  <a:lnTo>
                    <a:pt x="62" y="8"/>
                  </a:lnTo>
                  <a:lnTo>
                    <a:pt x="59" y="18"/>
                  </a:lnTo>
                  <a:lnTo>
                    <a:pt x="54" y="26"/>
                  </a:lnTo>
                  <a:lnTo>
                    <a:pt x="48" y="35"/>
                  </a:lnTo>
                  <a:lnTo>
                    <a:pt x="39" y="39"/>
                  </a:lnTo>
                  <a:lnTo>
                    <a:pt x="29" y="40"/>
                  </a:lnTo>
                  <a:lnTo>
                    <a:pt x="15" y="3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62">
              <a:extLst>
                <a:ext uri="{FF2B5EF4-FFF2-40B4-BE49-F238E27FC236}">
                  <a16:creationId xmlns:a16="http://schemas.microsoft.com/office/drawing/2014/main" id="{E923075B-AB00-4E2E-AAC7-853F8F9F5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600" y="5372100"/>
              <a:ext cx="82550" cy="25400"/>
            </a:xfrm>
            <a:custGeom>
              <a:avLst/>
              <a:gdLst>
                <a:gd name="T0" fmla="*/ 2147483646 w 102"/>
                <a:gd name="T1" fmla="*/ 2147483646 h 32"/>
                <a:gd name="T2" fmla="*/ 2147483646 w 102"/>
                <a:gd name="T3" fmla="*/ 2147483646 h 32"/>
                <a:gd name="T4" fmla="*/ 2147483646 w 102"/>
                <a:gd name="T5" fmla="*/ 2147483646 h 32"/>
                <a:gd name="T6" fmla="*/ 2147483646 w 102"/>
                <a:gd name="T7" fmla="*/ 2147483646 h 32"/>
                <a:gd name="T8" fmla="*/ 2147483646 w 102"/>
                <a:gd name="T9" fmla="*/ 2147483646 h 32"/>
                <a:gd name="T10" fmla="*/ 2147483646 w 102"/>
                <a:gd name="T11" fmla="*/ 2000373825 h 32"/>
                <a:gd name="T12" fmla="*/ 2147483646 w 102"/>
                <a:gd name="T13" fmla="*/ 1500123206 h 32"/>
                <a:gd name="T14" fmla="*/ 2147483646 w 102"/>
                <a:gd name="T15" fmla="*/ 500251413 h 32"/>
                <a:gd name="T16" fmla="*/ 2147483646 w 102"/>
                <a:gd name="T17" fmla="*/ 0 h 32"/>
                <a:gd name="T18" fmla="*/ 2147483646 w 102"/>
                <a:gd name="T19" fmla="*/ 1500123206 h 32"/>
                <a:gd name="T20" fmla="*/ 2147483646 w 102"/>
                <a:gd name="T21" fmla="*/ 2147483646 h 32"/>
                <a:gd name="T22" fmla="*/ 2147483646 w 102"/>
                <a:gd name="T23" fmla="*/ 2147483646 h 32"/>
                <a:gd name="T24" fmla="*/ 2147483646 w 102"/>
                <a:gd name="T25" fmla="*/ 2147483646 h 32"/>
                <a:gd name="T26" fmla="*/ 1060426779 w 102"/>
                <a:gd name="T27" fmla="*/ 2147483646 h 32"/>
                <a:gd name="T28" fmla="*/ 529886022 w 102"/>
                <a:gd name="T29" fmla="*/ 2147483646 h 32"/>
                <a:gd name="T30" fmla="*/ 0 w 102"/>
                <a:gd name="T31" fmla="*/ 2147483646 h 32"/>
                <a:gd name="T32" fmla="*/ 529886022 w 102"/>
                <a:gd name="T33" fmla="*/ 2147483646 h 32"/>
                <a:gd name="T34" fmla="*/ 2147483646 w 102"/>
                <a:gd name="T35" fmla="*/ 2147483646 h 32"/>
                <a:gd name="T36" fmla="*/ 2147483646 w 102"/>
                <a:gd name="T37" fmla="*/ 2147483646 h 32"/>
                <a:gd name="T38" fmla="*/ 2147483646 w 102"/>
                <a:gd name="T39" fmla="*/ 2147483646 h 32"/>
                <a:gd name="T40" fmla="*/ 2147483646 w 102"/>
                <a:gd name="T41" fmla="*/ 2147483646 h 32"/>
                <a:gd name="T42" fmla="*/ 2147483646 w 102"/>
                <a:gd name="T43" fmla="*/ 2147483646 h 32"/>
                <a:gd name="T44" fmla="*/ 2147483646 w 102"/>
                <a:gd name="T45" fmla="*/ 2147483646 h 32"/>
                <a:gd name="T46" fmla="*/ 2147483646 w 102"/>
                <a:gd name="T47" fmla="*/ 2147483646 h 32"/>
                <a:gd name="T48" fmla="*/ 2147483646 w 102"/>
                <a:gd name="T49" fmla="*/ 2147483646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32"/>
                <a:gd name="T77" fmla="*/ 102 w 102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32">
                  <a:moveTo>
                    <a:pt x="102" y="25"/>
                  </a:moveTo>
                  <a:lnTo>
                    <a:pt x="97" y="18"/>
                  </a:lnTo>
                  <a:lnTo>
                    <a:pt x="93" y="12"/>
                  </a:lnTo>
                  <a:lnTo>
                    <a:pt x="88" y="10"/>
                  </a:lnTo>
                  <a:lnTo>
                    <a:pt x="83" y="5"/>
                  </a:lnTo>
                  <a:lnTo>
                    <a:pt x="77" y="4"/>
                  </a:lnTo>
                  <a:lnTo>
                    <a:pt x="70" y="3"/>
                  </a:lnTo>
                  <a:lnTo>
                    <a:pt x="62" y="1"/>
                  </a:lnTo>
                  <a:lnTo>
                    <a:pt x="51" y="0"/>
                  </a:lnTo>
                  <a:lnTo>
                    <a:pt x="34" y="3"/>
                  </a:lnTo>
                  <a:lnTo>
                    <a:pt x="20" y="7"/>
                  </a:lnTo>
                  <a:lnTo>
                    <a:pt x="12" y="11"/>
                  </a:lnTo>
                  <a:lnTo>
                    <a:pt x="5" y="17"/>
                  </a:lnTo>
                  <a:lnTo>
                    <a:pt x="2" y="21"/>
                  </a:lnTo>
                  <a:lnTo>
                    <a:pt x="1" y="25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18" y="28"/>
                  </a:lnTo>
                  <a:lnTo>
                    <a:pt x="33" y="24"/>
                  </a:lnTo>
                  <a:lnTo>
                    <a:pt x="48" y="22"/>
                  </a:lnTo>
                  <a:lnTo>
                    <a:pt x="62" y="21"/>
                  </a:lnTo>
                  <a:lnTo>
                    <a:pt x="75" y="21"/>
                  </a:lnTo>
                  <a:lnTo>
                    <a:pt x="86" y="21"/>
                  </a:lnTo>
                  <a:lnTo>
                    <a:pt x="95" y="22"/>
                  </a:lnTo>
                  <a:lnTo>
                    <a:pt x="10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63">
              <a:extLst>
                <a:ext uri="{FF2B5EF4-FFF2-40B4-BE49-F238E27FC236}">
                  <a16:creationId xmlns:a16="http://schemas.microsoft.com/office/drawing/2014/main" id="{12B93EBD-C6A9-4831-81B0-629A83A49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8" y="5684838"/>
              <a:ext cx="28575" cy="38100"/>
            </a:xfrm>
            <a:custGeom>
              <a:avLst/>
              <a:gdLst>
                <a:gd name="T0" fmla="*/ 2147483646 w 36"/>
                <a:gd name="T1" fmla="*/ 2147483646 h 49"/>
                <a:gd name="T2" fmla="*/ 2147483646 w 36"/>
                <a:gd name="T3" fmla="*/ 2147483646 h 49"/>
                <a:gd name="T4" fmla="*/ 2147483646 w 36"/>
                <a:gd name="T5" fmla="*/ 2147483646 h 49"/>
                <a:gd name="T6" fmla="*/ 2147483646 w 36"/>
                <a:gd name="T7" fmla="*/ 2147483646 h 49"/>
                <a:gd name="T8" fmla="*/ 2147483646 w 36"/>
                <a:gd name="T9" fmla="*/ 2147483646 h 49"/>
                <a:gd name="T10" fmla="*/ 2147483646 w 36"/>
                <a:gd name="T11" fmla="*/ 2147483646 h 49"/>
                <a:gd name="T12" fmla="*/ 2147483646 w 36"/>
                <a:gd name="T13" fmla="*/ 2147483646 h 49"/>
                <a:gd name="T14" fmla="*/ 2147483646 w 36"/>
                <a:gd name="T15" fmla="*/ 2147483646 h 49"/>
                <a:gd name="T16" fmla="*/ 2147483646 w 36"/>
                <a:gd name="T17" fmla="*/ 2147483646 h 49"/>
                <a:gd name="T18" fmla="*/ 2147483646 w 36"/>
                <a:gd name="T19" fmla="*/ 2147483646 h 49"/>
                <a:gd name="T20" fmla="*/ 2147483646 w 36"/>
                <a:gd name="T21" fmla="*/ 2147483646 h 49"/>
                <a:gd name="T22" fmla="*/ 2147483646 w 36"/>
                <a:gd name="T23" fmla="*/ 2147483646 h 49"/>
                <a:gd name="T24" fmla="*/ 2147483646 w 36"/>
                <a:gd name="T25" fmla="*/ 2147483646 h 49"/>
                <a:gd name="T26" fmla="*/ 2147483646 w 36"/>
                <a:gd name="T27" fmla="*/ 1880261437 h 49"/>
                <a:gd name="T28" fmla="*/ 2147483646 w 36"/>
                <a:gd name="T29" fmla="*/ 940130718 h 49"/>
                <a:gd name="T30" fmla="*/ 2147483646 w 36"/>
                <a:gd name="T31" fmla="*/ 0 h 49"/>
                <a:gd name="T32" fmla="*/ 2147483646 w 36"/>
                <a:gd name="T33" fmla="*/ 0 h 49"/>
                <a:gd name="T34" fmla="*/ 2147483646 w 36"/>
                <a:gd name="T35" fmla="*/ 940130718 h 49"/>
                <a:gd name="T36" fmla="*/ 2147483646 w 36"/>
                <a:gd name="T37" fmla="*/ 2147483646 h 49"/>
                <a:gd name="T38" fmla="*/ 500251413 w 36"/>
                <a:gd name="T39" fmla="*/ 2147483646 h 49"/>
                <a:gd name="T40" fmla="*/ 0 w 36"/>
                <a:gd name="T41" fmla="*/ 2147483646 h 49"/>
                <a:gd name="T42" fmla="*/ 500251413 w 36"/>
                <a:gd name="T43" fmla="*/ 2147483646 h 49"/>
                <a:gd name="T44" fmla="*/ 2147483646 w 36"/>
                <a:gd name="T45" fmla="*/ 2147483646 h 49"/>
                <a:gd name="T46" fmla="*/ 2147483646 w 36"/>
                <a:gd name="T47" fmla="*/ 2147483646 h 49"/>
                <a:gd name="T48" fmla="*/ 2147483646 w 36"/>
                <a:gd name="T49" fmla="*/ 2147483646 h 49"/>
                <a:gd name="T50" fmla="*/ 2147483646 w 36"/>
                <a:gd name="T51" fmla="*/ 2147483646 h 49"/>
                <a:gd name="T52" fmla="*/ 2147483646 w 36"/>
                <a:gd name="T53" fmla="*/ 2147483646 h 49"/>
                <a:gd name="T54" fmla="*/ 2147483646 w 36"/>
                <a:gd name="T55" fmla="*/ 2147483646 h 49"/>
                <a:gd name="T56" fmla="*/ 2147483646 w 36"/>
                <a:gd name="T57" fmla="*/ 2147483646 h 49"/>
                <a:gd name="T58" fmla="*/ 2147483646 w 36"/>
                <a:gd name="T59" fmla="*/ 2147483646 h 49"/>
                <a:gd name="T60" fmla="*/ 2147483646 w 36"/>
                <a:gd name="T61" fmla="*/ 2147483646 h 49"/>
                <a:gd name="T62" fmla="*/ 2147483646 w 36"/>
                <a:gd name="T63" fmla="*/ 2147483646 h 49"/>
                <a:gd name="T64" fmla="*/ 2147483646 w 36"/>
                <a:gd name="T65" fmla="*/ 2147483646 h 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"/>
                <a:gd name="T100" fmla="*/ 0 h 49"/>
                <a:gd name="T101" fmla="*/ 36 w 36"/>
                <a:gd name="T102" fmla="*/ 49 h 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" h="49">
                  <a:moveTo>
                    <a:pt x="32" y="42"/>
                  </a:moveTo>
                  <a:lnTo>
                    <a:pt x="25" y="41"/>
                  </a:lnTo>
                  <a:lnTo>
                    <a:pt x="19" y="38"/>
                  </a:lnTo>
                  <a:lnTo>
                    <a:pt x="15" y="32"/>
                  </a:lnTo>
                  <a:lnTo>
                    <a:pt x="14" y="25"/>
                  </a:lnTo>
                  <a:lnTo>
                    <a:pt x="15" y="18"/>
                  </a:lnTo>
                  <a:lnTo>
                    <a:pt x="19" y="13"/>
                  </a:lnTo>
                  <a:lnTo>
                    <a:pt x="25" y="9"/>
                  </a:lnTo>
                  <a:lnTo>
                    <a:pt x="32" y="7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4" y="9"/>
                  </a:lnTo>
                  <a:lnTo>
                    <a:pt x="36" y="9"/>
                  </a:lnTo>
                  <a:lnTo>
                    <a:pt x="33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2" y="2"/>
                  </a:lnTo>
                  <a:lnTo>
                    <a:pt x="7" y="7"/>
                  </a:lnTo>
                  <a:lnTo>
                    <a:pt x="1" y="15"/>
                  </a:lnTo>
                  <a:lnTo>
                    <a:pt x="0" y="25"/>
                  </a:lnTo>
                  <a:lnTo>
                    <a:pt x="1" y="34"/>
                  </a:lnTo>
                  <a:lnTo>
                    <a:pt x="7" y="42"/>
                  </a:lnTo>
                  <a:lnTo>
                    <a:pt x="12" y="47"/>
                  </a:lnTo>
                  <a:lnTo>
                    <a:pt x="21" y="49"/>
                  </a:lnTo>
                  <a:lnTo>
                    <a:pt x="26" y="49"/>
                  </a:lnTo>
                  <a:lnTo>
                    <a:pt x="30" y="47"/>
                  </a:lnTo>
                  <a:lnTo>
                    <a:pt x="33" y="45"/>
                  </a:lnTo>
                  <a:lnTo>
                    <a:pt x="36" y="42"/>
                  </a:lnTo>
                  <a:lnTo>
                    <a:pt x="34" y="42"/>
                  </a:lnTo>
                  <a:lnTo>
                    <a:pt x="33" y="42"/>
                  </a:lnTo>
                  <a:lnTo>
                    <a:pt x="32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64">
              <a:extLst>
                <a:ext uri="{FF2B5EF4-FFF2-40B4-BE49-F238E27FC236}">
                  <a16:creationId xmlns:a16="http://schemas.microsoft.com/office/drawing/2014/main" id="{3AFB1B7A-D843-4EEB-A1C8-E852931D7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3500" y="5862638"/>
              <a:ext cx="30163" cy="38100"/>
            </a:xfrm>
            <a:custGeom>
              <a:avLst/>
              <a:gdLst>
                <a:gd name="T0" fmla="*/ 2147483646 w 37"/>
                <a:gd name="T1" fmla="*/ 2147483646 h 49"/>
                <a:gd name="T2" fmla="*/ 2147483646 w 37"/>
                <a:gd name="T3" fmla="*/ 2147483646 h 49"/>
                <a:gd name="T4" fmla="*/ 2147483646 w 37"/>
                <a:gd name="T5" fmla="*/ 2147483646 h 49"/>
                <a:gd name="T6" fmla="*/ 2147483646 w 37"/>
                <a:gd name="T7" fmla="*/ 2147483646 h 49"/>
                <a:gd name="T8" fmla="*/ 2147483646 w 37"/>
                <a:gd name="T9" fmla="*/ 2147483646 h 49"/>
                <a:gd name="T10" fmla="*/ 2147483646 w 37"/>
                <a:gd name="T11" fmla="*/ 2147483646 h 49"/>
                <a:gd name="T12" fmla="*/ 2147483646 w 37"/>
                <a:gd name="T13" fmla="*/ 2147483646 h 49"/>
                <a:gd name="T14" fmla="*/ 2147483646 w 37"/>
                <a:gd name="T15" fmla="*/ 2147483646 h 49"/>
                <a:gd name="T16" fmla="*/ 2147483646 w 37"/>
                <a:gd name="T17" fmla="*/ 2147483646 h 49"/>
                <a:gd name="T18" fmla="*/ 2147483646 w 37"/>
                <a:gd name="T19" fmla="*/ 2147483646 h 49"/>
                <a:gd name="T20" fmla="*/ 2147483646 w 37"/>
                <a:gd name="T21" fmla="*/ 2147483646 h 49"/>
                <a:gd name="T22" fmla="*/ 2147483646 w 37"/>
                <a:gd name="T23" fmla="*/ 2147483646 h 49"/>
                <a:gd name="T24" fmla="*/ 2147483646 w 37"/>
                <a:gd name="T25" fmla="*/ 2147483646 h 49"/>
                <a:gd name="T26" fmla="*/ 2147483646 w 37"/>
                <a:gd name="T27" fmla="*/ 1880261437 h 49"/>
                <a:gd name="T28" fmla="*/ 2147483646 w 37"/>
                <a:gd name="T29" fmla="*/ 470367827 h 49"/>
                <a:gd name="T30" fmla="*/ 2147483646 w 37"/>
                <a:gd name="T31" fmla="*/ 0 h 49"/>
                <a:gd name="T32" fmla="*/ 2147483646 w 37"/>
                <a:gd name="T33" fmla="*/ 0 h 49"/>
                <a:gd name="T34" fmla="*/ 2147483646 w 37"/>
                <a:gd name="T35" fmla="*/ 470367827 h 49"/>
                <a:gd name="T36" fmla="*/ 2147483646 w 37"/>
                <a:gd name="T37" fmla="*/ 2147483646 h 49"/>
                <a:gd name="T38" fmla="*/ 541630469 w 37"/>
                <a:gd name="T39" fmla="*/ 2147483646 h 49"/>
                <a:gd name="T40" fmla="*/ 0 w 37"/>
                <a:gd name="T41" fmla="*/ 2147483646 h 49"/>
                <a:gd name="T42" fmla="*/ 541630469 w 37"/>
                <a:gd name="T43" fmla="*/ 2147483646 h 49"/>
                <a:gd name="T44" fmla="*/ 2147483646 w 37"/>
                <a:gd name="T45" fmla="*/ 2147483646 h 49"/>
                <a:gd name="T46" fmla="*/ 2147483646 w 37"/>
                <a:gd name="T47" fmla="*/ 2147483646 h 49"/>
                <a:gd name="T48" fmla="*/ 2147483646 w 37"/>
                <a:gd name="T49" fmla="*/ 2147483646 h 49"/>
                <a:gd name="T50" fmla="*/ 2147483646 w 37"/>
                <a:gd name="T51" fmla="*/ 2147483646 h 49"/>
                <a:gd name="T52" fmla="*/ 2147483646 w 37"/>
                <a:gd name="T53" fmla="*/ 2147483646 h 49"/>
                <a:gd name="T54" fmla="*/ 2147483646 w 37"/>
                <a:gd name="T55" fmla="*/ 2147483646 h 49"/>
                <a:gd name="T56" fmla="*/ 2147483646 w 37"/>
                <a:gd name="T57" fmla="*/ 2147483646 h 49"/>
                <a:gd name="T58" fmla="*/ 2147483646 w 37"/>
                <a:gd name="T59" fmla="*/ 2147483646 h 49"/>
                <a:gd name="T60" fmla="*/ 2147483646 w 37"/>
                <a:gd name="T61" fmla="*/ 2147483646 h 49"/>
                <a:gd name="T62" fmla="*/ 2147483646 w 37"/>
                <a:gd name="T63" fmla="*/ 2147483646 h 49"/>
                <a:gd name="T64" fmla="*/ 2147483646 w 37"/>
                <a:gd name="T65" fmla="*/ 2147483646 h 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7"/>
                <a:gd name="T100" fmla="*/ 0 h 49"/>
                <a:gd name="T101" fmla="*/ 37 w 37"/>
                <a:gd name="T102" fmla="*/ 49 h 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7" h="49">
                  <a:moveTo>
                    <a:pt x="32" y="42"/>
                  </a:moveTo>
                  <a:lnTo>
                    <a:pt x="25" y="40"/>
                  </a:lnTo>
                  <a:lnTo>
                    <a:pt x="19" y="37"/>
                  </a:lnTo>
                  <a:lnTo>
                    <a:pt x="15" y="32"/>
                  </a:lnTo>
                  <a:lnTo>
                    <a:pt x="14" y="25"/>
                  </a:lnTo>
                  <a:lnTo>
                    <a:pt x="15" y="18"/>
                  </a:lnTo>
                  <a:lnTo>
                    <a:pt x="19" y="12"/>
                  </a:lnTo>
                  <a:lnTo>
                    <a:pt x="25" y="8"/>
                  </a:lnTo>
                  <a:lnTo>
                    <a:pt x="32" y="7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6" y="8"/>
                  </a:lnTo>
                  <a:lnTo>
                    <a:pt x="37" y="8"/>
                  </a:lnTo>
                  <a:lnTo>
                    <a:pt x="34" y="4"/>
                  </a:lnTo>
                  <a:lnTo>
                    <a:pt x="30" y="1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7" y="7"/>
                  </a:lnTo>
                  <a:lnTo>
                    <a:pt x="1" y="15"/>
                  </a:lnTo>
                  <a:lnTo>
                    <a:pt x="0" y="25"/>
                  </a:lnTo>
                  <a:lnTo>
                    <a:pt x="1" y="33"/>
                  </a:lnTo>
                  <a:lnTo>
                    <a:pt x="7" y="42"/>
                  </a:lnTo>
                  <a:lnTo>
                    <a:pt x="12" y="47"/>
                  </a:lnTo>
                  <a:lnTo>
                    <a:pt x="20" y="49"/>
                  </a:lnTo>
                  <a:lnTo>
                    <a:pt x="26" y="49"/>
                  </a:lnTo>
                  <a:lnTo>
                    <a:pt x="30" y="46"/>
                  </a:lnTo>
                  <a:lnTo>
                    <a:pt x="34" y="44"/>
                  </a:lnTo>
                  <a:lnTo>
                    <a:pt x="37" y="40"/>
                  </a:lnTo>
                  <a:lnTo>
                    <a:pt x="36" y="42"/>
                  </a:lnTo>
                  <a:lnTo>
                    <a:pt x="34" y="42"/>
                  </a:lnTo>
                  <a:lnTo>
                    <a:pt x="33" y="42"/>
                  </a:lnTo>
                  <a:lnTo>
                    <a:pt x="32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65">
              <a:extLst>
                <a:ext uri="{FF2B5EF4-FFF2-40B4-BE49-F238E27FC236}">
                  <a16:creationId xmlns:a16="http://schemas.microsoft.com/office/drawing/2014/main" id="{DE481C03-49ED-4C66-AFEB-E3D38FB79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0800" y="6035675"/>
              <a:ext cx="28575" cy="38100"/>
            </a:xfrm>
            <a:custGeom>
              <a:avLst/>
              <a:gdLst>
                <a:gd name="T0" fmla="*/ 2147483646 w 36"/>
                <a:gd name="T1" fmla="*/ 2147483646 h 49"/>
                <a:gd name="T2" fmla="*/ 2147483646 w 36"/>
                <a:gd name="T3" fmla="*/ 2147483646 h 49"/>
                <a:gd name="T4" fmla="*/ 2147483646 w 36"/>
                <a:gd name="T5" fmla="*/ 2147483646 h 49"/>
                <a:gd name="T6" fmla="*/ 2147483646 w 36"/>
                <a:gd name="T7" fmla="*/ 2147483646 h 49"/>
                <a:gd name="T8" fmla="*/ 2147483646 w 36"/>
                <a:gd name="T9" fmla="*/ 2147483646 h 49"/>
                <a:gd name="T10" fmla="*/ 2147483646 w 36"/>
                <a:gd name="T11" fmla="*/ 2147483646 h 49"/>
                <a:gd name="T12" fmla="*/ 2147483646 w 36"/>
                <a:gd name="T13" fmla="*/ 2147483646 h 49"/>
                <a:gd name="T14" fmla="*/ 2147483646 w 36"/>
                <a:gd name="T15" fmla="*/ 2147483646 h 49"/>
                <a:gd name="T16" fmla="*/ 2147483646 w 36"/>
                <a:gd name="T17" fmla="*/ 2147483646 h 49"/>
                <a:gd name="T18" fmla="*/ 2147483646 w 36"/>
                <a:gd name="T19" fmla="*/ 2147483646 h 49"/>
                <a:gd name="T20" fmla="*/ 2147483646 w 36"/>
                <a:gd name="T21" fmla="*/ 2147483646 h 49"/>
                <a:gd name="T22" fmla="*/ 2147483646 w 36"/>
                <a:gd name="T23" fmla="*/ 2147483646 h 49"/>
                <a:gd name="T24" fmla="*/ 2147483646 w 36"/>
                <a:gd name="T25" fmla="*/ 2147483646 h 49"/>
                <a:gd name="T26" fmla="*/ 2147483646 w 36"/>
                <a:gd name="T27" fmla="*/ 1880261437 h 49"/>
                <a:gd name="T28" fmla="*/ 2147483646 w 36"/>
                <a:gd name="T29" fmla="*/ 940130718 h 49"/>
                <a:gd name="T30" fmla="*/ 2147483646 w 36"/>
                <a:gd name="T31" fmla="*/ 0 h 49"/>
                <a:gd name="T32" fmla="*/ 2147483646 w 36"/>
                <a:gd name="T33" fmla="*/ 0 h 49"/>
                <a:gd name="T34" fmla="*/ 2147483646 w 36"/>
                <a:gd name="T35" fmla="*/ 940130718 h 49"/>
                <a:gd name="T36" fmla="*/ 2147483646 w 36"/>
                <a:gd name="T37" fmla="*/ 2147483646 h 49"/>
                <a:gd name="T38" fmla="*/ 1000502031 w 36"/>
                <a:gd name="T39" fmla="*/ 2147483646 h 49"/>
                <a:gd name="T40" fmla="*/ 0 w 36"/>
                <a:gd name="T41" fmla="*/ 2147483646 h 49"/>
                <a:gd name="T42" fmla="*/ 1000502031 w 36"/>
                <a:gd name="T43" fmla="*/ 2147483646 h 49"/>
                <a:gd name="T44" fmla="*/ 2147483646 w 36"/>
                <a:gd name="T45" fmla="*/ 2147483646 h 49"/>
                <a:gd name="T46" fmla="*/ 2147483646 w 36"/>
                <a:gd name="T47" fmla="*/ 2147483646 h 49"/>
                <a:gd name="T48" fmla="*/ 2147483646 w 36"/>
                <a:gd name="T49" fmla="*/ 2147483646 h 49"/>
                <a:gd name="T50" fmla="*/ 2147483646 w 36"/>
                <a:gd name="T51" fmla="*/ 2147483646 h 49"/>
                <a:gd name="T52" fmla="*/ 2147483646 w 36"/>
                <a:gd name="T53" fmla="*/ 2147483646 h 49"/>
                <a:gd name="T54" fmla="*/ 2147483646 w 36"/>
                <a:gd name="T55" fmla="*/ 2147483646 h 49"/>
                <a:gd name="T56" fmla="*/ 2147483646 w 36"/>
                <a:gd name="T57" fmla="*/ 2147483646 h 49"/>
                <a:gd name="T58" fmla="*/ 2147483646 w 36"/>
                <a:gd name="T59" fmla="*/ 2147483646 h 49"/>
                <a:gd name="T60" fmla="*/ 2147483646 w 36"/>
                <a:gd name="T61" fmla="*/ 2147483646 h 49"/>
                <a:gd name="T62" fmla="*/ 2147483646 w 36"/>
                <a:gd name="T63" fmla="*/ 2147483646 h 49"/>
                <a:gd name="T64" fmla="*/ 2147483646 w 36"/>
                <a:gd name="T65" fmla="*/ 2147483646 h 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"/>
                <a:gd name="T100" fmla="*/ 0 h 49"/>
                <a:gd name="T101" fmla="*/ 36 w 36"/>
                <a:gd name="T102" fmla="*/ 49 h 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" h="49">
                  <a:moveTo>
                    <a:pt x="32" y="40"/>
                  </a:moveTo>
                  <a:lnTo>
                    <a:pt x="25" y="39"/>
                  </a:lnTo>
                  <a:lnTo>
                    <a:pt x="20" y="36"/>
                  </a:lnTo>
                  <a:lnTo>
                    <a:pt x="16" y="31"/>
                  </a:lnTo>
                  <a:lnTo>
                    <a:pt x="14" y="24"/>
                  </a:lnTo>
                  <a:lnTo>
                    <a:pt x="16" y="17"/>
                  </a:lnTo>
                  <a:lnTo>
                    <a:pt x="20" y="11"/>
                  </a:lnTo>
                  <a:lnTo>
                    <a:pt x="25" y="8"/>
                  </a:lnTo>
                  <a:lnTo>
                    <a:pt x="32" y="7"/>
                  </a:lnTo>
                  <a:lnTo>
                    <a:pt x="34" y="7"/>
                  </a:lnTo>
                  <a:lnTo>
                    <a:pt x="35" y="7"/>
                  </a:lnTo>
                  <a:lnTo>
                    <a:pt x="36" y="7"/>
                  </a:lnTo>
                  <a:lnTo>
                    <a:pt x="34" y="4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7" y="7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2" y="33"/>
                  </a:lnTo>
                  <a:lnTo>
                    <a:pt x="7" y="42"/>
                  </a:lnTo>
                  <a:lnTo>
                    <a:pt x="13" y="47"/>
                  </a:lnTo>
                  <a:lnTo>
                    <a:pt x="21" y="49"/>
                  </a:lnTo>
                  <a:lnTo>
                    <a:pt x="27" y="47"/>
                  </a:lnTo>
                  <a:lnTo>
                    <a:pt x="31" y="46"/>
                  </a:lnTo>
                  <a:lnTo>
                    <a:pt x="34" y="43"/>
                  </a:lnTo>
                  <a:lnTo>
                    <a:pt x="36" y="40"/>
                  </a:lnTo>
                  <a:lnTo>
                    <a:pt x="35" y="40"/>
                  </a:lnTo>
                  <a:lnTo>
                    <a:pt x="34" y="40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66">
              <a:extLst>
                <a:ext uri="{FF2B5EF4-FFF2-40B4-BE49-F238E27FC236}">
                  <a16:creationId xmlns:a16="http://schemas.microsoft.com/office/drawing/2014/main" id="{039EF1E5-8F22-4EB7-B9EB-F7C19102E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588" y="5951538"/>
              <a:ext cx="430213" cy="482600"/>
            </a:xfrm>
            <a:custGeom>
              <a:avLst/>
              <a:gdLst>
                <a:gd name="T0" fmla="*/ 2147483646 w 542"/>
                <a:gd name="T1" fmla="*/ 0 h 607"/>
                <a:gd name="T2" fmla="*/ 2147483646 w 542"/>
                <a:gd name="T3" fmla="*/ 2147483646 h 607"/>
                <a:gd name="T4" fmla="*/ 0 w 542"/>
                <a:gd name="T5" fmla="*/ 2147483646 h 607"/>
                <a:gd name="T6" fmla="*/ 0 w 542"/>
                <a:gd name="T7" fmla="*/ 2147483646 h 607"/>
                <a:gd name="T8" fmla="*/ 2147483646 w 542"/>
                <a:gd name="T9" fmla="*/ 2147483646 h 607"/>
                <a:gd name="T10" fmla="*/ 2147483646 w 542"/>
                <a:gd name="T11" fmla="*/ 2147483646 h 607"/>
                <a:gd name="T12" fmla="*/ 2147483646 w 542"/>
                <a:gd name="T13" fmla="*/ 2147483646 h 607"/>
                <a:gd name="T14" fmla="*/ 2147483646 w 542"/>
                <a:gd name="T15" fmla="*/ 2147483646 h 607"/>
                <a:gd name="T16" fmla="*/ 2147483646 w 542"/>
                <a:gd name="T17" fmla="*/ 2147483646 h 607"/>
                <a:gd name="T18" fmla="*/ 0 w 542"/>
                <a:gd name="T19" fmla="*/ 2147483646 h 607"/>
                <a:gd name="T20" fmla="*/ 0 w 542"/>
                <a:gd name="T21" fmla="*/ 2147483646 h 607"/>
                <a:gd name="T22" fmla="*/ 2147483646 w 542"/>
                <a:gd name="T23" fmla="*/ 2147483646 h 607"/>
                <a:gd name="T24" fmla="*/ 2147483646 w 542"/>
                <a:gd name="T25" fmla="*/ 2147483646 h 607"/>
                <a:gd name="T26" fmla="*/ 2147483646 w 542"/>
                <a:gd name="T27" fmla="*/ 2147483646 h 607"/>
                <a:gd name="T28" fmla="*/ 2147483646 w 542"/>
                <a:gd name="T29" fmla="*/ 2147483646 h 607"/>
                <a:gd name="T30" fmla="*/ 2147483646 w 542"/>
                <a:gd name="T31" fmla="*/ 2147483646 h 607"/>
                <a:gd name="T32" fmla="*/ 2147483646 w 542"/>
                <a:gd name="T33" fmla="*/ 2147483646 h 607"/>
                <a:gd name="T34" fmla="*/ 2147483646 w 542"/>
                <a:gd name="T35" fmla="*/ 2147483646 h 607"/>
                <a:gd name="T36" fmla="*/ 2147483646 w 542"/>
                <a:gd name="T37" fmla="*/ 2147483646 h 607"/>
                <a:gd name="T38" fmla="*/ 2147483646 w 542"/>
                <a:gd name="T39" fmla="*/ 2147483646 h 607"/>
                <a:gd name="T40" fmla="*/ 2147483646 w 542"/>
                <a:gd name="T41" fmla="*/ 2147483646 h 607"/>
                <a:gd name="T42" fmla="*/ 2147483646 w 542"/>
                <a:gd name="T43" fmla="*/ 2147483646 h 607"/>
                <a:gd name="T44" fmla="*/ 2147483646 w 542"/>
                <a:gd name="T45" fmla="*/ 2147483646 h 607"/>
                <a:gd name="T46" fmla="*/ 2147483646 w 542"/>
                <a:gd name="T47" fmla="*/ 2147483646 h 607"/>
                <a:gd name="T48" fmla="*/ 2147483646 w 542"/>
                <a:gd name="T49" fmla="*/ 2147483646 h 607"/>
                <a:gd name="T50" fmla="*/ 2147483646 w 542"/>
                <a:gd name="T51" fmla="*/ 2147483646 h 607"/>
                <a:gd name="T52" fmla="*/ 2147483646 w 542"/>
                <a:gd name="T53" fmla="*/ 2147483646 h 607"/>
                <a:gd name="T54" fmla="*/ 2147483646 w 542"/>
                <a:gd name="T55" fmla="*/ 2147483646 h 607"/>
                <a:gd name="T56" fmla="*/ 2147483646 w 542"/>
                <a:gd name="T57" fmla="*/ 2147483646 h 607"/>
                <a:gd name="T58" fmla="*/ 2147483646 w 542"/>
                <a:gd name="T59" fmla="*/ 2147483646 h 607"/>
                <a:gd name="T60" fmla="*/ 2147483646 w 542"/>
                <a:gd name="T61" fmla="*/ 2147483646 h 607"/>
                <a:gd name="T62" fmla="*/ 2147483646 w 542"/>
                <a:gd name="T63" fmla="*/ 2147483646 h 607"/>
                <a:gd name="T64" fmla="*/ 2147483646 w 542"/>
                <a:gd name="T65" fmla="*/ 2147483646 h 607"/>
                <a:gd name="T66" fmla="*/ 2147483646 w 542"/>
                <a:gd name="T67" fmla="*/ 2147483646 h 607"/>
                <a:gd name="T68" fmla="*/ 2147483646 w 542"/>
                <a:gd name="T69" fmla="*/ 2147483646 h 607"/>
                <a:gd name="T70" fmla="*/ 2147483646 w 542"/>
                <a:gd name="T71" fmla="*/ 2147483646 h 607"/>
                <a:gd name="T72" fmla="*/ 2147483646 w 542"/>
                <a:gd name="T73" fmla="*/ 2147483646 h 607"/>
                <a:gd name="T74" fmla="*/ 2147483646 w 542"/>
                <a:gd name="T75" fmla="*/ 2147483646 h 607"/>
                <a:gd name="T76" fmla="*/ 2147483646 w 542"/>
                <a:gd name="T77" fmla="*/ 2147483646 h 607"/>
                <a:gd name="T78" fmla="*/ 2147483646 w 542"/>
                <a:gd name="T79" fmla="*/ 2147483646 h 607"/>
                <a:gd name="T80" fmla="*/ 2147483646 w 542"/>
                <a:gd name="T81" fmla="*/ 2147483646 h 607"/>
                <a:gd name="T82" fmla="*/ 2147483646 w 542"/>
                <a:gd name="T83" fmla="*/ 2147483646 h 607"/>
                <a:gd name="T84" fmla="*/ 2147483646 w 542"/>
                <a:gd name="T85" fmla="*/ 2147483646 h 607"/>
                <a:gd name="T86" fmla="*/ 2147483646 w 542"/>
                <a:gd name="T87" fmla="*/ 2147483646 h 607"/>
                <a:gd name="T88" fmla="*/ 2147483646 w 542"/>
                <a:gd name="T89" fmla="*/ 0 h 6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42"/>
                <a:gd name="T136" fmla="*/ 0 h 607"/>
                <a:gd name="T137" fmla="*/ 542 w 542"/>
                <a:gd name="T138" fmla="*/ 607 h 60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42" h="607">
                  <a:moveTo>
                    <a:pt x="542" y="0"/>
                  </a:moveTo>
                  <a:lnTo>
                    <a:pt x="377" y="111"/>
                  </a:lnTo>
                  <a:lnTo>
                    <a:pt x="0" y="15"/>
                  </a:lnTo>
                  <a:lnTo>
                    <a:pt x="0" y="33"/>
                  </a:lnTo>
                  <a:lnTo>
                    <a:pt x="377" y="137"/>
                  </a:lnTo>
                  <a:lnTo>
                    <a:pt x="380" y="159"/>
                  </a:lnTo>
                  <a:lnTo>
                    <a:pt x="378" y="187"/>
                  </a:lnTo>
                  <a:lnTo>
                    <a:pt x="375" y="214"/>
                  </a:lnTo>
                  <a:lnTo>
                    <a:pt x="373" y="226"/>
                  </a:lnTo>
                  <a:lnTo>
                    <a:pt x="0" y="112"/>
                  </a:lnTo>
                  <a:lnTo>
                    <a:pt x="0" y="140"/>
                  </a:lnTo>
                  <a:lnTo>
                    <a:pt x="192" y="205"/>
                  </a:lnTo>
                  <a:lnTo>
                    <a:pt x="192" y="607"/>
                  </a:lnTo>
                  <a:lnTo>
                    <a:pt x="220" y="592"/>
                  </a:lnTo>
                  <a:lnTo>
                    <a:pt x="220" y="212"/>
                  </a:lnTo>
                  <a:lnTo>
                    <a:pt x="278" y="229"/>
                  </a:lnTo>
                  <a:lnTo>
                    <a:pt x="278" y="572"/>
                  </a:lnTo>
                  <a:lnTo>
                    <a:pt x="306" y="551"/>
                  </a:lnTo>
                  <a:lnTo>
                    <a:pt x="307" y="239"/>
                  </a:lnTo>
                  <a:lnTo>
                    <a:pt x="341" y="247"/>
                  </a:lnTo>
                  <a:lnTo>
                    <a:pt x="341" y="537"/>
                  </a:lnTo>
                  <a:lnTo>
                    <a:pt x="367" y="525"/>
                  </a:lnTo>
                  <a:lnTo>
                    <a:pt x="367" y="254"/>
                  </a:lnTo>
                  <a:lnTo>
                    <a:pt x="385" y="254"/>
                  </a:lnTo>
                  <a:lnTo>
                    <a:pt x="407" y="245"/>
                  </a:lnTo>
                  <a:lnTo>
                    <a:pt x="431" y="230"/>
                  </a:lnTo>
                  <a:lnTo>
                    <a:pt x="457" y="212"/>
                  </a:lnTo>
                  <a:lnTo>
                    <a:pt x="481" y="191"/>
                  </a:lnTo>
                  <a:lnTo>
                    <a:pt x="501" y="169"/>
                  </a:lnTo>
                  <a:lnTo>
                    <a:pt x="516" y="150"/>
                  </a:lnTo>
                  <a:lnTo>
                    <a:pt x="523" y="134"/>
                  </a:lnTo>
                  <a:lnTo>
                    <a:pt x="516" y="136"/>
                  </a:lnTo>
                  <a:lnTo>
                    <a:pt x="506" y="141"/>
                  </a:lnTo>
                  <a:lnTo>
                    <a:pt x="494" y="152"/>
                  </a:lnTo>
                  <a:lnTo>
                    <a:pt x="478" y="166"/>
                  </a:lnTo>
                  <a:lnTo>
                    <a:pt x="460" y="182"/>
                  </a:lnTo>
                  <a:lnTo>
                    <a:pt x="441" y="197"/>
                  </a:lnTo>
                  <a:lnTo>
                    <a:pt x="420" y="209"/>
                  </a:lnTo>
                  <a:lnTo>
                    <a:pt x="399" y="219"/>
                  </a:lnTo>
                  <a:lnTo>
                    <a:pt x="405" y="194"/>
                  </a:lnTo>
                  <a:lnTo>
                    <a:pt x="405" y="165"/>
                  </a:lnTo>
                  <a:lnTo>
                    <a:pt x="403" y="140"/>
                  </a:lnTo>
                  <a:lnTo>
                    <a:pt x="402" y="130"/>
                  </a:lnTo>
                  <a:lnTo>
                    <a:pt x="534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67">
              <a:extLst>
                <a:ext uri="{FF2B5EF4-FFF2-40B4-BE49-F238E27FC236}">
                  <a16:creationId xmlns:a16="http://schemas.microsoft.com/office/drawing/2014/main" id="{69F5D4EB-59C8-4368-A1A8-57702B7FF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63" y="5245100"/>
              <a:ext cx="854075" cy="1593850"/>
            </a:xfrm>
            <a:custGeom>
              <a:avLst/>
              <a:gdLst>
                <a:gd name="T0" fmla="*/ 2147483646 w 1075"/>
                <a:gd name="T1" fmla="*/ 2147483646 h 2008"/>
                <a:gd name="T2" fmla="*/ 2147483646 w 1075"/>
                <a:gd name="T3" fmla="*/ 2147483646 h 2008"/>
                <a:gd name="T4" fmla="*/ 2147483646 w 1075"/>
                <a:gd name="T5" fmla="*/ 2147483646 h 2008"/>
                <a:gd name="T6" fmla="*/ 2147483646 w 1075"/>
                <a:gd name="T7" fmla="*/ 2147483646 h 2008"/>
                <a:gd name="T8" fmla="*/ 2147483646 w 1075"/>
                <a:gd name="T9" fmla="*/ 2147483646 h 2008"/>
                <a:gd name="T10" fmla="*/ 2147483646 w 1075"/>
                <a:gd name="T11" fmla="*/ 2147483646 h 2008"/>
                <a:gd name="T12" fmla="*/ 2147483646 w 1075"/>
                <a:gd name="T13" fmla="*/ 2147483646 h 2008"/>
                <a:gd name="T14" fmla="*/ 2147483646 w 1075"/>
                <a:gd name="T15" fmla="*/ 2147483646 h 2008"/>
                <a:gd name="T16" fmla="*/ 2147483646 w 1075"/>
                <a:gd name="T17" fmla="*/ 2147483646 h 2008"/>
                <a:gd name="T18" fmla="*/ 2147483646 w 1075"/>
                <a:gd name="T19" fmla="*/ 2147483646 h 2008"/>
                <a:gd name="T20" fmla="*/ 2147483646 w 1075"/>
                <a:gd name="T21" fmla="*/ 2147483646 h 2008"/>
                <a:gd name="T22" fmla="*/ 2147483646 w 1075"/>
                <a:gd name="T23" fmla="*/ 2147483646 h 2008"/>
                <a:gd name="T24" fmla="*/ 2147483646 w 1075"/>
                <a:gd name="T25" fmla="*/ 2147483646 h 2008"/>
                <a:gd name="T26" fmla="*/ 2147483646 w 1075"/>
                <a:gd name="T27" fmla="*/ 2147483646 h 2008"/>
                <a:gd name="T28" fmla="*/ 2147483646 w 1075"/>
                <a:gd name="T29" fmla="*/ 2147483646 h 2008"/>
                <a:gd name="T30" fmla="*/ 2147483646 w 1075"/>
                <a:gd name="T31" fmla="*/ 2147483646 h 2008"/>
                <a:gd name="T32" fmla="*/ 2147483646 w 1075"/>
                <a:gd name="T33" fmla="*/ 2147483646 h 2008"/>
                <a:gd name="T34" fmla="*/ 2147483646 w 1075"/>
                <a:gd name="T35" fmla="*/ 2147483646 h 2008"/>
                <a:gd name="T36" fmla="*/ 2147483646 w 1075"/>
                <a:gd name="T37" fmla="*/ 2147483646 h 2008"/>
                <a:gd name="T38" fmla="*/ 2147483646 w 1075"/>
                <a:gd name="T39" fmla="*/ 2147483646 h 2008"/>
                <a:gd name="T40" fmla="*/ 2147483646 w 1075"/>
                <a:gd name="T41" fmla="*/ 2147483646 h 2008"/>
                <a:gd name="T42" fmla="*/ 2147483646 w 1075"/>
                <a:gd name="T43" fmla="*/ 2147483646 h 2008"/>
                <a:gd name="T44" fmla="*/ 2147483646 w 1075"/>
                <a:gd name="T45" fmla="*/ 2147483646 h 2008"/>
                <a:gd name="T46" fmla="*/ 2147483646 w 1075"/>
                <a:gd name="T47" fmla="*/ 2147483646 h 2008"/>
                <a:gd name="T48" fmla="*/ 2147483646 w 1075"/>
                <a:gd name="T49" fmla="*/ 2147483646 h 2008"/>
                <a:gd name="T50" fmla="*/ 2147483646 w 1075"/>
                <a:gd name="T51" fmla="*/ 2147483646 h 2008"/>
                <a:gd name="T52" fmla="*/ 2147483646 w 1075"/>
                <a:gd name="T53" fmla="*/ 2147483646 h 2008"/>
                <a:gd name="T54" fmla="*/ 2147483646 w 1075"/>
                <a:gd name="T55" fmla="*/ 2147483646 h 2008"/>
                <a:gd name="T56" fmla="*/ 2147483646 w 1075"/>
                <a:gd name="T57" fmla="*/ 2147483646 h 2008"/>
                <a:gd name="T58" fmla="*/ 2147483646 w 1075"/>
                <a:gd name="T59" fmla="*/ 2000373825 h 2008"/>
                <a:gd name="T60" fmla="*/ 2147483646 w 1075"/>
                <a:gd name="T61" fmla="*/ 2147483646 h 2008"/>
                <a:gd name="T62" fmla="*/ 2147483646 w 1075"/>
                <a:gd name="T63" fmla="*/ 2147483646 h 2008"/>
                <a:gd name="T64" fmla="*/ 2147483646 w 1075"/>
                <a:gd name="T65" fmla="*/ 2147483646 h 2008"/>
                <a:gd name="T66" fmla="*/ 2147483646 w 1075"/>
                <a:gd name="T67" fmla="*/ 2147483646 h 2008"/>
                <a:gd name="T68" fmla="*/ 2147483646 w 1075"/>
                <a:gd name="T69" fmla="*/ 2147483646 h 2008"/>
                <a:gd name="T70" fmla="*/ 2147483646 w 1075"/>
                <a:gd name="T71" fmla="*/ 2147483646 h 2008"/>
                <a:gd name="T72" fmla="*/ 2147483646 w 1075"/>
                <a:gd name="T73" fmla="*/ 2147483646 h 2008"/>
                <a:gd name="T74" fmla="*/ 2147483646 w 1075"/>
                <a:gd name="T75" fmla="*/ 2147483646 h 2008"/>
                <a:gd name="T76" fmla="*/ 2147483646 w 1075"/>
                <a:gd name="T77" fmla="*/ 2147483646 h 2008"/>
                <a:gd name="T78" fmla="*/ 2147483646 w 1075"/>
                <a:gd name="T79" fmla="*/ 2147483646 h 2008"/>
                <a:gd name="T80" fmla="*/ 2147483646 w 1075"/>
                <a:gd name="T81" fmla="*/ 2147483646 h 2008"/>
                <a:gd name="T82" fmla="*/ 2147483646 w 1075"/>
                <a:gd name="T83" fmla="*/ 2147483646 h 2008"/>
                <a:gd name="T84" fmla="*/ 2147483646 w 1075"/>
                <a:gd name="T85" fmla="*/ 2147483646 h 2008"/>
                <a:gd name="T86" fmla="*/ 2147483646 w 1075"/>
                <a:gd name="T87" fmla="*/ 2147483646 h 2008"/>
                <a:gd name="T88" fmla="*/ 2147483646 w 1075"/>
                <a:gd name="T89" fmla="*/ 2147483646 h 2008"/>
                <a:gd name="T90" fmla="*/ 2147483646 w 1075"/>
                <a:gd name="T91" fmla="*/ 2147483646 h 2008"/>
                <a:gd name="T92" fmla="*/ 2147483646 w 1075"/>
                <a:gd name="T93" fmla="*/ 2147483646 h 2008"/>
                <a:gd name="T94" fmla="*/ 2147483646 w 1075"/>
                <a:gd name="T95" fmla="*/ 2147483646 h 2008"/>
                <a:gd name="T96" fmla="*/ 2147483646 w 1075"/>
                <a:gd name="T97" fmla="*/ 2147483646 h 2008"/>
                <a:gd name="T98" fmla="*/ 2147483646 w 1075"/>
                <a:gd name="T99" fmla="*/ 2147483646 h 2008"/>
                <a:gd name="T100" fmla="*/ 2147483646 w 1075"/>
                <a:gd name="T101" fmla="*/ 2147483646 h 2008"/>
                <a:gd name="T102" fmla="*/ 2147483646 w 1075"/>
                <a:gd name="T103" fmla="*/ 2147483646 h 2008"/>
                <a:gd name="T104" fmla="*/ 2147483646 w 1075"/>
                <a:gd name="T105" fmla="*/ 2147483646 h 2008"/>
                <a:gd name="T106" fmla="*/ 2147483646 w 1075"/>
                <a:gd name="T107" fmla="*/ 2147483646 h 2008"/>
                <a:gd name="T108" fmla="*/ 2147483646 w 1075"/>
                <a:gd name="T109" fmla="*/ 2147483646 h 2008"/>
                <a:gd name="T110" fmla="*/ 2147483646 w 1075"/>
                <a:gd name="T111" fmla="*/ 2147483646 h 2008"/>
                <a:gd name="T112" fmla="*/ 2147483646 w 1075"/>
                <a:gd name="T113" fmla="*/ 2147483646 h 200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75"/>
                <a:gd name="T172" fmla="*/ 0 h 2008"/>
                <a:gd name="T173" fmla="*/ 1075 w 1075"/>
                <a:gd name="T174" fmla="*/ 2008 h 200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75" h="2008">
                  <a:moveTo>
                    <a:pt x="122" y="2008"/>
                  </a:moveTo>
                  <a:lnTo>
                    <a:pt x="164" y="2008"/>
                  </a:lnTo>
                  <a:lnTo>
                    <a:pt x="175" y="1976"/>
                  </a:lnTo>
                  <a:lnTo>
                    <a:pt x="189" y="1938"/>
                  </a:lnTo>
                  <a:lnTo>
                    <a:pt x="203" y="1898"/>
                  </a:lnTo>
                  <a:lnTo>
                    <a:pt x="218" y="1856"/>
                  </a:lnTo>
                  <a:lnTo>
                    <a:pt x="235" y="1816"/>
                  </a:lnTo>
                  <a:lnTo>
                    <a:pt x="251" y="1779"/>
                  </a:lnTo>
                  <a:lnTo>
                    <a:pt x="268" y="1747"/>
                  </a:lnTo>
                  <a:lnTo>
                    <a:pt x="285" y="1723"/>
                  </a:lnTo>
                  <a:lnTo>
                    <a:pt x="290" y="1717"/>
                  </a:lnTo>
                  <a:lnTo>
                    <a:pt x="301" y="1708"/>
                  </a:lnTo>
                  <a:lnTo>
                    <a:pt x="317" y="1692"/>
                  </a:lnTo>
                  <a:lnTo>
                    <a:pt x="333" y="1677"/>
                  </a:lnTo>
                  <a:lnTo>
                    <a:pt x="350" y="1660"/>
                  </a:lnTo>
                  <a:lnTo>
                    <a:pt x="364" y="1648"/>
                  </a:lnTo>
                  <a:lnTo>
                    <a:pt x="374" y="1638"/>
                  </a:lnTo>
                  <a:lnTo>
                    <a:pt x="378" y="1634"/>
                  </a:lnTo>
                  <a:lnTo>
                    <a:pt x="697" y="1412"/>
                  </a:lnTo>
                  <a:lnTo>
                    <a:pt x="813" y="1371"/>
                  </a:lnTo>
                  <a:lnTo>
                    <a:pt x="828" y="1370"/>
                  </a:lnTo>
                  <a:lnTo>
                    <a:pt x="845" y="1369"/>
                  </a:lnTo>
                  <a:lnTo>
                    <a:pt x="863" y="1367"/>
                  </a:lnTo>
                  <a:lnTo>
                    <a:pt x="881" y="1367"/>
                  </a:lnTo>
                  <a:lnTo>
                    <a:pt x="900" y="1366"/>
                  </a:lnTo>
                  <a:lnTo>
                    <a:pt x="918" y="1366"/>
                  </a:lnTo>
                  <a:lnTo>
                    <a:pt x="938" y="1366"/>
                  </a:lnTo>
                  <a:lnTo>
                    <a:pt x="956" y="1366"/>
                  </a:lnTo>
                  <a:lnTo>
                    <a:pt x="972" y="1366"/>
                  </a:lnTo>
                  <a:lnTo>
                    <a:pt x="988" y="1366"/>
                  </a:lnTo>
                  <a:lnTo>
                    <a:pt x="1002" y="1366"/>
                  </a:lnTo>
                  <a:lnTo>
                    <a:pt x="1014" y="1366"/>
                  </a:lnTo>
                  <a:lnTo>
                    <a:pt x="1025" y="1366"/>
                  </a:lnTo>
                  <a:lnTo>
                    <a:pt x="1032" y="1366"/>
                  </a:lnTo>
                  <a:lnTo>
                    <a:pt x="1038" y="1364"/>
                  </a:lnTo>
                  <a:lnTo>
                    <a:pt x="1039" y="1364"/>
                  </a:lnTo>
                  <a:lnTo>
                    <a:pt x="1025" y="1357"/>
                  </a:lnTo>
                  <a:lnTo>
                    <a:pt x="1003" y="1352"/>
                  </a:lnTo>
                  <a:lnTo>
                    <a:pt x="975" y="1348"/>
                  </a:lnTo>
                  <a:lnTo>
                    <a:pt x="946" y="1344"/>
                  </a:lnTo>
                  <a:lnTo>
                    <a:pt x="917" y="1341"/>
                  </a:lnTo>
                  <a:lnTo>
                    <a:pt x="893" y="1339"/>
                  </a:lnTo>
                  <a:lnTo>
                    <a:pt x="877" y="1338"/>
                  </a:lnTo>
                  <a:lnTo>
                    <a:pt x="870" y="1338"/>
                  </a:lnTo>
                  <a:lnTo>
                    <a:pt x="846" y="1337"/>
                  </a:lnTo>
                  <a:lnTo>
                    <a:pt x="821" y="1338"/>
                  </a:lnTo>
                  <a:lnTo>
                    <a:pt x="796" y="1342"/>
                  </a:lnTo>
                  <a:lnTo>
                    <a:pt x="771" y="1348"/>
                  </a:lnTo>
                  <a:lnTo>
                    <a:pt x="746" y="1355"/>
                  </a:lnTo>
                  <a:lnTo>
                    <a:pt x="722" y="1363"/>
                  </a:lnTo>
                  <a:lnTo>
                    <a:pt x="699" y="1373"/>
                  </a:lnTo>
                  <a:lnTo>
                    <a:pt x="678" y="1384"/>
                  </a:lnTo>
                  <a:lnTo>
                    <a:pt x="354" y="1608"/>
                  </a:lnTo>
                  <a:lnTo>
                    <a:pt x="329" y="1627"/>
                  </a:lnTo>
                  <a:lnTo>
                    <a:pt x="307" y="1647"/>
                  </a:lnTo>
                  <a:lnTo>
                    <a:pt x="288" y="1665"/>
                  </a:lnTo>
                  <a:lnTo>
                    <a:pt x="271" y="1681"/>
                  </a:lnTo>
                  <a:lnTo>
                    <a:pt x="256" y="1699"/>
                  </a:lnTo>
                  <a:lnTo>
                    <a:pt x="243" y="1717"/>
                  </a:lnTo>
                  <a:lnTo>
                    <a:pt x="231" y="1737"/>
                  </a:lnTo>
                  <a:lnTo>
                    <a:pt x="219" y="1758"/>
                  </a:lnTo>
                  <a:lnTo>
                    <a:pt x="153" y="1936"/>
                  </a:lnTo>
                  <a:lnTo>
                    <a:pt x="135" y="1926"/>
                  </a:lnTo>
                  <a:lnTo>
                    <a:pt x="118" y="1916"/>
                  </a:lnTo>
                  <a:lnTo>
                    <a:pt x="103" y="1906"/>
                  </a:lnTo>
                  <a:lnTo>
                    <a:pt x="90" y="1897"/>
                  </a:lnTo>
                  <a:lnTo>
                    <a:pt x="78" y="1886"/>
                  </a:lnTo>
                  <a:lnTo>
                    <a:pt x="67" y="1872"/>
                  </a:lnTo>
                  <a:lnTo>
                    <a:pt x="54" y="1858"/>
                  </a:lnTo>
                  <a:lnTo>
                    <a:pt x="43" y="1842"/>
                  </a:lnTo>
                  <a:lnTo>
                    <a:pt x="36" y="1799"/>
                  </a:lnTo>
                  <a:lnTo>
                    <a:pt x="37" y="1755"/>
                  </a:lnTo>
                  <a:lnTo>
                    <a:pt x="46" y="1710"/>
                  </a:lnTo>
                  <a:lnTo>
                    <a:pt x="60" y="1672"/>
                  </a:lnTo>
                  <a:lnTo>
                    <a:pt x="75" y="1644"/>
                  </a:lnTo>
                  <a:lnTo>
                    <a:pt x="92" y="1621"/>
                  </a:lnTo>
                  <a:lnTo>
                    <a:pt x="111" y="1605"/>
                  </a:lnTo>
                  <a:lnTo>
                    <a:pt x="131" y="1590"/>
                  </a:lnTo>
                  <a:lnTo>
                    <a:pt x="151" y="1577"/>
                  </a:lnTo>
                  <a:lnTo>
                    <a:pt x="172" y="1566"/>
                  </a:lnTo>
                  <a:lnTo>
                    <a:pt x="192" y="1556"/>
                  </a:lnTo>
                  <a:lnTo>
                    <a:pt x="213" y="1545"/>
                  </a:lnTo>
                  <a:lnTo>
                    <a:pt x="217" y="1544"/>
                  </a:lnTo>
                  <a:lnTo>
                    <a:pt x="229" y="1537"/>
                  </a:lnTo>
                  <a:lnTo>
                    <a:pt x="247" y="1528"/>
                  </a:lnTo>
                  <a:lnTo>
                    <a:pt x="272" y="1516"/>
                  </a:lnTo>
                  <a:lnTo>
                    <a:pt x="301" y="1502"/>
                  </a:lnTo>
                  <a:lnTo>
                    <a:pt x="333" y="1485"/>
                  </a:lnTo>
                  <a:lnTo>
                    <a:pt x="369" y="1469"/>
                  </a:lnTo>
                  <a:lnTo>
                    <a:pt x="406" y="1451"/>
                  </a:lnTo>
                  <a:lnTo>
                    <a:pt x="443" y="1431"/>
                  </a:lnTo>
                  <a:lnTo>
                    <a:pt x="481" y="1413"/>
                  </a:lnTo>
                  <a:lnTo>
                    <a:pt x="515" y="1396"/>
                  </a:lnTo>
                  <a:lnTo>
                    <a:pt x="547" y="1380"/>
                  </a:lnTo>
                  <a:lnTo>
                    <a:pt x="576" y="1366"/>
                  </a:lnTo>
                  <a:lnTo>
                    <a:pt x="600" y="1355"/>
                  </a:lnTo>
                  <a:lnTo>
                    <a:pt x="620" y="1345"/>
                  </a:lnTo>
                  <a:lnTo>
                    <a:pt x="631" y="1339"/>
                  </a:lnTo>
                  <a:lnTo>
                    <a:pt x="647" y="1332"/>
                  </a:lnTo>
                  <a:lnTo>
                    <a:pt x="667" y="1327"/>
                  </a:lnTo>
                  <a:lnTo>
                    <a:pt x="686" y="1323"/>
                  </a:lnTo>
                  <a:lnTo>
                    <a:pt x="704" y="1319"/>
                  </a:lnTo>
                  <a:lnTo>
                    <a:pt x="721" y="1317"/>
                  </a:lnTo>
                  <a:lnTo>
                    <a:pt x="735" y="1314"/>
                  </a:lnTo>
                  <a:lnTo>
                    <a:pt x="745" y="1313"/>
                  </a:lnTo>
                  <a:lnTo>
                    <a:pt x="747" y="1312"/>
                  </a:lnTo>
                  <a:lnTo>
                    <a:pt x="738" y="1305"/>
                  </a:lnTo>
                  <a:lnTo>
                    <a:pt x="727" y="1299"/>
                  </a:lnTo>
                  <a:lnTo>
                    <a:pt x="714" y="1298"/>
                  </a:lnTo>
                  <a:lnTo>
                    <a:pt x="702" y="1298"/>
                  </a:lnTo>
                  <a:lnTo>
                    <a:pt x="689" y="1299"/>
                  </a:lnTo>
                  <a:lnTo>
                    <a:pt x="677" y="1300"/>
                  </a:lnTo>
                  <a:lnTo>
                    <a:pt x="664" y="1303"/>
                  </a:lnTo>
                  <a:lnTo>
                    <a:pt x="652" y="1303"/>
                  </a:lnTo>
                  <a:lnTo>
                    <a:pt x="658" y="1249"/>
                  </a:lnTo>
                  <a:lnTo>
                    <a:pt x="660" y="1241"/>
                  </a:lnTo>
                  <a:lnTo>
                    <a:pt x="663" y="1234"/>
                  </a:lnTo>
                  <a:lnTo>
                    <a:pt x="667" y="1228"/>
                  </a:lnTo>
                  <a:lnTo>
                    <a:pt x="675" y="1227"/>
                  </a:lnTo>
                  <a:lnTo>
                    <a:pt x="681" y="1235"/>
                  </a:lnTo>
                  <a:lnTo>
                    <a:pt x="688" y="1243"/>
                  </a:lnTo>
                  <a:lnTo>
                    <a:pt x="696" y="1249"/>
                  </a:lnTo>
                  <a:lnTo>
                    <a:pt x="703" y="1255"/>
                  </a:lnTo>
                  <a:lnTo>
                    <a:pt x="711" y="1259"/>
                  </a:lnTo>
                  <a:lnTo>
                    <a:pt x="721" y="1262"/>
                  </a:lnTo>
                  <a:lnTo>
                    <a:pt x="729" y="1263"/>
                  </a:lnTo>
                  <a:lnTo>
                    <a:pt x="739" y="1263"/>
                  </a:lnTo>
                  <a:lnTo>
                    <a:pt x="761" y="1266"/>
                  </a:lnTo>
                  <a:lnTo>
                    <a:pt x="784" y="1267"/>
                  </a:lnTo>
                  <a:lnTo>
                    <a:pt x="806" y="1267"/>
                  </a:lnTo>
                  <a:lnTo>
                    <a:pt x="829" y="1266"/>
                  </a:lnTo>
                  <a:lnTo>
                    <a:pt x="853" y="1263"/>
                  </a:lnTo>
                  <a:lnTo>
                    <a:pt x="877" y="1260"/>
                  </a:lnTo>
                  <a:lnTo>
                    <a:pt x="899" y="1257"/>
                  </a:lnTo>
                  <a:lnTo>
                    <a:pt x="922" y="1255"/>
                  </a:lnTo>
                  <a:lnTo>
                    <a:pt x="945" y="1252"/>
                  </a:lnTo>
                  <a:lnTo>
                    <a:pt x="967" y="1249"/>
                  </a:lnTo>
                  <a:lnTo>
                    <a:pt x="988" y="1249"/>
                  </a:lnTo>
                  <a:lnTo>
                    <a:pt x="1007" y="1249"/>
                  </a:lnTo>
                  <a:lnTo>
                    <a:pt x="1027" y="1252"/>
                  </a:lnTo>
                  <a:lnTo>
                    <a:pt x="1043" y="1256"/>
                  </a:lnTo>
                  <a:lnTo>
                    <a:pt x="1059" y="1262"/>
                  </a:lnTo>
                  <a:lnTo>
                    <a:pt x="1072" y="1271"/>
                  </a:lnTo>
                  <a:lnTo>
                    <a:pt x="1074" y="1271"/>
                  </a:lnTo>
                  <a:lnTo>
                    <a:pt x="1075" y="1269"/>
                  </a:lnTo>
                  <a:lnTo>
                    <a:pt x="1075" y="1264"/>
                  </a:lnTo>
                  <a:lnTo>
                    <a:pt x="1074" y="1259"/>
                  </a:lnTo>
                  <a:lnTo>
                    <a:pt x="1071" y="1253"/>
                  </a:lnTo>
                  <a:lnTo>
                    <a:pt x="1067" y="1245"/>
                  </a:lnTo>
                  <a:lnTo>
                    <a:pt x="1060" y="1238"/>
                  </a:lnTo>
                  <a:lnTo>
                    <a:pt x="1050" y="1231"/>
                  </a:lnTo>
                  <a:lnTo>
                    <a:pt x="1039" y="1224"/>
                  </a:lnTo>
                  <a:lnTo>
                    <a:pt x="1024" y="1218"/>
                  </a:lnTo>
                  <a:lnTo>
                    <a:pt x="1006" y="1214"/>
                  </a:lnTo>
                  <a:lnTo>
                    <a:pt x="982" y="1213"/>
                  </a:lnTo>
                  <a:lnTo>
                    <a:pt x="956" y="1213"/>
                  </a:lnTo>
                  <a:lnTo>
                    <a:pt x="925" y="1216"/>
                  </a:lnTo>
                  <a:lnTo>
                    <a:pt x="889" y="1221"/>
                  </a:lnTo>
                  <a:lnTo>
                    <a:pt x="849" y="1231"/>
                  </a:lnTo>
                  <a:lnTo>
                    <a:pt x="827" y="1235"/>
                  </a:lnTo>
                  <a:lnTo>
                    <a:pt x="806" y="1237"/>
                  </a:lnTo>
                  <a:lnTo>
                    <a:pt x="786" y="1237"/>
                  </a:lnTo>
                  <a:lnTo>
                    <a:pt x="768" y="1235"/>
                  </a:lnTo>
                  <a:lnTo>
                    <a:pt x="750" y="1232"/>
                  </a:lnTo>
                  <a:lnTo>
                    <a:pt x="735" y="1230"/>
                  </a:lnTo>
                  <a:lnTo>
                    <a:pt x="721" y="1225"/>
                  </a:lnTo>
                  <a:lnTo>
                    <a:pt x="708" y="1223"/>
                  </a:lnTo>
                  <a:lnTo>
                    <a:pt x="703" y="1214"/>
                  </a:lnTo>
                  <a:lnTo>
                    <a:pt x="689" y="1193"/>
                  </a:lnTo>
                  <a:lnTo>
                    <a:pt x="675" y="1166"/>
                  </a:lnTo>
                  <a:lnTo>
                    <a:pt x="671" y="1138"/>
                  </a:lnTo>
                  <a:lnTo>
                    <a:pt x="711" y="579"/>
                  </a:lnTo>
                  <a:lnTo>
                    <a:pt x="721" y="546"/>
                  </a:lnTo>
                  <a:lnTo>
                    <a:pt x="738" y="518"/>
                  </a:lnTo>
                  <a:lnTo>
                    <a:pt x="761" y="496"/>
                  </a:lnTo>
                  <a:lnTo>
                    <a:pt x="788" y="478"/>
                  </a:lnTo>
                  <a:lnTo>
                    <a:pt x="817" y="464"/>
                  </a:lnTo>
                  <a:lnTo>
                    <a:pt x="849" y="453"/>
                  </a:lnTo>
                  <a:lnTo>
                    <a:pt x="879" y="444"/>
                  </a:lnTo>
                  <a:lnTo>
                    <a:pt x="909" y="436"/>
                  </a:lnTo>
                  <a:lnTo>
                    <a:pt x="903" y="414"/>
                  </a:lnTo>
                  <a:lnTo>
                    <a:pt x="896" y="393"/>
                  </a:lnTo>
                  <a:lnTo>
                    <a:pt x="889" y="372"/>
                  </a:lnTo>
                  <a:lnTo>
                    <a:pt x="886" y="350"/>
                  </a:lnTo>
                  <a:lnTo>
                    <a:pt x="890" y="351"/>
                  </a:lnTo>
                  <a:lnTo>
                    <a:pt x="896" y="354"/>
                  </a:lnTo>
                  <a:lnTo>
                    <a:pt x="904" y="360"/>
                  </a:lnTo>
                  <a:lnTo>
                    <a:pt x="913" y="364"/>
                  </a:lnTo>
                  <a:lnTo>
                    <a:pt x="922" y="369"/>
                  </a:lnTo>
                  <a:lnTo>
                    <a:pt x="931" y="374"/>
                  </a:lnTo>
                  <a:lnTo>
                    <a:pt x="939" y="378"/>
                  </a:lnTo>
                  <a:lnTo>
                    <a:pt x="946" y="379"/>
                  </a:lnTo>
                  <a:lnTo>
                    <a:pt x="954" y="360"/>
                  </a:lnTo>
                  <a:lnTo>
                    <a:pt x="968" y="330"/>
                  </a:lnTo>
                  <a:lnTo>
                    <a:pt x="984" y="297"/>
                  </a:lnTo>
                  <a:lnTo>
                    <a:pt x="1002" y="261"/>
                  </a:lnTo>
                  <a:lnTo>
                    <a:pt x="1017" y="228"/>
                  </a:lnTo>
                  <a:lnTo>
                    <a:pt x="1031" y="198"/>
                  </a:lnTo>
                  <a:lnTo>
                    <a:pt x="1039" y="179"/>
                  </a:lnTo>
                  <a:lnTo>
                    <a:pt x="1043" y="172"/>
                  </a:lnTo>
                  <a:lnTo>
                    <a:pt x="1054" y="141"/>
                  </a:lnTo>
                  <a:lnTo>
                    <a:pt x="1061" y="108"/>
                  </a:lnTo>
                  <a:lnTo>
                    <a:pt x="1061" y="75"/>
                  </a:lnTo>
                  <a:lnTo>
                    <a:pt x="1050" y="43"/>
                  </a:lnTo>
                  <a:lnTo>
                    <a:pt x="1045" y="36"/>
                  </a:lnTo>
                  <a:lnTo>
                    <a:pt x="1039" y="28"/>
                  </a:lnTo>
                  <a:lnTo>
                    <a:pt x="1032" y="21"/>
                  </a:lnTo>
                  <a:lnTo>
                    <a:pt x="1027" y="14"/>
                  </a:lnTo>
                  <a:lnTo>
                    <a:pt x="1018" y="8"/>
                  </a:lnTo>
                  <a:lnTo>
                    <a:pt x="1011" y="4"/>
                  </a:lnTo>
                  <a:lnTo>
                    <a:pt x="1003" y="1"/>
                  </a:lnTo>
                  <a:lnTo>
                    <a:pt x="993" y="0"/>
                  </a:lnTo>
                  <a:lnTo>
                    <a:pt x="995" y="11"/>
                  </a:lnTo>
                  <a:lnTo>
                    <a:pt x="1004" y="18"/>
                  </a:lnTo>
                  <a:lnTo>
                    <a:pt x="1017" y="25"/>
                  </a:lnTo>
                  <a:lnTo>
                    <a:pt x="1027" y="33"/>
                  </a:lnTo>
                  <a:lnTo>
                    <a:pt x="1035" y="64"/>
                  </a:lnTo>
                  <a:lnTo>
                    <a:pt x="1034" y="97"/>
                  </a:lnTo>
                  <a:lnTo>
                    <a:pt x="1025" y="128"/>
                  </a:lnTo>
                  <a:lnTo>
                    <a:pt x="1013" y="157"/>
                  </a:lnTo>
                  <a:lnTo>
                    <a:pt x="1010" y="165"/>
                  </a:lnTo>
                  <a:lnTo>
                    <a:pt x="1002" y="185"/>
                  </a:lnTo>
                  <a:lnTo>
                    <a:pt x="989" y="214"/>
                  </a:lnTo>
                  <a:lnTo>
                    <a:pt x="975" y="247"/>
                  </a:lnTo>
                  <a:lnTo>
                    <a:pt x="960" y="282"/>
                  </a:lnTo>
                  <a:lnTo>
                    <a:pt x="946" y="312"/>
                  </a:lnTo>
                  <a:lnTo>
                    <a:pt x="936" y="336"/>
                  </a:lnTo>
                  <a:lnTo>
                    <a:pt x="929" y="347"/>
                  </a:lnTo>
                  <a:lnTo>
                    <a:pt x="922" y="344"/>
                  </a:lnTo>
                  <a:lnTo>
                    <a:pt x="914" y="342"/>
                  </a:lnTo>
                  <a:lnTo>
                    <a:pt x="907" y="339"/>
                  </a:lnTo>
                  <a:lnTo>
                    <a:pt x="899" y="336"/>
                  </a:lnTo>
                  <a:lnTo>
                    <a:pt x="890" y="333"/>
                  </a:lnTo>
                  <a:lnTo>
                    <a:pt x="884" y="332"/>
                  </a:lnTo>
                  <a:lnTo>
                    <a:pt x="877" y="330"/>
                  </a:lnTo>
                  <a:lnTo>
                    <a:pt x="870" y="329"/>
                  </a:lnTo>
                  <a:lnTo>
                    <a:pt x="868" y="353"/>
                  </a:lnTo>
                  <a:lnTo>
                    <a:pt x="872" y="375"/>
                  </a:lnTo>
                  <a:lnTo>
                    <a:pt x="877" y="399"/>
                  </a:lnTo>
                  <a:lnTo>
                    <a:pt x="878" y="421"/>
                  </a:lnTo>
                  <a:lnTo>
                    <a:pt x="859" y="422"/>
                  </a:lnTo>
                  <a:lnTo>
                    <a:pt x="839" y="426"/>
                  </a:lnTo>
                  <a:lnTo>
                    <a:pt x="821" y="433"/>
                  </a:lnTo>
                  <a:lnTo>
                    <a:pt x="802" y="442"/>
                  </a:lnTo>
                  <a:lnTo>
                    <a:pt x="784" y="451"/>
                  </a:lnTo>
                  <a:lnTo>
                    <a:pt x="767" y="462"/>
                  </a:lnTo>
                  <a:lnTo>
                    <a:pt x="752" y="475"/>
                  </a:lnTo>
                  <a:lnTo>
                    <a:pt x="738" y="488"/>
                  </a:lnTo>
                  <a:lnTo>
                    <a:pt x="740" y="483"/>
                  </a:lnTo>
                  <a:lnTo>
                    <a:pt x="750" y="471"/>
                  </a:lnTo>
                  <a:lnTo>
                    <a:pt x="763" y="453"/>
                  </a:lnTo>
                  <a:lnTo>
                    <a:pt x="781" y="429"/>
                  </a:lnTo>
                  <a:lnTo>
                    <a:pt x="802" y="400"/>
                  </a:lnTo>
                  <a:lnTo>
                    <a:pt x="825" y="367"/>
                  </a:lnTo>
                  <a:lnTo>
                    <a:pt x="850" y="332"/>
                  </a:lnTo>
                  <a:lnTo>
                    <a:pt x="875" y="294"/>
                  </a:lnTo>
                  <a:lnTo>
                    <a:pt x="900" y="257"/>
                  </a:lnTo>
                  <a:lnTo>
                    <a:pt x="925" y="219"/>
                  </a:lnTo>
                  <a:lnTo>
                    <a:pt x="949" y="183"/>
                  </a:lnTo>
                  <a:lnTo>
                    <a:pt x="970" y="150"/>
                  </a:lnTo>
                  <a:lnTo>
                    <a:pt x="988" y="119"/>
                  </a:lnTo>
                  <a:lnTo>
                    <a:pt x="1000" y="93"/>
                  </a:lnTo>
                  <a:lnTo>
                    <a:pt x="1010" y="72"/>
                  </a:lnTo>
                  <a:lnTo>
                    <a:pt x="1013" y="57"/>
                  </a:lnTo>
                  <a:lnTo>
                    <a:pt x="1004" y="40"/>
                  </a:lnTo>
                  <a:lnTo>
                    <a:pt x="996" y="29"/>
                  </a:lnTo>
                  <a:lnTo>
                    <a:pt x="985" y="25"/>
                  </a:lnTo>
                  <a:lnTo>
                    <a:pt x="972" y="28"/>
                  </a:lnTo>
                  <a:lnTo>
                    <a:pt x="981" y="34"/>
                  </a:lnTo>
                  <a:lnTo>
                    <a:pt x="986" y="41"/>
                  </a:lnTo>
                  <a:lnTo>
                    <a:pt x="989" y="48"/>
                  </a:lnTo>
                  <a:lnTo>
                    <a:pt x="993" y="57"/>
                  </a:lnTo>
                  <a:lnTo>
                    <a:pt x="989" y="72"/>
                  </a:lnTo>
                  <a:lnTo>
                    <a:pt x="981" y="93"/>
                  </a:lnTo>
                  <a:lnTo>
                    <a:pt x="967" y="118"/>
                  </a:lnTo>
                  <a:lnTo>
                    <a:pt x="950" y="146"/>
                  </a:lnTo>
                  <a:lnTo>
                    <a:pt x="931" y="178"/>
                  </a:lnTo>
                  <a:lnTo>
                    <a:pt x="909" y="210"/>
                  </a:lnTo>
                  <a:lnTo>
                    <a:pt x="886" y="244"/>
                  </a:lnTo>
                  <a:lnTo>
                    <a:pt x="863" y="278"/>
                  </a:lnTo>
                  <a:lnTo>
                    <a:pt x="839" y="311"/>
                  </a:lnTo>
                  <a:lnTo>
                    <a:pt x="815" y="342"/>
                  </a:lnTo>
                  <a:lnTo>
                    <a:pt x="795" y="371"/>
                  </a:lnTo>
                  <a:lnTo>
                    <a:pt x="775" y="397"/>
                  </a:lnTo>
                  <a:lnTo>
                    <a:pt x="760" y="418"/>
                  </a:lnTo>
                  <a:lnTo>
                    <a:pt x="747" y="435"/>
                  </a:lnTo>
                  <a:lnTo>
                    <a:pt x="739" y="444"/>
                  </a:lnTo>
                  <a:lnTo>
                    <a:pt x="736" y="449"/>
                  </a:lnTo>
                  <a:lnTo>
                    <a:pt x="732" y="435"/>
                  </a:lnTo>
                  <a:lnTo>
                    <a:pt x="725" y="412"/>
                  </a:lnTo>
                  <a:lnTo>
                    <a:pt x="715" y="386"/>
                  </a:lnTo>
                  <a:lnTo>
                    <a:pt x="706" y="357"/>
                  </a:lnTo>
                  <a:lnTo>
                    <a:pt x="695" y="329"/>
                  </a:lnTo>
                  <a:lnTo>
                    <a:pt x="685" y="307"/>
                  </a:lnTo>
                  <a:lnTo>
                    <a:pt x="678" y="293"/>
                  </a:lnTo>
                  <a:lnTo>
                    <a:pt x="674" y="289"/>
                  </a:lnTo>
                  <a:lnTo>
                    <a:pt x="683" y="330"/>
                  </a:lnTo>
                  <a:lnTo>
                    <a:pt x="693" y="376"/>
                  </a:lnTo>
                  <a:lnTo>
                    <a:pt x="700" y="422"/>
                  </a:lnTo>
                  <a:lnTo>
                    <a:pt x="706" y="464"/>
                  </a:lnTo>
                  <a:lnTo>
                    <a:pt x="699" y="451"/>
                  </a:lnTo>
                  <a:lnTo>
                    <a:pt x="690" y="439"/>
                  </a:lnTo>
                  <a:lnTo>
                    <a:pt x="682" y="426"/>
                  </a:lnTo>
                  <a:lnTo>
                    <a:pt x="674" y="414"/>
                  </a:lnTo>
                  <a:lnTo>
                    <a:pt x="664" y="404"/>
                  </a:lnTo>
                  <a:lnTo>
                    <a:pt x="654" y="396"/>
                  </a:lnTo>
                  <a:lnTo>
                    <a:pt x="645" y="389"/>
                  </a:lnTo>
                  <a:lnTo>
                    <a:pt x="633" y="386"/>
                  </a:lnTo>
                  <a:lnTo>
                    <a:pt x="635" y="389"/>
                  </a:lnTo>
                  <a:lnTo>
                    <a:pt x="640" y="397"/>
                  </a:lnTo>
                  <a:lnTo>
                    <a:pt x="652" y="410"/>
                  </a:lnTo>
                  <a:lnTo>
                    <a:pt x="664" y="425"/>
                  </a:lnTo>
                  <a:lnTo>
                    <a:pt x="678" y="444"/>
                  </a:lnTo>
                  <a:lnTo>
                    <a:pt x="692" y="467"/>
                  </a:lnTo>
                  <a:lnTo>
                    <a:pt x="703" y="489"/>
                  </a:lnTo>
                  <a:lnTo>
                    <a:pt x="710" y="514"/>
                  </a:lnTo>
                  <a:lnTo>
                    <a:pt x="704" y="525"/>
                  </a:lnTo>
                  <a:lnTo>
                    <a:pt x="699" y="539"/>
                  </a:lnTo>
                  <a:lnTo>
                    <a:pt x="693" y="551"/>
                  </a:lnTo>
                  <a:lnTo>
                    <a:pt x="692" y="560"/>
                  </a:lnTo>
                  <a:lnTo>
                    <a:pt x="688" y="593"/>
                  </a:lnTo>
                  <a:lnTo>
                    <a:pt x="681" y="654"/>
                  </a:lnTo>
                  <a:lnTo>
                    <a:pt x="674" y="732"/>
                  </a:lnTo>
                  <a:lnTo>
                    <a:pt x="667" y="817"/>
                  </a:lnTo>
                  <a:lnTo>
                    <a:pt x="661" y="900"/>
                  </a:lnTo>
                  <a:lnTo>
                    <a:pt x="656" y="973"/>
                  </a:lnTo>
                  <a:lnTo>
                    <a:pt x="652" y="1021"/>
                  </a:lnTo>
                  <a:lnTo>
                    <a:pt x="650" y="1041"/>
                  </a:lnTo>
                  <a:lnTo>
                    <a:pt x="647" y="1080"/>
                  </a:lnTo>
                  <a:lnTo>
                    <a:pt x="647" y="1117"/>
                  </a:lnTo>
                  <a:lnTo>
                    <a:pt x="650" y="1155"/>
                  </a:lnTo>
                  <a:lnTo>
                    <a:pt x="656" y="1189"/>
                  </a:lnTo>
                  <a:lnTo>
                    <a:pt x="653" y="1191"/>
                  </a:lnTo>
                  <a:lnTo>
                    <a:pt x="647" y="1193"/>
                  </a:lnTo>
                  <a:lnTo>
                    <a:pt x="638" y="1198"/>
                  </a:lnTo>
                  <a:lnTo>
                    <a:pt x="625" y="1200"/>
                  </a:lnTo>
                  <a:lnTo>
                    <a:pt x="611" y="1200"/>
                  </a:lnTo>
                  <a:lnTo>
                    <a:pt x="596" y="1198"/>
                  </a:lnTo>
                  <a:lnTo>
                    <a:pt x="579" y="1191"/>
                  </a:lnTo>
                  <a:lnTo>
                    <a:pt x="563" y="1177"/>
                  </a:lnTo>
                  <a:lnTo>
                    <a:pt x="575" y="902"/>
                  </a:lnTo>
                  <a:lnTo>
                    <a:pt x="575" y="859"/>
                  </a:lnTo>
                  <a:lnTo>
                    <a:pt x="568" y="818"/>
                  </a:lnTo>
                  <a:lnTo>
                    <a:pt x="557" y="788"/>
                  </a:lnTo>
                  <a:lnTo>
                    <a:pt x="547" y="775"/>
                  </a:lnTo>
                  <a:lnTo>
                    <a:pt x="546" y="785"/>
                  </a:lnTo>
                  <a:lnTo>
                    <a:pt x="549" y="811"/>
                  </a:lnTo>
                  <a:lnTo>
                    <a:pt x="550" y="845"/>
                  </a:lnTo>
                  <a:lnTo>
                    <a:pt x="547" y="874"/>
                  </a:lnTo>
                  <a:lnTo>
                    <a:pt x="542" y="916"/>
                  </a:lnTo>
                  <a:lnTo>
                    <a:pt x="532" y="1010"/>
                  </a:lnTo>
                  <a:lnTo>
                    <a:pt x="526" y="1118"/>
                  </a:lnTo>
                  <a:lnTo>
                    <a:pt x="536" y="1198"/>
                  </a:lnTo>
                  <a:lnTo>
                    <a:pt x="545" y="1209"/>
                  </a:lnTo>
                  <a:lnTo>
                    <a:pt x="554" y="1218"/>
                  </a:lnTo>
                  <a:lnTo>
                    <a:pt x="565" y="1224"/>
                  </a:lnTo>
                  <a:lnTo>
                    <a:pt x="578" y="1228"/>
                  </a:lnTo>
                  <a:lnTo>
                    <a:pt x="590" y="1231"/>
                  </a:lnTo>
                  <a:lnTo>
                    <a:pt x="604" y="1232"/>
                  </a:lnTo>
                  <a:lnTo>
                    <a:pt x="617" y="1232"/>
                  </a:lnTo>
                  <a:lnTo>
                    <a:pt x="628" y="1231"/>
                  </a:lnTo>
                  <a:lnTo>
                    <a:pt x="624" y="1252"/>
                  </a:lnTo>
                  <a:lnTo>
                    <a:pt x="618" y="1274"/>
                  </a:lnTo>
                  <a:lnTo>
                    <a:pt x="613" y="1298"/>
                  </a:lnTo>
                  <a:lnTo>
                    <a:pt x="607" y="1317"/>
                  </a:lnTo>
                  <a:lnTo>
                    <a:pt x="602" y="1320"/>
                  </a:lnTo>
                  <a:lnTo>
                    <a:pt x="586" y="1327"/>
                  </a:lnTo>
                  <a:lnTo>
                    <a:pt x="563" y="1338"/>
                  </a:lnTo>
                  <a:lnTo>
                    <a:pt x="532" y="1353"/>
                  </a:lnTo>
                  <a:lnTo>
                    <a:pt x="495" y="1370"/>
                  </a:lnTo>
                  <a:lnTo>
                    <a:pt x="453" y="1391"/>
                  </a:lnTo>
                  <a:lnTo>
                    <a:pt x="408" y="1412"/>
                  </a:lnTo>
                  <a:lnTo>
                    <a:pt x="363" y="1434"/>
                  </a:lnTo>
                  <a:lnTo>
                    <a:pt x="317" y="1456"/>
                  </a:lnTo>
                  <a:lnTo>
                    <a:pt x="271" y="1478"/>
                  </a:lnTo>
                  <a:lnTo>
                    <a:pt x="226" y="1499"/>
                  </a:lnTo>
                  <a:lnTo>
                    <a:pt x="187" y="1519"/>
                  </a:lnTo>
                  <a:lnTo>
                    <a:pt x="151" y="1537"/>
                  </a:lnTo>
                  <a:lnTo>
                    <a:pt x="124" y="1551"/>
                  </a:lnTo>
                  <a:lnTo>
                    <a:pt x="103" y="1562"/>
                  </a:lnTo>
                  <a:lnTo>
                    <a:pt x="90" y="1569"/>
                  </a:lnTo>
                  <a:lnTo>
                    <a:pt x="62" y="1595"/>
                  </a:lnTo>
                  <a:lnTo>
                    <a:pt x="42" y="1624"/>
                  </a:lnTo>
                  <a:lnTo>
                    <a:pt x="25" y="1656"/>
                  </a:lnTo>
                  <a:lnTo>
                    <a:pt x="12" y="1690"/>
                  </a:lnTo>
                  <a:lnTo>
                    <a:pt x="6" y="1726"/>
                  </a:lnTo>
                  <a:lnTo>
                    <a:pt x="1" y="1762"/>
                  </a:lnTo>
                  <a:lnTo>
                    <a:pt x="0" y="1801"/>
                  </a:lnTo>
                  <a:lnTo>
                    <a:pt x="3" y="1838"/>
                  </a:lnTo>
                  <a:lnTo>
                    <a:pt x="14" y="1855"/>
                  </a:lnTo>
                  <a:lnTo>
                    <a:pt x="28" y="1872"/>
                  </a:lnTo>
                  <a:lnTo>
                    <a:pt x="42" y="1888"/>
                  </a:lnTo>
                  <a:lnTo>
                    <a:pt x="58" y="1904"/>
                  </a:lnTo>
                  <a:lnTo>
                    <a:pt x="76" y="1920"/>
                  </a:lnTo>
                  <a:lnTo>
                    <a:pt x="96" y="1936"/>
                  </a:lnTo>
                  <a:lnTo>
                    <a:pt x="118" y="1949"/>
                  </a:lnTo>
                  <a:lnTo>
                    <a:pt x="140" y="1962"/>
                  </a:lnTo>
                  <a:lnTo>
                    <a:pt x="136" y="1969"/>
                  </a:lnTo>
                  <a:lnTo>
                    <a:pt x="132" y="1980"/>
                  </a:lnTo>
                  <a:lnTo>
                    <a:pt x="128" y="1993"/>
                  </a:lnTo>
                  <a:lnTo>
                    <a:pt x="122" y="20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68">
              <a:extLst>
                <a:ext uri="{FF2B5EF4-FFF2-40B4-BE49-F238E27FC236}">
                  <a16:creationId xmlns:a16="http://schemas.microsoft.com/office/drawing/2014/main" id="{FA40F91A-9A30-4103-A7D5-3830DF7B9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9513" y="6510338"/>
              <a:ext cx="708025" cy="328613"/>
            </a:xfrm>
            <a:custGeom>
              <a:avLst/>
              <a:gdLst>
                <a:gd name="T0" fmla="*/ 2147483646 w 891"/>
                <a:gd name="T1" fmla="*/ 2147483646 h 414"/>
                <a:gd name="T2" fmla="*/ 2147483646 w 891"/>
                <a:gd name="T3" fmla="*/ 2147483646 h 414"/>
                <a:gd name="T4" fmla="*/ 2147483646 w 891"/>
                <a:gd name="T5" fmla="*/ 2147483646 h 414"/>
                <a:gd name="T6" fmla="*/ 2147483646 w 891"/>
                <a:gd name="T7" fmla="*/ 2147483646 h 414"/>
                <a:gd name="T8" fmla="*/ 2147483646 w 891"/>
                <a:gd name="T9" fmla="*/ 2147483646 h 414"/>
                <a:gd name="T10" fmla="*/ 2147483646 w 891"/>
                <a:gd name="T11" fmla="*/ 2147483646 h 414"/>
                <a:gd name="T12" fmla="*/ 2147483646 w 891"/>
                <a:gd name="T13" fmla="*/ 1000505141 h 414"/>
                <a:gd name="T14" fmla="*/ 2147483646 w 891"/>
                <a:gd name="T15" fmla="*/ 2147483646 h 414"/>
                <a:gd name="T16" fmla="*/ 2147483646 w 891"/>
                <a:gd name="T17" fmla="*/ 2147483646 h 414"/>
                <a:gd name="T18" fmla="*/ 2147483646 w 891"/>
                <a:gd name="T19" fmla="*/ 2147483646 h 414"/>
                <a:gd name="T20" fmla="*/ 2147483646 w 891"/>
                <a:gd name="T21" fmla="*/ 2147483646 h 414"/>
                <a:gd name="T22" fmla="*/ 2147483646 w 891"/>
                <a:gd name="T23" fmla="*/ 2147483646 h 414"/>
                <a:gd name="T24" fmla="*/ 2147483646 w 891"/>
                <a:gd name="T25" fmla="*/ 2147483646 h 414"/>
                <a:gd name="T26" fmla="*/ 2147483646 w 891"/>
                <a:gd name="T27" fmla="*/ 2147483646 h 414"/>
                <a:gd name="T28" fmla="*/ 2147483646 w 891"/>
                <a:gd name="T29" fmla="*/ 2147483646 h 414"/>
                <a:gd name="T30" fmla="*/ 2147483646 w 891"/>
                <a:gd name="T31" fmla="*/ 2147483646 h 414"/>
                <a:gd name="T32" fmla="*/ 2147483646 w 891"/>
                <a:gd name="T33" fmla="*/ 2147483646 h 414"/>
                <a:gd name="T34" fmla="*/ 2007392321 w 891"/>
                <a:gd name="T35" fmla="*/ 2147483646 h 414"/>
                <a:gd name="T36" fmla="*/ 0 w 891"/>
                <a:gd name="T37" fmla="*/ 2147483646 h 414"/>
                <a:gd name="T38" fmla="*/ 2147483646 w 891"/>
                <a:gd name="T39" fmla="*/ 2147483646 h 414"/>
                <a:gd name="T40" fmla="*/ 2147483646 w 891"/>
                <a:gd name="T41" fmla="*/ 2147483646 h 414"/>
                <a:gd name="T42" fmla="*/ 2147483646 w 891"/>
                <a:gd name="T43" fmla="*/ 2147483646 h 414"/>
                <a:gd name="T44" fmla="*/ 2147483646 w 891"/>
                <a:gd name="T45" fmla="*/ 2147483646 h 414"/>
                <a:gd name="T46" fmla="*/ 2147483646 w 891"/>
                <a:gd name="T47" fmla="*/ 2147483646 h 414"/>
                <a:gd name="T48" fmla="*/ 2147483646 w 891"/>
                <a:gd name="T49" fmla="*/ 2147483646 h 414"/>
                <a:gd name="T50" fmla="*/ 2147483646 w 891"/>
                <a:gd name="T51" fmla="*/ 2147483646 h 414"/>
                <a:gd name="T52" fmla="*/ 2147483646 w 891"/>
                <a:gd name="T53" fmla="*/ 2147483646 h 414"/>
                <a:gd name="T54" fmla="*/ 2147483646 w 891"/>
                <a:gd name="T55" fmla="*/ 2147483646 h 414"/>
                <a:gd name="T56" fmla="*/ 2147483646 w 891"/>
                <a:gd name="T57" fmla="*/ 2147483646 h 414"/>
                <a:gd name="T58" fmla="*/ 2147483646 w 891"/>
                <a:gd name="T59" fmla="*/ 2147483646 h 414"/>
                <a:gd name="T60" fmla="*/ 2147483646 w 891"/>
                <a:gd name="T61" fmla="*/ 2147483646 h 414"/>
                <a:gd name="T62" fmla="*/ 2147483646 w 891"/>
                <a:gd name="T63" fmla="*/ 2147483646 h 414"/>
                <a:gd name="T64" fmla="*/ 2147483646 w 891"/>
                <a:gd name="T65" fmla="*/ 2147483646 h 414"/>
                <a:gd name="T66" fmla="*/ 2147483646 w 891"/>
                <a:gd name="T67" fmla="*/ 2147483646 h 414"/>
                <a:gd name="T68" fmla="*/ 2147483646 w 891"/>
                <a:gd name="T69" fmla="*/ 2147483646 h 414"/>
                <a:gd name="T70" fmla="*/ 2147483646 w 891"/>
                <a:gd name="T71" fmla="*/ 2147483646 h 414"/>
                <a:gd name="T72" fmla="*/ 2147483646 w 891"/>
                <a:gd name="T73" fmla="*/ 2147483646 h 414"/>
                <a:gd name="T74" fmla="*/ 2147483646 w 891"/>
                <a:gd name="T75" fmla="*/ 2147483646 h 414"/>
                <a:gd name="T76" fmla="*/ 2147483646 w 891"/>
                <a:gd name="T77" fmla="*/ 2147483646 h 414"/>
                <a:gd name="T78" fmla="*/ 2147483646 w 891"/>
                <a:gd name="T79" fmla="*/ 2147483646 h 414"/>
                <a:gd name="T80" fmla="*/ 2147483646 w 891"/>
                <a:gd name="T81" fmla="*/ 2147483646 h 414"/>
                <a:gd name="T82" fmla="*/ 2147483646 w 891"/>
                <a:gd name="T83" fmla="*/ 2147483646 h 414"/>
                <a:gd name="T84" fmla="*/ 2147483646 w 891"/>
                <a:gd name="T85" fmla="*/ 2147483646 h 414"/>
                <a:gd name="T86" fmla="*/ 2147483646 w 891"/>
                <a:gd name="T87" fmla="*/ 2147483646 h 414"/>
                <a:gd name="T88" fmla="*/ 2147483646 w 891"/>
                <a:gd name="T89" fmla="*/ 2147483646 h 414"/>
                <a:gd name="T90" fmla="*/ 2147483646 w 891"/>
                <a:gd name="T91" fmla="*/ 2147483646 h 414"/>
                <a:gd name="T92" fmla="*/ 2147483646 w 891"/>
                <a:gd name="T93" fmla="*/ 2147483646 h 414"/>
                <a:gd name="T94" fmla="*/ 2147483646 w 891"/>
                <a:gd name="T95" fmla="*/ 2147483646 h 414"/>
                <a:gd name="T96" fmla="*/ 2147483646 w 891"/>
                <a:gd name="T97" fmla="*/ 2147483646 h 414"/>
                <a:gd name="T98" fmla="*/ 2147483646 w 891"/>
                <a:gd name="T99" fmla="*/ 2147483646 h 414"/>
                <a:gd name="T100" fmla="*/ 2147483646 w 891"/>
                <a:gd name="T101" fmla="*/ 2147483646 h 414"/>
                <a:gd name="T102" fmla="*/ 2147483646 w 891"/>
                <a:gd name="T103" fmla="*/ 2147483646 h 414"/>
                <a:gd name="T104" fmla="*/ 2147483646 w 891"/>
                <a:gd name="T105" fmla="*/ 2147483646 h 414"/>
                <a:gd name="T106" fmla="*/ 2147483646 w 891"/>
                <a:gd name="T107" fmla="*/ 2147483646 h 414"/>
                <a:gd name="T108" fmla="*/ 2147483646 w 891"/>
                <a:gd name="T109" fmla="*/ 2147483646 h 414"/>
                <a:gd name="T110" fmla="*/ 2147483646 w 891"/>
                <a:gd name="T111" fmla="*/ 2147483646 h 414"/>
                <a:gd name="T112" fmla="*/ 2147483646 w 891"/>
                <a:gd name="T113" fmla="*/ 2147483646 h 414"/>
                <a:gd name="T114" fmla="*/ 2147483646 w 891"/>
                <a:gd name="T115" fmla="*/ 2147483646 h 414"/>
                <a:gd name="T116" fmla="*/ 2147483646 w 891"/>
                <a:gd name="T117" fmla="*/ 2147483646 h 414"/>
                <a:gd name="T118" fmla="*/ 2147483646 w 891"/>
                <a:gd name="T119" fmla="*/ 2147483646 h 41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91"/>
                <a:gd name="T181" fmla="*/ 0 h 414"/>
                <a:gd name="T182" fmla="*/ 891 w 891"/>
                <a:gd name="T183" fmla="*/ 414 h 41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91" h="414">
                  <a:moveTo>
                    <a:pt x="502" y="143"/>
                  </a:moveTo>
                  <a:lnTo>
                    <a:pt x="523" y="132"/>
                  </a:lnTo>
                  <a:lnTo>
                    <a:pt x="544" y="121"/>
                  </a:lnTo>
                  <a:lnTo>
                    <a:pt x="566" y="111"/>
                  </a:lnTo>
                  <a:lnTo>
                    <a:pt x="587" y="101"/>
                  </a:lnTo>
                  <a:lnTo>
                    <a:pt x="608" y="90"/>
                  </a:lnTo>
                  <a:lnTo>
                    <a:pt x="629" y="78"/>
                  </a:lnTo>
                  <a:lnTo>
                    <a:pt x="648" y="64"/>
                  </a:lnTo>
                  <a:lnTo>
                    <a:pt x="668" y="47"/>
                  </a:lnTo>
                  <a:lnTo>
                    <a:pt x="679" y="36"/>
                  </a:lnTo>
                  <a:lnTo>
                    <a:pt x="690" y="25"/>
                  </a:lnTo>
                  <a:lnTo>
                    <a:pt x="697" y="12"/>
                  </a:lnTo>
                  <a:lnTo>
                    <a:pt x="701" y="0"/>
                  </a:lnTo>
                  <a:lnTo>
                    <a:pt x="697" y="2"/>
                  </a:lnTo>
                  <a:lnTo>
                    <a:pt x="687" y="8"/>
                  </a:lnTo>
                  <a:lnTo>
                    <a:pt x="672" y="16"/>
                  </a:lnTo>
                  <a:lnTo>
                    <a:pt x="653" y="26"/>
                  </a:lnTo>
                  <a:lnTo>
                    <a:pt x="632" y="37"/>
                  </a:lnTo>
                  <a:lnTo>
                    <a:pt x="611" y="48"/>
                  </a:lnTo>
                  <a:lnTo>
                    <a:pt x="590" y="59"/>
                  </a:lnTo>
                  <a:lnTo>
                    <a:pt x="573" y="68"/>
                  </a:lnTo>
                  <a:lnTo>
                    <a:pt x="223" y="221"/>
                  </a:lnTo>
                  <a:lnTo>
                    <a:pt x="200" y="229"/>
                  </a:lnTo>
                  <a:lnTo>
                    <a:pt x="175" y="237"/>
                  </a:lnTo>
                  <a:lnTo>
                    <a:pt x="152" y="247"/>
                  </a:lnTo>
                  <a:lnTo>
                    <a:pt x="129" y="257"/>
                  </a:lnTo>
                  <a:lnTo>
                    <a:pt x="107" y="269"/>
                  </a:lnTo>
                  <a:lnTo>
                    <a:pt x="86" y="282"/>
                  </a:lnTo>
                  <a:lnTo>
                    <a:pt x="63" y="294"/>
                  </a:lnTo>
                  <a:lnTo>
                    <a:pt x="43" y="310"/>
                  </a:lnTo>
                  <a:lnTo>
                    <a:pt x="36" y="319"/>
                  </a:lnTo>
                  <a:lnTo>
                    <a:pt x="29" y="328"/>
                  </a:lnTo>
                  <a:lnTo>
                    <a:pt x="20" y="337"/>
                  </a:lnTo>
                  <a:lnTo>
                    <a:pt x="13" y="346"/>
                  </a:lnTo>
                  <a:lnTo>
                    <a:pt x="8" y="355"/>
                  </a:lnTo>
                  <a:lnTo>
                    <a:pt x="4" y="365"/>
                  </a:lnTo>
                  <a:lnTo>
                    <a:pt x="1" y="375"/>
                  </a:lnTo>
                  <a:lnTo>
                    <a:pt x="0" y="386"/>
                  </a:lnTo>
                  <a:lnTo>
                    <a:pt x="4" y="386"/>
                  </a:lnTo>
                  <a:lnTo>
                    <a:pt x="11" y="383"/>
                  </a:lnTo>
                  <a:lnTo>
                    <a:pt x="18" y="379"/>
                  </a:lnTo>
                  <a:lnTo>
                    <a:pt x="26" y="372"/>
                  </a:lnTo>
                  <a:lnTo>
                    <a:pt x="33" y="367"/>
                  </a:lnTo>
                  <a:lnTo>
                    <a:pt x="41" y="360"/>
                  </a:lnTo>
                  <a:lnTo>
                    <a:pt x="47" y="355"/>
                  </a:lnTo>
                  <a:lnTo>
                    <a:pt x="52" y="351"/>
                  </a:lnTo>
                  <a:lnTo>
                    <a:pt x="52" y="364"/>
                  </a:lnTo>
                  <a:lnTo>
                    <a:pt x="50" y="382"/>
                  </a:lnTo>
                  <a:lnTo>
                    <a:pt x="45" y="400"/>
                  </a:lnTo>
                  <a:lnTo>
                    <a:pt x="41" y="414"/>
                  </a:lnTo>
                  <a:lnTo>
                    <a:pt x="76" y="414"/>
                  </a:lnTo>
                  <a:lnTo>
                    <a:pt x="86" y="396"/>
                  </a:lnTo>
                  <a:lnTo>
                    <a:pt x="87" y="375"/>
                  </a:lnTo>
                  <a:lnTo>
                    <a:pt x="84" y="353"/>
                  </a:lnTo>
                  <a:lnTo>
                    <a:pt x="79" y="333"/>
                  </a:lnTo>
                  <a:lnTo>
                    <a:pt x="100" y="319"/>
                  </a:lnTo>
                  <a:lnTo>
                    <a:pt x="120" y="307"/>
                  </a:lnTo>
                  <a:lnTo>
                    <a:pt x="143" y="294"/>
                  </a:lnTo>
                  <a:lnTo>
                    <a:pt x="166" y="283"/>
                  </a:lnTo>
                  <a:lnTo>
                    <a:pt x="188" y="273"/>
                  </a:lnTo>
                  <a:lnTo>
                    <a:pt x="212" y="264"/>
                  </a:lnTo>
                  <a:lnTo>
                    <a:pt x="236" y="255"/>
                  </a:lnTo>
                  <a:lnTo>
                    <a:pt x="261" y="247"/>
                  </a:lnTo>
                  <a:lnTo>
                    <a:pt x="268" y="244"/>
                  </a:lnTo>
                  <a:lnTo>
                    <a:pt x="284" y="236"/>
                  </a:lnTo>
                  <a:lnTo>
                    <a:pt x="311" y="225"/>
                  </a:lnTo>
                  <a:lnTo>
                    <a:pt x="340" y="211"/>
                  </a:lnTo>
                  <a:lnTo>
                    <a:pt x="372" y="198"/>
                  </a:lnTo>
                  <a:lnTo>
                    <a:pt x="401" y="185"/>
                  </a:lnTo>
                  <a:lnTo>
                    <a:pt x="425" y="175"/>
                  </a:lnTo>
                  <a:lnTo>
                    <a:pt x="441" y="168"/>
                  </a:lnTo>
                  <a:lnTo>
                    <a:pt x="454" y="172"/>
                  </a:lnTo>
                  <a:lnTo>
                    <a:pt x="477" y="175"/>
                  </a:lnTo>
                  <a:lnTo>
                    <a:pt x="508" y="176"/>
                  </a:lnTo>
                  <a:lnTo>
                    <a:pt x="540" y="176"/>
                  </a:lnTo>
                  <a:lnTo>
                    <a:pt x="572" y="176"/>
                  </a:lnTo>
                  <a:lnTo>
                    <a:pt x="600" y="176"/>
                  </a:lnTo>
                  <a:lnTo>
                    <a:pt x="619" y="175"/>
                  </a:lnTo>
                  <a:lnTo>
                    <a:pt x="626" y="175"/>
                  </a:lnTo>
                  <a:lnTo>
                    <a:pt x="626" y="374"/>
                  </a:lnTo>
                  <a:lnTo>
                    <a:pt x="654" y="353"/>
                  </a:lnTo>
                  <a:lnTo>
                    <a:pt x="655" y="171"/>
                  </a:lnTo>
                  <a:lnTo>
                    <a:pt x="729" y="162"/>
                  </a:lnTo>
                  <a:lnTo>
                    <a:pt x="729" y="342"/>
                  </a:lnTo>
                  <a:lnTo>
                    <a:pt x="734" y="339"/>
                  </a:lnTo>
                  <a:lnTo>
                    <a:pt x="743" y="333"/>
                  </a:lnTo>
                  <a:lnTo>
                    <a:pt x="751" y="325"/>
                  </a:lnTo>
                  <a:lnTo>
                    <a:pt x="757" y="319"/>
                  </a:lnTo>
                  <a:lnTo>
                    <a:pt x="757" y="157"/>
                  </a:lnTo>
                  <a:lnTo>
                    <a:pt x="769" y="154"/>
                  </a:lnTo>
                  <a:lnTo>
                    <a:pt x="780" y="153"/>
                  </a:lnTo>
                  <a:lnTo>
                    <a:pt x="791" y="150"/>
                  </a:lnTo>
                  <a:lnTo>
                    <a:pt x="804" y="146"/>
                  </a:lnTo>
                  <a:lnTo>
                    <a:pt x="815" y="143"/>
                  </a:lnTo>
                  <a:lnTo>
                    <a:pt x="826" y="140"/>
                  </a:lnTo>
                  <a:lnTo>
                    <a:pt x="837" y="136"/>
                  </a:lnTo>
                  <a:lnTo>
                    <a:pt x="848" y="132"/>
                  </a:lnTo>
                  <a:lnTo>
                    <a:pt x="850" y="130"/>
                  </a:lnTo>
                  <a:lnTo>
                    <a:pt x="854" y="128"/>
                  </a:lnTo>
                  <a:lnTo>
                    <a:pt x="860" y="123"/>
                  </a:lnTo>
                  <a:lnTo>
                    <a:pt x="868" y="118"/>
                  </a:lnTo>
                  <a:lnTo>
                    <a:pt x="875" y="112"/>
                  </a:lnTo>
                  <a:lnTo>
                    <a:pt x="882" y="105"/>
                  </a:lnTo>
                  <a:lnTo>
                    <a:pt x="887" y="100"/>
                  </a:lnTo>
                  <a:lnTo>
                    <a:pt x="891" y="93"/>
                  </a:lnTo>
                  <a:lnTo>
                    <a:pt x="860" y="101"/>
                  </a:lnTo>
                  <a:lnTo>
                    <a:pt x="826" y="107"/>
                  </a:lnTo>
                  <a:lnTo>
                    <a:pt x="793" y="114"/>
                  </a:lnTo>
                  <a:lnTo>
                    <a:pt x="759" y="119"/>
                  </a:lnTo>
                  <a:lnTo>
                    <a:pt x="726" y="123"/>
                  </a:lnTo>
                  <a:lnTo>
                    <a:pt x="694" y="128"/>
                  </a:lnTo>
                  <a:lnTo>
                    <a:pt x="664" y="132"/>
                  </a:lnTo>
                  <a:lnTo>
                    <a:pt x="634" y="135"/>
                  </a:lnTo>
                  <a:lnTo>
                    <a:pt x="607" y="136"/>
                  </a:lnTo>
                  <a:lnTo>
                    <a:pt x="582" y="139"/>
                  </a:lnTo>
                  <a:lnTo>
                    <a:pt x="559" y="140"/>
                  </a:lnTo>
                  <a:lnTo>
                    <a:pt x="540" y="141"/>
                  </a:lnTo>
                  <a:lnTo>
                    <a:pt x="523" y="141"/>
                  </a:lnTo>
                  <a:lnTo>
                    <a:pt x="512" y="143"/>
                  </a:lnTo>
                  <a:lnTo>
                    <a:pt x="505" y="143"/>
                  </a:lnTo>
                  <a:lnTo>
                    <a:pt x="502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59AD2118-2C82-42D3-BA38-D460537D6417}"/>
              </a:ext>
            </a:extLst>
          </p:cNvPr>
          <p:cNvCxnSpPr>
            <a:cxnSpLocks/>
          </p:cNvCxnSpPr>
          <p:nvPr/>
        </p:nvCxnSpPr>
        <p:spPr>
          <a:xfrm flipH="1">
            <a:off x="1764506" y="5059363"/>
            <a:ext cx="161925" cy="511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1088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BLEEDING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"/>
          <a:stretch>
            <a:fillRect/>
          </a:stretch>
        </p:blipFill>
        <p:spPr bwMode="auto">
          <a:xfrm>
            <a:off x="182562" y="3641725"/>
            <a:ext cx="880903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effectLst/>
        </p:spPr>
        <p:txBody>
          <a:bodyPr/>
          <a:lstStyle/>
          <a:p>
            <a:pPr algn="l"/>
            <a:r>
              <a:rPr lang="en-US" dirty="0"/>
              <a:t>Hemorrhage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1143000"/>
            <a:ext cx="8153400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729581" y="4650844"/>
            <a:ext cx="129222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+mj-lt"/>
              </a:rPr>
              <a:t>Tourniquet</a:t>
            </a:r>
            <a:r>
              <a:rPr lang="en-US" dirty="0"/>
              <a:t> </a:t>
            </a:r>
          </a:p>
        </p:txBody>
      </p:sp>
      <p:grpSp>
        <p:nvGrpSpPr>
          <p:cNvPr id="10" name="Group 72"/>
          <p:cNvGrpSpPr>
            <a:grpSpLocks/>
          </p:cNvGrpSpPr>
          <p:nvPr/>
        </p:nvGrpSpPr>
        <p:grpSpPr bwMode="auto">
          <a:xfrm>
            <a:off x="510381" y="4751388"/>
            <a:ext cx="2181225" cy="1905000"/>
            <a:chOff x="762000" y="4937125"/>
            <a:chExt cx="2181225" cy="1905001"/>
          </a:xfrm>
        </p:grpSpPr>
        <p:sp>
          <p:nvSpPr>
            <p:cNvPr id="11" name="AutoShape 4"/>
            <p:cNvSpPr>
              <a:spLocks noChangeAspect="1" noChangeArrowheads="1" noTextEdit="1"/>
            </p:cNvSpPr>
            <p:nvPr/>
          </p:nvSpPr>
          <p:spPr bwMode="auto">
            <a:xfrm>
              <a:off x="762000" y="4937125"/>
              <a:ext cx="2181225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087438" y="4949825"/>
              <a:ext cx="460375" cy="322263"/>
            </a:xfrm>
            <a:custGeom>
              <a:avLst/>
              <a:gdLst>
                <a:gd name="T0" fmla="*/ 2147483646 w 581"/>
                <a:gd name="T1" fmla="*/ 2147483646 h 404"/>
                <a:gd name="T2" fmla="*/ 2147483646 w 581"/>
                <a:gd name="T3" fmla="*/ 2147483646 h 404"/>
                <a:gd name="T4" fmla="*/ 2147483646 w 581"/>
                <a:gd name="T5" fmla="*/ 2147483646 h 404"/>
                <a:gd name="T6" fmla="*/ 2147483646 w 581"/>
                <a:gd name="T7" fmla="*/ 2147483646 h 404"/>
                <a:gd name="T8" fmla="*/ 2147483646 w 581"/>
                <a:gd name="T9" fmla="*/ 2147483646 h 404"/>
                <a:gd name="T10" fmla="*/ 2147483646 w 581"/>
                <a:gd name="T11" fmla="*/ 2147483646 h 404"/>
                <a:gd name="T12" fmla="*/ 2147483646 w 581"/>
                <a:gd name="T13" fmla="*/ 2147483646 h 404"/>
                <a:gd name="T14" fmla="*/ 2147483646 w 581"/>
                <a:gd name="T15" fmla="*/ 2147483646 h 404"/>
                <a:gd name="T16" fmla="*/ 2147483646 w 581"/>
                <a:gd name="T17" fmla="*/ 2147483646 h 404"/>
                <a:gd name="T18" fmla="*/ 2147483646 w 581"/>
                <a:gd name="T19" fmla="*/ 2147483646 h 404"/>
                <a:gd name="T20" fmla="*/ 2147483646 w 581"/>
                <a:gd name="T21" fmla="*/ 2147483646 h 404"/>
                <a:gd name="T22" fmla="*/ 2147483646 w 581"/>
                <a:gd name="T23" fmla="*/ 2147483646 h 404"/>
                <a:gd name="T24" fmla="*/ 2147483646 w 581"/>
                <a:gd name="T25" fmla="*/ 2147483646 h 404"/>
                <a:gd name="T26" fmla="*/ 2147483646 w 581"/>
                <a:gd name="T27" fmla="*/ 2147483646 h 404"/>
                <a:gd name="T28" fmla="*/ 2147483646 w 581"/>
                <a:gd name="T29" fmla="*/ 2147483646 h 404"/>
                <a:gd name="T30" fmla="*/ 2147483646 w 581"/>
                <a:gd name="T31" fmla="*/ 2147483646 h 404"/>
                <a:gd name="T32" fmla="*/ 2147483646 w 581"/>
                <a:gd name="T33" fmla="*/ 2147483646 h 404"/>
                <a:gd name="T34" fmla="*/ 2147483646 w 581"/>
                <a:gd name="T35" fmla="*/ 2147483646 h 404"/>
                <a:gd name="T36" fmla="*/ 2147483646 w 581"/>
                <a:gd name="T37" fmla="*/ 2147483646 h 404"/>
                <a:gd name="T38" fmla="*/ 2147483646 w 581"/>
                <a:gd name="T39" fmla="*/ 2147483646 h 404"/>
                <a:gd name="T40" fmla="*/ 2147483646 w 581"/>
                <a:gd name="T41" fmla="*/ 2147483646 h 404"/>
                <a:gd name="T42" fmla="*/ 2147483646 w 581"/>
                <a:gd name="T43" fmla="*/ 2147483646 h 404"/>
                <a:gd name="T44" fmla="*/ 2147483646 w 581"/>
                <a:gd name="T45" fmla="*/ 2147483646 h 404"/>
                <a:gd name="T46" fmla="*/ 2147483646 w 581"/>
                <a:gd name="T47" fmla="*/ 2147483646 h 404"/>
                <a:gd name="T48" fmla="*/ 2147483646 w 581"/>
                <a:gd name="T49" fmla="*/ 2147483646 h 404"/>
                <a:gd name="T50" fmla="*/ 2147483646 w 581"/>
                <a:gd name="T51" fmla="*/ 2147483646 h 404"/>
                <a:gd name="T52" fmla="*/ 2147483646 w 581"/>
                <a:gd name="T53" fmla="*/ 2147483646 h 404"/>
                <a:gd name="T54" fmla="*/ 2147483646 w 581"/>
                <a:gd name="T55" fmla="*/ 2147483646 h 404"/>
                <a:gd name="T56" fmla="*/ 2147483646 w 581"/>
                <a:gd name="T57" fmla="*/ 2147483646 h 404"/>
                <a:gd name="T58" fmla="*/ 2147483646 w 581"/>
                <a:gd name="T59" fmla="*/ 2147483646 h 404"/>
                <a:gd name="T60" fmla="*/ 2147483646 w 581"/>
                <a:gd name="T61" fmla="*/ 2147483646 h 404"/>
                <a:gd name="T62" fmla="*/ 497274730 w 581"/>
                <a:gd name="T63" fmla="*/ 2147483646 h 404"/>
                <a:gd name="T64" fmla="*/ 0 w 581"/>
                <a:gd name="T65" fmla="*/ 2147483646 h 404"/>
                <a:gd name="T66" fmla="*/ 497274730 w 581"/>
                <a:gd name="T67" fmla="*/ 2147483646 h 404"/>
                <a:gd name="T68" fmla="*/ 2147483646 w 581"/>
                <a:gd name="T69" fmla="*/ 2147483646 h 404"/>
                <a:gd name="T70" fmla="*/ 2147483646 w 581"/>
                <a:gd name="T71" fmla="*/ 2147483646 h 404"/>
                <a:gd name="T72" fmla="*/ 2147483646 w 581"/>
                <a:gd name="T73" fmla="*/ 2147483646 h 404"/>
                <a:gd name="T74" fmla="*/ 2147483646 w 581"/>
                <a:gd name="T75" fmla="*/ 2147483646 h 404"/>
                <a:gd name="T76" fmla="*/ 2147483646 w 581"/>
                <a:gd name="T77" fmla="*/ 2147483646 h 404"/>
                <a:gd name="T78" fmla="*/ 2147483646 w 581"/>
                <a:gd name="T79" fmla="*/ 2147483646 h 404"/>
                <a:gd name="T80" fmla="*/ 2147483646 w 581"/>
                <a:gd name="T81" fmla="*/ 2147483646 h 404"/>
                <a:gd name="T82" fmla="*/ 2147483646 w 581"/>
                <a:gd name="T83" fmla="*/ 2147483646 h 404"/>
                <a:gd name="T84" fmla="*/ 2147483646 w 581"/>
                <a:gd name="T85" fmla="*/ 2147483646 h 404"/>
                <a:gd name="T86" fmla="*/ 2147483646 w 581"/>
                <a:gd name="T87" fmla="*/ 2147483646 h 404"/>
                <a:gd name="T88" fmla="*/ 2147483646 w 581"/>
                <a:gd name="T89" fmla="*/ 2147483646 h 404"/>
                <a:gd name="T90" fmla="*/ 2147483646 w 581"/>
                <a:gd name="T91" fmla="*/ 2147483646 h 404"/>
                <a:gd name="T92" fmla="*/ 2147483646 w 581"/>
                <a:gd name="T93" fmla="*/ 2147483646 h 404"/>
                <a:gd name="T94" fmla="*/ 2147483646 w 581"/>
                <a:gd name="T95" fmla="*/ 2147483646 h 404"/>
                <a:gd name="T96" fmla="*/ 2147483646 w 581"/>
                <a:gd name="T97" fmla="*/ 2147483646 h 404"/>
                <a:gd name="T98" fmla="*/ 2147483646 w 581"/>
                <a:gd name="T99" fmla="*/ 2147483646 h 404"/>
                <a:gd name="T100" fmla="*/ 2147483646 w 581"/>
                <a:gd name="T101" fmla="*/ 2147483646 h 404"/>
                <a:gd name="T102" fmla="*/ 2147483646 w 581"/>
                <a:gd name="T103" fmla="*/ 2147483646 h 404"/>
                <a:gd name="T104" fmla="*/ 2147483646 w 581"/>
                <a:gd name="T105" fmla="*/ 0 h 404"/>
                <a:gd name="T106" fmla="*/ 2147483646 w 581"/>
                <a:gd name="T107" fmla="*/ 2147483646 h 40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81"/>
                <a:gd name="T163" fmla="*/ 0 h 404"/>
                <a:gd name="T164" fmla="*/ 581 w 581"/>
                <a:gd name="T165" fmla="*/ 404 h 40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81" h="404">
                  <a:moveTo>
                    <a:pt x="342" y="15"/>
                  </a:moveTo>
                  <a:lnTo>
                    <a:pt x="339" y="15"/>
                  </a:lnTo>
                  <a:lnTo>
                    <a:pt x="329" y="15"/>
                  </a:lnTo>
                  <a:lnTo>
                    <a:pt x="317" y="16"/>
                  </a:lnTo>
                  <a:lnTo>
                    <a:pt x="303" y="16"/>
                  </a:lnTo>
                  <a:lnTo>
                    <a:pt x="287" y="18"/>
                  </a:lnTo>
                  <a:lnTo>
                    <a:pt x="274" y="19"/>
                  </a:lnTo>
                  <a:lnTo>
                    <a:pt x="261" y="19"/>
                  </a:lnTo>
                  <a:lnTo>
                    <a:pt x="254" y="19"/>
                  </a:lnTo>
                  <a:lnTo>
                    <a:pt x="246" y="19"/>
                  </a:lnTo>
                  <a:lnTo>
                    <a:pt x="232" y="21"/>
                  </a:lnTo>
                  <a:lnTo>
                    <a:pt x="214" y="22"/>
                  </a:lnTo>
                  <a:lnTo>
                    <a:pt x="193" y="23"/>
                  </a:lnTo>
                  <a:lnTo>
                    <a:pt x="173" y="25"/>
                  </a:lnTo>
                  <a:lnTo>
                    <a:pt x="157" y="26"/>
                  </a:lnTo>
                  <a:lnTo>
                    <a:pt x="144" y="27"/>
                  </a:lnTo>
                  <a:lnTo>
                    <a:pt x="140" y="27"/>
                  </a:lnTo>
                  <a:lnTo>
                    <a:pt x="137" y="29"/>
                  </a:lnTo>
                  <a:lnTo>
                    <a:pt x="129" y="32"/>
                  </a:lnTo>
                  <a:lnTo>
                    <a:pt x="117" y="36"/>
                  </a:lnTo>
                  <a:lnTo>
                    <a:pt x="101" y="43"/>
                  </a:lnTo>
                  <a:lnTo>
                    <a:pt x="86" y="50"/>
                  </a:lnTo>
                  <a:lnTo>
                    <a:pt x="71" y="58"/>
                  </a:lnTo>
                  <a:lnTo>
                    <a:pt x="58" y="66"/>
                  </a:lnTo>
                  <a:lnTo>
                    <a:pt x="50" y="75"/>
                  </a:lnTo>
                  <a:lnTo>
                    <a:pt x="43" y="84"/>
                  </a:lnTo>
                  <a:lnTo>
                    <a:pt x="36" y="98"/>
                  </a:lnTo>
                  <a:lnTo>
                    <a:pt x="28" y="112"/>
                  </a:lnTo>
                  <a:lnTo>
                    <a:pt x="19" y="126"/>
                  </a:lnTo>
                  <a:lnTo>
                    <a:pt x="11" y="141"/>
                  </a:lnTo>
                  <a:lnTo>
                    <a:pt x="5" y="154"/>
                  </a:lnTo>
                  <a:lnTo>
                    <a:pt x="1" y="165"/>
                  </a:lnTo>
                  <a:lnTo>
                    <a:pt x="0" y="173"/>
                  </a:lnTo>
                  <a:lnTo>
                    <a:pt x="1" y="186"/>
                  </a:lnTo>
                  <a:lnTo>
                    <a:pt x="5" y="201"/>
                  </a:lnTo>
                  <a:lnTo>
                    <a:pt x="11" y="216"/>
                  </a:lnTo>
                  <a:lnTo>
                    <a:pt x="19" y="232"/>
                  </a:lnTo>
                  <a:lnTo>
                    <a:pt x="25" y="243"/>
                  </a:lnTo>
                  <a:lnTo>
                    <a:pt x="35" y="260"/>
                  </a:lnTo>
                  <a:lnTo>
                    <a:pt x="47" y="280"/>
                  </a:lnTo>
                  <a:lnTo>
                    <a:pt x="60" y="303"/>
                  </a:lnTo>
                  <a:lnTo>
                    <a:pt x="71" y="323"/>
                  </a:lnTo>
                  <a:lnTo>
                    <a:pt x="80" y="342"/>
                  </a:lnTo>
                  <a:lnTo>
                    <a:pt x="87" y="354"/>
                  </a:lnTo>
                  <a:lnTo>
                    <a:pt x="90" y="358"/>
                  </a:lnTo>
                  <a:lnTo>
                    <a:pt x="196" y="358"/>
                  </a:lnTo>
                  <a:lnTo>
                    <a:pt x="510" y="404"/>
                  </a:lnTo>
                  <a:lnTo>
                    <a:pt x="565" y="374"/>
                  </a:lnTo>
                  <a:lnTo>
                    <a:pt x="574" y="311"/>
                  </a:lnTo>
                  <a:lnTo>
                    <a:pt x="581" y="176"/>
                  </a:lnTo>
                  <a:lnTo>
                    <a:pt x="546" y="94"/>
                  </a:lnTo>
                  <a:lnTo>
                    <a:pt x="486" y="32"/>
                  </a:lnTo>
                  <a:lnTo>
                    <a:pt x="408" y="0"/>
                  </a:lnTo>
                  <a:lnTo>
                    <a:pt x="342" y="15"/>
                  </a:lnTo>
                  <a:close/>
                </a:path>
              </a:pathLst>
            </a:custGeom>
            <a:solidFill>
              <a:srgbClr val="8C2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/>
            </p:cNvSpPr>
            <p:nvPr/>
          </p:nvSpPr>
          <p:spPr bwMode="auto">
            <a:xfrm>
              <a:off x="762000" y="5484813"/>
              <a:ext cx="487363" cy="992188"/>
            </a:xfrm>
            <a:custGeom>
              <a:avLst/>
              <a:gdLst>
                <a:gd name="T0" fmla="*/ 0 w 614"/>
                <a:gd name="T1" fmla="*/ 2147483646 h 1251"/>
                <a:gd name="T2" fmla="*/ 2147483646 w 614"/>
                <a:gd name="T3" fmla="*/ 2147483646 h 1251"/>
                <a:gd name="T4" fmla="*/ 2147483646 w 614"/>
                <a:gd name="T5" fmla="*/ 2147483646 h 1251"/>
                <a:gd name="T6" fmla="*/ 2147483646 w 614"/>
                <a:gd name="T7" fmla="*/ 2147483646 h 1251"/>
                <a:gd name="T8" fmla="*/ 2147483646 w 614"/>
                <a:gd name="T9" fmla="*/ 2147483646 h 1251"/>
                <a:gd name="T10" fmla="*/ 2147483646 w 614"/>
                <a:gd name="T11" fmla="*/ 2147483646 h 1251"/>
                <a:gd name="T12" fmla="*/ 2147483646 w 614"/>
                <a:gd name="T13" fmla="*/ 2147483646 h 1251"/>
                <a:gd name="T14" fmla="*/ 2147483646 w 614"/>
                <a:gd name="T15" fmla="*/ 2147483646 h 1251"/>
                <a:gd name="T16" fmla="*/ 0 w 614"/>
                <a:gd name="T17" fmla="*/ 0 h 1251"/>
                <a:gd name="T18" fmla="*/ 0 w 614"/>
                <a:gd name="T19" fmla="*/ 2147483646 h 125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14"/>
                <a:gd name="T31" fmla="*/ 0 h 1251"/>
                <a:gd name="T32" fmla="*/ 614 w 614"/>
                <a:gd name="T33" fmla="*/ 1251 h 125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14" h="1251">
                  <a:moveTo>
                    <a:pt x="0" y="715"/>
                  </a:moveTo>
                  <a:lnTo>
                    <a:pt x="207" y="791"/>
                  </a:lnTo>
                  <a:lnTo>
                    <a:pt x="194" y="1251"/>
                  </a:lnTo>
                  <a:lnTo>
                    <a:pt x="365" y="1138"/>
                  </a:lnTo>
                  <a:lnTo>
                    <a:pt x="360" y="831"/>
                  </a:lnTo>
                  <a:lnTo>
                    <a:pt x="402" y="831"/>
                  </a:lnTo>
                  <a:lnTo>
                    <a:pt x="578" y="684"/>
                  </a:lnTo>
                  <a:lnTo>
                    <a:pt x="614" y="100"/>
                  </a:lnTo>
                  <a:lnTo>
                    <a:pt x="0" y="0"/>
                  </a:lnTo>
                  <a:lnTo>
                    <a:pt x="0" y="715"/>
                  </a:lnTo>
                  <a:close/>
                </a:path>
              </a:pathLst>
            </a:custGeom>
            <a:solidFill>
              <a:srgbClr val="EFBC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1698625" y="5834063"/>
              <a:ext cx="1222375" cy="1008063"/>
            </a:xfrm>
            <a:custGeom>
              <a:avLst/>
              <a:gdLst>
                <a:gd name="T0" fmla="*/ 2147483646 w 1540"/>
                <a:gd name="T1" fmla="*/ 2147483646 h 1270"/>
                <a:gd name="T2" fmla="*/ 2147483646 w 1540"/>
                <a:gd name="T3" fmla="*/ 2147483646 h 1270"/>
                <a:gd name="T4" fmla="*/ 2147483646 w 1540"/>
                <a:gd name="T5" fmla="*/ 2147483646 h 1270"/>
                <a:gd name="T6" fmla="*/ 2147483646 w 1540"/>
                <a:gd name="T7" fmla="*/ 2147483646 h 1270"/>
                <a:gd name="T8" fmla="*/ 2147483646 w 1540"/>
                <a:gd name="T9" fmla="*/ 2147483646 h 1270"/>
                <a:gd name="T10" fmla="*/ 2147483646 w 1540"/>
                <a:gd name="T11" fmla="*/ 2147483646 h 1270"/>
                <a:gd name="T12" fmla="*/ 2147483646 w 1540"/>
                <a:gd name="T13" fmla="*/ 2147483646 h 1270"/>
                <a:gd name="T14" fmla="*/ 2147483646 w 1540"/>
                <a:gd name="T15" fmla="*/ 2147483646 h 1270"/>
                <a:gd name="T16" fmla="*/ 2147483646 w 1540"/>
                <a:gd name="T17" fmla="*/ 2147483646 h 1270"/>
                <a:gd name="T18" fmla="*/ 2147483646 w 1540"/>
                <a:gd name="T19" fmla="*/ 2147483646 h 1270"/>
                <a:gd name="T20" fmla="*/ 2147483646 w 1540"/>
                <a:gd name="T21" fmla="*/ 2147483646 h 1270"/>
                <a:gd name="T22" fmla="*/ 2147483646 w 1540"/>
                <a:gd name="T23" fmla="*/ 2147483646 h 1270"/>
                <a:gd name="T24" fmla="*/ 2147483646 w 1540"/>
                <a:gd name="T25" fmla="*/ 2147483646 h 1270"/>
                <a:gd name="T26" fmla="*/ 2147483646 w 1540"/>
                <a:gd name="T27" fmla="*/ 2147483646 h 1270"/>
                <a:gd name="T28" fmla="*/ 2147483646 w 1540"/>
                <a:gd name="T29" fmla="*/ 2147483646 h 1270"/>
                <a:gd name="T30" fmla="*/ 2147483646 w 1540"/>
                <a:gd name="T31" fmla="*/ 2147483646 h 1270"/>
                <a:gd name="T32" fmla="*/ 2147483646 w 1540"/>
                <a:gd name="T33" fmla="*/ 2147483646 h 1270"/>
                <a:gd name="T34" fmla="*/ 2147483646 w 1540"/>
                <a:gd name="T35" fmla="*/ 2147483646 h 1270"/>
                <a:gd name="T36" fmla="*/ 2147483646 w 1540"/>
                <a:gd name="T37" fmla="*/ 2147483646 h 1270"/>
                <a:gd name="T38" fmla="*/ 2147483646 w 1540"/>
                <a:gd name="T39" fmla="*/ 2147483646 h 1270"/>
                <a:gd name="T40" fmla="*/ 2147483646 w 1540"/>
                <a:gd name="T41" fmla="*/ 2147483646 h 1270"/>
                <a:gd name="T42" fmla="*/ 2147483646 w 1540"/>
                <a:gd name="T43" fmla="*/ 2147483646 h 1270"/>
                <a:gd name="T44" fmla="*/ 2147483646 w 1540"/>
                <a:gd name="T45" fmla="*/ 2147483646 h 1270"/>
                <a:gd name="T46" fmla="*/ 2147483646 w 1540"/>
                <a:gd name="T47" fmla="*/ 2147483646 h 1270"/>
                <a:gd name="T48" fmla="*/ 2147483646 w 1540"/>
                <a:gd name="T49" fmla="*/ 2147483646 h 1270"/>
                <a:gd name="T50" fmla="*/ 2147483646 w 1540"/>
                <a:gd name="T51" fmla="*/ 2147483646 h 1270"/>
                <a:gd name="T52" fmla="*/ 2147483646 w 1540"/>
                <a:gd name="T53" fmla="*/ 2147483646 h 1270"/>
                <a:gd name="T54" fmla="*/ 2147483646 w 1540"/>
                <a:gd name="T55" fmla="*/ 2147483646 h 1270"/>
                <a:gd name="T56" fmla="*/ 2147483646 w 1540"/>
                <a:gd name="T57" fmla="*/ 2147483646 h 1270"/>
                <a:gd name="T58" fmla="*/ 2147483646 w 1540"/>
                <a:gd name="T59" fmla="*/ 2147483646 h 1270"/>
                <a:gd name="T60" fmla="*/ 2147483646 w 1540"/>
                <a:gd name="T61" fmla="*/ 2147483646 h 1270"/>
                <a:gd name="T62" fmla="*/ 2147483646 w 1540"/>
                <a:gd name="T63" fmla="*/ 2147483646 h 1270"/>
                <a:gd name="T64" fmla="*/ 2147483646 w 1540"/>
                <a:gd name="T65" fmla="*/ 2147483646 h 1270"/>
                <a:gd name="T66" fmla="*/ 2147483646 w 1540"/>
                <a:gd name="T67" fmla="*/ 2147483646 h 1270"/>
                <a:gd name="T68" fmla="*/ 2147483646 w 1540"/>
                <a:gd name="T69" fmla="*/ 2147483646 h 1270"/>
                <a:gd name="T70" fmla="*/ 2147483646 w 1540"/>
                <a:gd name="T71" fmla="*/ 2147483646 h 1270"/>
                <a:gd name="T72" fmla="*/ 0 w 1540"/>
                <a:gd name="T73" fmla="*/ 2147483646 h 1270"/>
                <a:gd name="T74" fmla="*/ 2147483646 w 1540"/>
                <a:gd name="T75" fmla="*/ 2147483646 h 1270"/>
                <a:gd name="T76" fmla="*/ 2147483646 w 1540"/>
                <a:gd name="T77" fmla="*/ 2147483646 h 1270"/>
                <a:gd name="T78" fmla="*/ 2147483646 w 1540"/>
                <a:gd name="T79" fmla="*/ 2147483646 h 1270"/>
                <a:gd name="T80" fmla="*/ 2147483646 w 1540"/>
                <a:gd name="T81" fmla="*/ 2147483646 h 1270"/>
                <a:gd name="T82" fmla="*/ 2147483646 w 1540"/>
                <a:gd name="T83" fmla="*/ 2147483646 h 1270"/>
                <a:gd name="T84" fmla="*/ 2147483646 w 1540"/>
                <a:gd name="T85" fmla="*/ 2147483646 h 1270"/>
                <a:gd name="T86" fmla="*/ 2147483646 w 1540"/>
                <a:gd name="T87" fmla="*/ 2147483646 h 1270"/>
                <a:gd name="T88" fmla="*/ 2147483646 w 1540"/>
                <a:gd name="T89" fmla="*/ 2147483646 h 1270"/>
                <a:gd name="T90" fmla="*/ 2147483646 w 1540"/>
                <a:gd name="T91" fmla="*/ 2147483646 h 1270"/>
                <a:gd name="T92" fmla="*/ 2147483646 w 1540"/>
                <a:gd name="T93" fmla="*/ 2147483646 h 1270"/>
                <a:gd name="T94" fmla="*/ 2147483646 w 1540"/>
                <a:gd name="T95" fmla="*/ 2147483646 h 1270"/>
                <a:gd name="T96" fmla="*/ 2147483646 w 1540"/>
                <a:gd name="T97" fmla="*/ 2147483646 h 1270"/>
                <a:gd name="T98" fmla="*/ 2147483646 w 1540"/>
                <a:gd name="T99" fmla="*/ 2147483646 h 1270"/>
                <a:gd name="T100" fmla="*/ 2147483646 w 1540"/>
                <a:gd name="T101" fmla="*/ 2147483646 h 1270"/>
                <a:gd name="T102" fmla="*/ 2147483646 w 1540"/>
                <a:gd name="T103" fmla="*/ 2147483646 h 1270"/>
                <a:gd name="T104" fmla="*/ 2147483646 w 1540"/>
                <a:gd name="T105" fmla="*/ 0 h 1270"/>
                <a:gd name="T106" fmla="*/ 2147483646 w 1540"/>
                <a:gd name="T107" fmla="*/ 2147483646 h 127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40"/>
                <a:gd name="T163" fmla="*/ 0 h 1270"/>
                <a:gd name="T164" fmla="*/ 1540 w 1540"/>
                <a:gd name="T165" fmla="*/ 1270 h 127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40" h="1270">
                  <a:moveTo>
                    <a:pt x="1030" y="86"/>
                  </a:moveTo>
                  <a:lnTo>
                    <a:pt x="951" y="189"/>
                  </a:lnTo>
                  <a:lnTo>
                    <a:pt x="936" y="228"/>
                  </a:lnTo>
                  <a:lnTo>
                    <a:pt x="919" y="314"/>
                  </a:lnTo>
                  <a:lnTo>
                    <a:pt x="915" y="318"/>
                  </a:lnTo>
                  <a:lnTo>
                    <a:pt x="907" y="331"/>
                  </a:lnTo>
                  <a:lnTo>
                    <a:pt x="893" y="347"/>
                  </a:lnTo>
                  <a:lnTo>
                    <a:pt x="879" y="367"/>
                  </a:lnTo>
                  <a:lnTo>
                    <a:pt x="864" y="388"/>
                  </a:lnTo>
                  <a:lnTo>
                    <a:pt x="850" y="407"/>
                  </a:lnTo>
                  <a:lnTo>
                    <a:pt x="841" y="422"/>
                  </a:lnTo>
                  <a:lnTo>
                    <a:pt x="837" y="432"/>
                  </a:lnTo>
                  <a:lnTo>
                    <a:pt x="833" y="447"/>
                  </a:lnTo>
                  <a:lnTo>
                    <a:pt x="825" y="481"/>
                  </a:lnTo>
                  <a:lnTo>
                    <a:pt x="811" y="524"/>
                  </a:lnTo>
                  <a:lnTo>
                    <a:pt x="797" y="572"/>
                  </a:lnTo>
                  <a:lnTo>
                    <a:pt x="782" y="620"/>
                  </a:lnTo>
                  <a:lnTo>
                    <a:pt x="768" y="660"/>
                  </a:lnTo>
                  <a:lnTo>
                    <a:pt x="759" y="689"/>
                  </a:lnTo>
                  <a:lnTo>
                    <a:pt x="755" y="700"/>
                  </a:lnTo>
                  <a:lnTo>
                    <a:pt x="664" y="810"/>
                  </a:lnTo>
                  <a:lnTo>
                    <a:pt x="597" y="868"/>
                  </a:lnTo>
                  <a:lnTo>
                    <a:pt x="601" y="884"/>
                  </a:lnTo>
                  <a:lnTo>
                    <a:pt x="611" y="918"/>
                  </a:lnTo>
                  <a:lnTo>
                    <a:pt x="622" y="955"/>
                  </a:lnTo>
                  <a:lnTo>
                    <a:pt x="633" y="975"/>
                  </a:lnTo>
                  <a:lnTo>
                    <a:pt x="641" y="984"/>
                  </a:lnTo>
                  <a:lnTo>
                    <a:pt x="655" y="1003"/>
                  </a:lnTo>
                  <a:lnTo>
                    <a:pt x="673" y="1030"/>
                  </a:lnTo>
                  <a:lnTo>
                    <a:pt x="694" y="1059"/>
                  </a:lnTo>
                  <a:lnTo>
                    <a:pt x="714" y="1088"/>
                  </a:lnTo>
                  <a:lnTo>
                    <a:pt x="730" y="1113"/>
                  </a:lnTo>
                  <a:lnTo>
                    <a:pt x="743" y="1130"/>
                  </a:lnTo>
                  <a:lnTo>
                    <a:pt x="747" y="1137"/>
                  </a:lnTo>
                  <a:lnTo>
                    <a:pt x="691" y="1176"/>
                  </a:lnTo>
                  <a:lnTo>
                    <a:pt x="547" y="1128"/>
                  </a:lnTo>
                  <a:lnTo>
                    <a:pt x="0" y="1270"/>
                  </a:lnTo>
                  <a:lnTo>
                    <a:pt x="1435" y="1270"/>
                  </a:lnTo>
                  <a:lnTo>
                    <a:pt x="1537" y="688"/>
                  </a:lnTo>
                  <a:lnTo>
                    <a:pt x="1540" y="397"/>
                  </a:lnTo>
                  <a:lnTo>
                    <a:pt x="1536" y="372"/>
                  </a:lnTo>
                  <a:lnTo>
                    <a:pt x="1525" y="317"/>
                  </a:lnTo>
                  <a:lnTo>
                    <a:pt x="1514" y="258"/>
                  </a:lnTo>
                  <a:lnTo>
                    <a:pt x="1510" y="228"/>
                  </a:lnTo>
                  <a:lnTo>
                    <a:pt x="1505" y="217"/>
                  </a:lnTo>
                  <a:lnTo>
                    <a:pt x="1496" y="196"/>
                  </a:lnTo>
                  <a:lnTo>
                    <a:pt x="1482" y="168"/>
                  </a:lnTo>
                  <a:lnTo>
                    <a:pt x="1467" y="139"/>
                  </a:lnTo>
                  <a:lnTo>
                    <a:pt x="1451" y="108"/>
                  </a:lnTo>
                  <a:lnTo>
                    <a:pt x="1437" y="83"/>
                  </a:lnTo>
                  <a:lnTo>
                    <a:pt x="1428" y="65"/>
                  </a:lnTo>
                  <a:lnTo>
                    <a:pt x="1424" y="58"/>
                  </a:lnTo>
                  <a:lnTo>
                    <a:pt x="1379" y="0"/>
                  </a:lnTo>
                  <a:lnTo>
                    <a:pt x="1030" y="86"/>
                  </a:lnTo>
                  <a:close/>
                </a:path>
              </a:pathLst>
            </a:custGeom>
            <a:solidFill>
              <a:srgbClr val="C4F2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2078038" y="5497513"/>
              <a:ext cx="712788" cy="479425"/>
            </a:xfrm>
            <a:custGeom>
              <a:avLst/>
              <a:gdLst>
                <a:gd name="T0" fmla="*/ 2147483646 w 897"/>
                <a:gd name="T1" fmla="*/ 2147483646 h 604"/>
                <a:gd name="T2" fmla="*/ 2147483646 w 897"/>
                <a:gd name="T3" fmla="*/ 2147483646 h 604"/>
                <a:gd name="T4" fmla="*/ 2147483646 w 897"/>
                <a:gd name="T5" fmla="*/ 2147483646 h 604"/>
                <a:gd name="T6" fmla="*/ 2147483646 w 897"/>
                <a:gd name="T7" fmla="*/ 2147483646 h 604"/>
                <a:gd name="T8" fmla="*/ 2147483646 w 897"/>
                <a:gd name="T9" fmla="*/ 500251413 h 604"/>
                <a:gd name="T10" fmla="*/ 2147483646 w 897"/>
                <a:gd name="T11" fmla="*/ 1500123206 h 604"/>
                <a:gd name="T12" fmla="*/ 2147483646 w 897"/>
                <a:gd name="T13" fmla="*/ 2147483646 h 604"/>
                <a:gd name="T14" fmla="*/ 2147483646 w 897"/>
                <a:gd name="T15" fmla="*/ 2147483646 h 604"/>
                <a:gd name="T16" fmla="*/ 2147483646 w 897"/>
                <a:gd name="T17" fmla="*/ 2147483646 h 604"/>
                <a:gd name="T18" fmla="*/ 2147483646 w 897"/>
                <a:gd name="T19" fmla="*/ 2147483646 h 604"/>
                <a:gd name="T20" fmla="*/ 2147483646 w 897"/>
                <a:gd name="T21" fmla="*/ 2147483646 h 604"/>
                <a:gd name="T22" fmla="*/ 0 w 897"/>
                <a:gd name="T23" fmla="*/ 2147483646 h 604"/>
                <a:gd name="T24" fmla="*/ 2147483646 w 897"/>
                <a:gd name="T25" fmla="*/ 2147483646 h 604"/>
                <a:gd name="T26" fmla="*/ 2147483646 w 897"/>
                <a:gd name="T27" fmla="*/ 2147483646 h 604"/>
                <a:gd name="T28" fmla="*/ 2147483646 w 897"/>
                <a:gd name="T29" fmla="*/ 2147483646 h 604"/>
                <a:gd name="T30" fmla="*/ 2147483646 w 897"/>
                <a:gd name="T31" fmla="*/ 2147483646 h 604"/>
                <a:gd name="T32" fmla="*/ 2147483646 w 897"/>
                <a:gd name="T33" fmla="*/ 2147483646 h 604"/>
                <a:gd name="T34" fmla="*/ 2147483646 w 897"/>
                <a:gd name="T35" fmla="*/ 2147483646 h 604"/>
                <a:gd name="T36" fmla="*/ 2147483646 w 897"/>
                <a:gd name="T37" fmla="*/ 2147483646 h 604"/>
                <a:gd name="T38" fmla="*/ 2147483646 w 897"/>
                <a:gd name="T39" fmla="*/ 2147483646 h 604"/>
                <a:gd name="T40" fmla="*/ 2147483646 w 897"/>
                <a:gd name="T41" fmla="*/ 2147483646 h 604"/>
                <a:gd name="T42" fmla="*/ 2147483646 w 897"/>
                <a:gd name="T43" fmla="*/ 2147483646 h 604"/>
                <a:gd name="T44" fmla="*/ 2147483646 w 897"/>
                <a:gd name="T45" fmla="*/ 2147483646 h 604"/>
                <a:gd name="T46" fmla="*/ 2147483646 w 897"/>
                <a:gd name="T47" fmla="*/ 2147483646 h 604"/>
                <a:gd name="T48" fmla="*/ 2147483646 w 897"/>
                <a:gd name="T49" fmla="*/ 2147483646 h 604"/>
                <a:gd name="T50" fmla="*/ 2147483646 w 897"/>
                <a:gd name="T51" fmla="*/ 2147483646 h 604"/>
                <a:gd name="T52" fmla="*/ 2147483646 w 897"/>
                <a:gd name="T53" fmla="*/ 2147483646 h 604"/>
                <a:gd name="T54" fmla="*/ 2147483646 w 897"/>
                <a:gd name="T55" fmla="*/ 2147483646 h 604"/>
                <a:gd name="T56" fmla="*/ 2147483646 w 897"/>
                <a:gd name="T57" fmla="*/ 2147483646 h 604"/>
                <a:gd name="T58" fmla="*/ 2147483646 w 897"/>
                <a:gd name="T59" fmla="*/ 2147483646 h 604"/>
                <a:gd name="T60" fmla="*/ 2147483646 w 897"/>
                <a:gd name="T61" fmla="*/ 2147483646 h 604"/>
                <a:gd name="T62" fmla="*/ 2147483646 w 897"/>
                <a:gd name="T63" fmla="*/ 2147483646 h 604"/>
                <a:gd name="T64" fmla="*/ 2147483646 w 897"/>
                <a:gd name="T65" fmla="*/ 2147483646 h 604"/>
                <a:gd name="T66" fmla="*/ 2147483646 w 897"/>
                <a:gd name="T67" fmla="*/ 2147483646 h 604"/>
                <a:gd name="T68" fmla="*/ 2147483646 w 897"/>
                <a:gd name="T69" fmla="*/ 2147483646 h 604"/>
                <a:gd name="T70" fmla="*/ 2147483646 w 897"/>
                <a:gd name="T71" fmla="*/ 2147483646 h 604"/>
                <a:gd name="T72" fmla="*/ 2147483646 w 897"/>
                <a:gd name="T73" fmla="*/ 2147483646 h 604"/>
                <a:gd name="T74" fmla="*/ 2147483646 w 897"/>
                <a:gd name="T75" fmla="*/ 2147483646 h 604"/>
                <a:gd name="T76" fmla="*/ 2147483646 w 897"/>
                <a:gd name="T77" fmla="*/ 2147483646 h 604"/>
                <a:gd name="T78" fmla="*/ 2147483646 w 897"/>
                <a:gd name="T79" fmla="*/ 2147483646 h 604"/>
                <a:gd name="T80" fmla="*/ 2147483646 w 897"/>
                <a:gd name="T81" fmla="*/ 2147483646 h 604"/>
                <a:gd name="T82" fmla="*/ 2147483646 w 897"/>
                <a:gd name="T83" fmla="*/ 2147483646 h 604"/>
                <a:gd name="T84" fmla="*/ 2147483646 w 897"/>
                <a:gd name="T85" fmla="*/ 2147483646 h 604"/>
                <a:gd name="T86" fmla="*/ 2147483646 w 897"/>
                <a:gd name="T87" fmla="*/ 2147483646 h 604"/>
                <a:gd name="T88" fmla="*/ 2147483646 w 897"/>
                <a:gd name="T89" fmla="*/ 2147483646 h 60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97"/>
                <a:gd name="T136" fmla="*/ 0 h 604"/>
                <a:gd name="T137" fmla="*/ 897 w 897"/>
                <a:gd name="T138" fmla="*/ 604 h 60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97" h="604">
                  <a:moveTo>
                    <a:pt x="665" y="179"/>
                  </a:moveTo>
                  <a:lnTo>
                    <a:pt x="551" y="93"/>
                  </a:lnTo>
                  <a:lnTo>
                    <a:pt x="547" y="90"/>
                  </a:lnTo>
                  <a:lnTo>
                    <a:pt x="535" y="82"/>
                  </a:lnTo>
                  <a:lnTo>
                    <a:pt x="517" y="69"/>
                  </a:lnTo>
                  <a:lnTo>
                    <a:pt x="496" y="56"/>
                  </a:lnTo>
                  <a:lnTo>
                    <a:pt x="475" y="42"/>
                  </a:lnTo>
                  <a:lnTo>
                    <a:pt x="454" y="29"/>
                  </a:lnTo>
                  <a:lnTo>
                    <a:pt x="439" y="19"/>
                  </a:lnTo>
                  <a:lnTo>
                    <a:pt x="429" y="15"/>
                  </a:lnTo>
                  <a:lnTo>
                    <a:pt x="419" y="14"/>
                  </a:lnTo>
                  <a:lnTo>
                    <a:pt x="403" y="10"/>
                  </a:lnTo>
                  <a:lnTo>
                    <a:pt x="382" y="7"/>
                  </a:lnTo>
                  <a:lnTo>
                    <a:pt x="358" y="4"/>
                  </a:lnTo>
                  <a:lnTo>
                    <a:pt x="335" y="1"/>
                  </a:lnTo>
                  <a:lnTo>
                    <a:pt x="314" y="0"/>
                  </a:lnTo>
                  <a:lnTo>
                    <a:pt x="297" y="1"/>
                  </a:lnTo>
                  <a:lnTo>
                    <a:pt x="287" y="3"/>
                  </a:lnTo>
                  <a:lnTo>
                    <a:pt x="278" y="7"/>
                  </a:lnTo>
                  <a:lnTo>
                    <a:pt x="262" y="11"/>
                  </a:lnTo>
                  <a:lnTo>
                    <a:pt x="243" y="18"/>
                  </a:lnTo>
                  <a:lnTo>
                    <a:pt x="221" y="25"/>
                  </a:lnTo>
                  <a:lnTo>
                    <a:pt x="198" y="35"/>
                  </a:lnTo>
                  <a:lnTo>
                    <a:pt x="178" y="44"/>
                  </a:lnTo>
                  <a:lnTo>
                    <a:pt x="160" y="54"/>
                  </a:lnTo>
                  <a:lnTo>
                    <a:pt x="146" y="65"/>
                  </a:lnTo>
                  <a:lnTo>
                    <a:pt x="135" y="79"/>
                  </a:lnTo>
                  <a:lnTo>
                    <a:pt x="121" y="94"/>
                  </a:lnTo>
                  <a:lnTo>
                    <a:pt x="107" y="111"/>
                  </a:lnTo>
                  <a:lnTo>
                    <a:pt x="93" y="126"/>
                  </a:lnTo>
                  <a:lnTo>
                    <a:pt x="79" y="142"/>
                  </a:lnTo>
                  <a:lnTo>
                    <a:pt x="69" y="153"/>
                  </a:lnTo>
                  <a:lnTo>
                    <a:pt x="62" y="161"/>
                  </a:lnTo>
                  <a:lnTo>
                    <a:pt x="60" y="164"/>
                  </a:lnTo>
                  <a:lnTo>
                    <a:pt x="40" y="246"/>
                  </a:lnTo>
                  <a:lnTo>
                    <a:pt x="0" y="321"/>
                  </a:lnTo>
                  <a:lnTo>
                    <a:pt x="23" y="404"/>
                  </a:lnTo>
                  <a:lnTo>
                    <a:pt x="25" y="407"/>
                  </a:lnTo>
                  <a:lnTo>
                    <a:pt x="30" y="415"/>
                  </a:lnTo>
                  <a:lnTo>
                    <a:pt x="39" y="425"/>
                  </a:lnTo>
                  <a:lnTo>
                    <a:pt x="48" y="439"/>
                  </a:lnTo>
                  <a:lnTo>
                    <a:pt x="58" y="452"/>
                  </a:lnTo>
                  <a:lnTo>
                    <a:pt x="68" y="464"/>
                  </a:lnTo>
                  <a:lnTo>
                    <a:pt x="78" y="472"/>
                  </a:lnTo>
                  <a:lnTo>
                    <a:pt x="83" y="478"/>
                  </a:lnTo>
                  <a:lnTo>
                    <a:pt x="94" y="485"/>
                  </a:lnTo>
                  <a:lnTo>
                    <a:pt x="107" y="493"/>
                  </a:lnTo>
                  <a:lnTo>
                    <a:pt x="118" y="499"/>
                  </a:lnTo>
                  <a:lnTo>
                    <a:pt x="122" y="502"/>
                  </a:lnTo>
                  <a:lnTo>
                    <a:pt x="125" y="502"/>
                  </a:lnTo>
                  <a:lnTo>
                    <a:pt x="135" y="503"/>
                  </a:lnTo>
                  <a:lnTo>
                    <a:pt x="150" y="506"/>
                  </a:lnTo>
                  <a:lnTo>
                    <a:pt x="168" y="509"/>
                  </a:lnTo>
                  <a:lnTo>
                    <a:pt x="190" y="511"/>
                  </a:lnTo>
                  <a:lnTo>
                    <a:pt x="217" y="514"/>
                  </a:lnTo>
                  <a:lnTo>
                    <a:pt x="243" y="518"/>
                  </a:lnTo>
                  <a:lnTo>
                    <a:pt x="271" y="521"/>
                  </a:lnTo>
                  <a:lnTo>
                    <a:pt x="298" y="525"/>
                  </a:lnTo>
                  <a:lnTo>
                    <a:pt x="326" y="529"/>
                  </a:lnTo>
                  <a:lnTo>
                    <a:pt x="353" y="532"/>
                  </a:lnTo>
                  <a:lnTo>
                    <a:pt x="376" y="535"/>
                  </a:lnTo>
                  <a:lnTo>
                    <a:pt x="396" y="538"/>
                  </a:lnTo>
                  <a:lnTo>
                    <a:pt x="412" y="541"/>
                  </a:lnTo>
                  <a:lnTo>
                    <a:pt x="424" y="542"/>
                  </a:lnTo>
                  <a:lnTo>
                    <a:pt x="429" y="542"/>
                  </a:lnTo>
                  <a:lnTo>
                    <a:pt x="437" y="539"/>
                  </a:lnTo>
                  <a:lnTo>
                    <a:pt x="451" y="534"/>
                  </a:lnTo>
                  <a:lnTo>
                    <a:pt x="471" y="527"/>
                  </a:lnTo>
                  <a:lnTo>
                    <a:pt x="493" y="517"/>
                  </a:lnTo>
                  <a:lnTo>
                    <a:pt x="515" y="510"/>
                  </a:lnTo>
                  <a:lnTo>
                    <a:pt x="536" y="503"/>
                  </a:lnTo>
                  <a:lnTo>
                    <a:pt x="554" y="500"/>
                  </a:lnTo>
                  <a:lnTo>
                    <a:pt x="567" y="502"/>
                  </a:lnTo>
                  <a:lnTo>
                    <a:pt x="576" y="506"/>
                  </a:lnTo>
                  <a:lnTo>
                    <a:pt x="589" y="509"/>
                  </a:lnTo>
                  <a:lnTo>
                    <a:pt x="601" y="511"/>
                  </a:lnTo>
                  <a:lnTo>
                    <a:pt x="615" y="514"/>
                  </a:lnTo>
                  <a:lnTo>
                    <a:pt x="628" y="517"/>
                  </a:lnTo>
                  <a:lnTo>
                    <a:pt x="640" y="520"/>
                  </a:lnTo>
                  <a:lnTo>
                    <a:pt x="650" y="524"/>
                  </a:lnTo>
                  <a:lnTo>
                    <a:pt x="657" y="529"/>
                  </a:lnTo>
                  <a:lnTo>
                    <a:pt x="662" y="536"/>
                  </a:lnTo>
                  <a:lnTo>
                    <a:pt x="669" y="543"/>
                  </a:lnTo>
                  <a:lnTo>
                    <a:pt x="675" y="550"/>
                  </a:lnTo>
                  <a:lnTo>
                    <a:pt x="682" y="559"/>
                  </a:lnTo>
                  <a:lnTo>
                    <a:pt x="690" y="566"/>
                  </a:lnTo>
                  <a:lnTo>
                    <a:pt x="699" y="574"/>
                  </a:lnTo>
                  <a:lnTo>
                    <a:pt x="708" y="582"/>
                  </a:lnTo>
                  <a:lnTo>
                    <a:pt x="719" y="589"/>
                  </a:lnTo>
                  <a:lnTo>
                    <a:pt x="731" y="596"/>
                  </a:lnTo>
                  <a:lnTo>
                    <a:pt x="738" y="600"/>
                  </a:lnTo>
                  <a:lnTo>
                    <a:pt x="743" y="603"/>
                  </a:lnTo>
                  <a:lnTo>
                    <a:pt x="749" y="604"/>
                  </a:lnTo>
                  <a:lnTo>
                    <a:pt x="754" y="604"/>
                  </a:lnTo>
                  <a:lnTo>
                    <a:pt x="760" y="603"/>
                  </a:lnTo>
                  <a:lnTo>
                    <a:pt x="765" y="600"/>
                  </a:lnTo>
                  <a:lnTo>
                    <a:pt x="775" y="596"/>
                  </a:lnTo>
                  <a:lnTo>
                    <a:pt x="785" y="591"/>
                  </a:lnTo>
                  <a:lnTo>
                    <a:pt x="790" y="585"/>
                  </a:lnTo>
                  <a:lnTo>
                    <a:pt x="796" y="577"/>
                  </a:lnTo>
                  <a:lnTo>
                    <a:pt x="801" y="568"/>
                  </a:lnTo>
                  <a:lnTo>
                    <a:pt x="806" y="561"/>
                  </a:lnTo>
                  <a:lnTo>
                    <a:pt x="811" y="553"/>
                  </a:lnTo>
                  <a:lnTo>
                    <a:pt x="817" y="548"/>
                  </a:lnTo>
                  <a:lnTo>
                    <a:pt x="826" y="542"/>
                  </a:lnTo>
                  <a:lnTo>
                    <a:pt x="840" y="529"/>
                  </a:lnTo>
                  <a:lnTo>
                    <a:pt x="849" y="511"/>
                  </a:lnTo>
                  <a:lnTo>
                    <a:pt x="853" y="492"/>
                  </a:lnTo>
                  <a:lnTo>
                    <a:pt x="861" y="475"/>
                  </a:lnTo>
                  <a:lnTo>
                    <a:pt x="874" y="459"/>
                  </a:lnTo>
                  <a:lnTo>
                    <a:pt x="885" y="442"/>
                  </a:lnTo>
                  <a:lnTo>
                    <a:pt x="893" y="429"/>
                  </a:lnTo>
                  <a:lnTo>
                    <a:pt x="897" y="424"/>
                  </a:lnTo>
                  <a:lnTo>
                    <a:pt x="861" y="409"/>
                  </a:lnTo>
                  <a:lnTo>
                    <a:pt x="863" y="400"/>
                  </a:lnTo>
                  <a:lnTo>
                    <a:pt x="864" y="379"/>
                  </a:lnTo>
                  <a:lnTo>
                    <a:pt x="861" y="356"/>
                  </a:lnTo>
                  <a:lnTo>
                    <a:pt x="853" y="338"/>
                  </a:lnTo>
                  <a:lnTo>
                    <a:pt x="846" y="332"/>
                  </a:lnTo>
                  <a:lnTo>
                    <a:pt x="839" y="327"/>
                  </a:lnTo>
                  <a:lnTo>
                    <a:pt x="832" y="321"/>
                  </a:lnTo>
                  <a:lnTo>
                    <a:pt x="824" y="317"/>
                  </a:lnTo>
                  <a:lnTo>
                    <a:pt x="814" y="313"/>
                  </a:lnTo>
                  <a:lnTo>
                    <a:pt x="806" y="310"/>
                  </a:lnTo>
                  <a:lnTo>
                    <a:pt x="799" y="307"/>
                  </a:lnTo>
                  <a:lnTo>
                    <a:pt x="790" y="306"/>
                  </a:lnTo>
                  <a:lnTo>
                    <a:pt x="779" y="300"/>
                  </a:lnTo>
                  <a:lnTo>
                    <a:pt x="760" y="288"/>
                  </a:lnTo>
                  <a:lnTo>
                    <a:pt x="738" y="271"/>
                  </a:lnTo>
                  <a:lnTo>
                    <a:pt x="713" y="253"/>
                  </a:lnTo>
                  <a:lnTo>
                    <a:pt x="689" y="235"/>
                  </a:lnTo>
                  <a:lnTo>
                    <a:pt x="668" y="218"/>
                  </a:lnTo>
                  <a:lnTo>
                    <a:pt x="654" y="207"/>
                  </a:lnTo>
                  <a:lnTo>
                    <a:pt x="649" y="203"/>
                  </a:lnTo>
                  <a:lnTo>
                    <a:pt x="665" y="179"/>
                  </a:lnTo>
                  <a:close/>
                </a:path>
              </a:pathLst>
            </a:custGeom>
            <a:solidFill>
              <a:srgbClr val="BF54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1320800" y="6376988"/>
              <a:ext cx="655638" cy="463550"/>
            </a:xfrm>
            <a:custGeom>
              <a:avLst/>
              <a:gdLst>
                <a:gd name="T0" fmla="*/ 2147483646 w 827"/>
                <a:gd name="T1" fmla="*/ 2147483646 h 583"/>
                <a:gd name="T2" fmla="*/ 2147483646 w 827"/>
                <a:gd name="T3" fmla="*/ 2147483646 h 583"/>
                <a:gd name="T4" fmla="*/ 2147483646 w 827"/>
                <a:gd name="T5" fmla="*/ 2147483646 h 583"/>
                <a:gd name="T6" fmla="*/ 2147483646 w 827"/>
                <a:gd name="T7" fmla="*/ 2147483646 h 583"/>
                <a:gd name="T8" fmla="*/ 2147483646 w 827"/>
                <a:gd name="T9" fmla="*/ 2147483646 h 583"/>
                <a:gd name="T10" fmla="*/ 2147483646 w 827"/>
                <a:gd name="T11" fmla="*/ 2147483646 h 583"/>
                <a:gd name="T12" fmla="*/ 2147483646 w 827"/>
                <a:gd name="T13" fmla="*/ 2147483646 h 583"/>
                <a:gd name="T14" fmla="*/ 2147483646 w 827"/>
                <a:gd name="T15" fmla="*/ 502601106 h 583"/>
                <a:gd name="T16" fmla="*/ 2147483646 w 827"/>
                <a:gd name="T17" fmla="*/ 502601106 h 583"/>
                <a:gd name="T18" fmla="*/ 2147483646 w 827"/>
                <a:gd name="T19" fmla="*/ 2147483646 h 583"/>
                <a:gd name="T20" fmla="*/ 2147483646 w 827"/>
                <a:gd name="T21" fmla="*/ 2147483646 h 583"/>
                <a:gd name="T22" fmla="*/ 2147483646 w 827"/>
                <a:gd name="T23" fmla="*/ 2147483646 h 583"/>
                <a:gd name="T24" fmla="*/ 2147483646 w 827"/>
                <a:gd name="T25" fmla="*/ 2147483646 h 583"/>
                <a:gd name="T26" fmla="*/ 2147483646 w 827"/>
                <a:gd name="T27" fmla="*/ 2147483646 h 583"/>
                <a:gd name="T28" fmla="*/ 2147483646 w 827"/>
                <a:gd name="T29" fmla="*/ 2147483646 h 583"/>
                <a:gd name="T30" fmla="*/ 1494614424 w 827"/>
                <a:gd name="T31" fmla="*/ 2147483646 h 583"/>
                <a:gd name="T32" fmla="*/ 1494614424 w 827"/>
                <a:gd name="T33" fmla="*/ 2147483646 h 583"/>
                <a:gd name="T34" fmla="*/ 2147483646 w 827"/>
                <a:gd name="T35" fmla="*/ 2147483646 h 583"/>
                <a:gd name="T36" fmla="*/ 2147483646 w 827"/>
                <a:gd name="T37" fmla="*/ 2147483646 h 583"/>
                <a:gd name="T38" fmla="*/ 2147483646 w 827"/>
                <a:gd name="T39" fmla="*/ 2147483646 h 583"/>
                <a:gd name="T40" fmla="*/ 2147483646 w 827"/>
                <a:gd name="T41" fmla="*/ 2147483646 h 583"/>
                <a:gd name="T42" fmla="*/ 2147483646 w 827"/>
                <a:gd name="T43" fmla="*/ 2147483646 h 583"/>
                <a:gd name="T44" fmla="*/ 2147483646 w 827"/>
                <a:gd name="T45" fmla="*/ 2147483646 h 583"/>
                <a:gd name="T46" fmla="*/ 2147483646 w 827"/>
                <a:gd name="T47" fmla="*/ 2147483646 h 583"/>
                <a:gd name="T48" fmla="*/ 2147483646 w 827"/>
                <a:gd name="T49" fmla="*/ 2147483646 h 583"/>
                <a:gd name="T50" fmla="*/ 2147483646 w 827"/>
                <a:gd name="T51" fmla="*/ 2147483646 h 583"/>
                <a:gd name="T52" fmla="*/ 2147483646 w 827"/>
                <a:gd name="T53" fmla="*/ 2147483646 h 583"/>
                <a:gd name="T54" fmla="*/ 2147483646 w 827"/>
                <a:gd name="T55" fmla="*/ 2147483646 h 583"/>
                <a:gd name="T56" fmla="*/ 2147483646 w 827"/>
                <a:gd name="T57" fmla="*/ 2147483646 h 583"/>
                <a:gd name="T58" fmla="*/ 2147483646 w 827"/>
                <a:gd name="T59" fmla="*/ 2147483646 h 583"/>
                <a:gd name="T60" fmla="*/ 2147483646 w 827"/>
                <a:gd name="T61" fmla="*/ 2147483646 h 583"/>
                <a:gd name="T62" fmla="*/ 2147483646 w 827"/>
                <a:gd name="T63" fmla="*/ 2147483646 h 583"/>
                <a:gd name="T64" fmla="*/ 2147483646 w 827"/>
                <a:gd name="T65" fmla="*/ 2147483646 h 583"/>
                <a:gd name="T66" fmla="*/ 2147483646 w 827"/>
                <a:gd name="T67" fmla="*/ 2147483646 h 583"/>
                <a:gd name="T68" fmla="*/ 2147483646 w 827"/>
                <a:gd name="T69" fmla="*/ 2147483646 h 583"/>
                <a:gd name="T70" fmla="*/ 2147483646 w 827"/>
                <a:gd name="T71" fmla="*/ 2147483646 h 583"/>
                <a:gd name="T72" fmla="*/ 2147483646 w 827"/>
                <a:gd name="T73" fmla="*/ 2147483646 h 583"/>
                <a:gd name="T74" fmla="*/ 2147483646 w 827"/>
                <a:gd name="T75" fmla="*/ 2147483646 h 58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27"/>
                <a:gd name="T115" fmla="*/ 0 h 583"/>
                <a:gd name="T116" fmla="*/ 827 w 827"/>
                <a:gd name="T117" fmla="*/ 583 h 58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27" h="583">
                  <a:moveTo>
                    <a:pt x="827" y="166"/>
                  </a:moveTo>
                  <a:lnTo>
                    <a:pt x="824" y="150"/>
                  </a:lnTo>
                  <a:lnTo>
                    <a:pt x="819" y="133"/>
                  </a:lnTo>
                  <a:lnTo>
                    <a:pt x="809" y="116"/>
                  </a:lnTo>
                  <a:lnTo>
                    <a:pt x="795" y="101"/>
                  </a:lnTo>
                  <a:lnTo>
                    <a:pt x="777" y="87"/>
                  </a:lnTo>
                  <a:lnTo>
                    <a:pt x="756" y="73"/>
                  </a:lnTo>
                  <a:lnTo>
                    <a:pt x="733" y="61"/>
                  </a:lnTo>
                  <a:lnTo>
                    <a:pt x="706" y="48"/>
                  </a:lnTo>
                  <a:lnTo>
                    <a:pt x="677" y="37"/>
                  </a:lnTo>
                  <a:lnTo>
                    <a:pt x="645" y="29"/>
                  </a:lnTo>
                  <a:lnTo>
                    <a:pt x="612" y="20"/>
                  </a:lnTo>
                  <a:lnTo>
                    <a:pt x="576" y="12"/>
                  </a:lnTo>
                  <a:lnTo>
                    <a:pt x="537" y="6"/>
                  </a:lnTo>
                  <a:lnTo>
                    <a:pt x="498" y="2"/>
                  </a:lnTo>
                  <a:lnTo>
                    <a:pt x="456" y="1"/>
                  </a:lnTo>
                  <a:lnTo>
                    <a:pt x="414" y="0"/>
                  </a:lnTo>
                  <a:lnTo>
                    <a:pt x="373" y="1"/>
                  </a:lnTo>
                  <a:lnTo>
                    <a:pt x="331" y="2"/>
                  </a:lnTo>
                  <a:lnTo>
                    <a:pt x="292" y="6"/>
                  </a:lnTo>
                  <a:lnTo>
                    <a:pt x="253" y="12"/>
                  </a:lnTo>
                  <a:lnTo>
                    <a:pt x="217" y="20"/>
                  </a:lnTo>
                  <a:lnTo>
                    <a:pt x="184" y="29"/>
                  </a:lnTo>
                  <a:lnTo>
                    <a:pt x="152" y="37"/>
                  </a:lnTo>
                  <a:lnTo>
                    <a:pt x="123" y="48"/>
                  </a:lnTo>
                  <a:lnTo>
                    <a:pt x="95" y="61"/>
                  </a:lnTo>
                  <a:lnTo>
                    <a:pt x="71" y="73"/>
                  </a:lnTo>
                  <a:lnTo>
                    <a:pt x="50" y="87"/>
                  </a:lnTo>
                  <a:lnTo>
                    <a:pt x="34" y="101"/>
                  </a:lnTo>
                  <a:lnTo>
                    <a:pt x="18" y="116"/>
                  </a:lnTo>
                  <a:lnTo>
                    <a:pt x="9" y="133"/>
                  </a:lnTo>
                  <a:lnTo>
                    <a:pt x="3" y="150"/>
                  </a:lnTo>
                  <a:lnTo>
                    <a:pt x="0" y="166"/>
                  </a:lnTo>
                  <a:lnTo>
                    <a:pt x="3" y="183"/>
                  </a:lnTo>
                  <a:lnTo>
                    <a:pt x="9" y="200"/>
                  </a:lnTo>
                  <a:lnTo>
                    <a:pt x="18" y="216"/>
                  </a:lnTo>
                  <a:lnTo>
                    <a:pt x="34" y="232"/>
                  </a:lnTo>
                  <a:lnTo>
                    <a:pt x="50" y="247"/>
                  </a:lnTo>
                  <a:lnTo>
                    <a:pt x="71" y="261"/>
                  </a:lnTo>
                  <a:lnTo>
                    <a:pt x="95" y="273"/>
                  </a:lnTo>
                  <a:lnTo>
                    <a:pt x="123" y="286"/>
                  </a:lnTo>
                  <a:lnTo>
                    <a:pt x="152" y="296"/>
                  </a:lnTo>
                  <a:lnTo>
                    <a:pt x="184" y="305"/>
                  </a:lnTo>
                  <a:lnTo>
                    <a:pt x="217" y="314"/>
                  </a:lnTo>
                  <a:lnTo>
                    <a:pt x="253" y="322"/>
                  </a:lnTo>
                  <a:lnTo>
                    <a:pt x="292" y="328"/>
                  </a:lnTo>
                  <a:lnTo>
                    <a:pt x="331" y="332"/>
                  </a:lnTo>
                  <a:lnTo>
                    <a:pt x="373" y="333"/>
                  </a:lnTo>
                  <a:lnTo>
                    <a:pt x="414" y="334"/>
                  </a:lnTo>
                  <a:lnTo>
                    <a:pt x="420" y="334"/>
                  </a:lnTo>
                  <a:lnTo>
                    <a:pt x="425" y="334"/>
                  </a:lnTo>
                  <a:lnTo>
                    <a:pt x="431" y="334"/>
                  </a:lnTo>
                  <a:lnTo>
                    <a:pt x="437" y="333"/>
                  </a:lnTo>
                  <a:lnTo>
                    <a:pt x="441" y="333"/>
                  </a:lnTo>
                  <a:lnTo>
                    <a:pt x="446" y="333"/>
                  </a:lnTo>
                  <a:lnTo>
                    <a:pt x="452" y="333"/>
                  </a:lnTo>
                  <a:lnTo>
                    <a:pt x="457" y="333"/>
                  </a:lnTo>
                  <a:lnTo>
                    <a:pt x="455" y="583"/>
                  </a:lnTo>
                  <a:lnTo>
                    <a:pt x="562" y="583"/>
                  </a:lnTo>
                  <a:lnTo>
                    <a:pt x="564" y="322"/>
                  </a:lnTo>
                  <a:lnTo>
                    <a:pt x="592" y="318"/>
                  </a:lnTo>
                  <a:lnTo>
                    <a:pt x="620" y="311"/>
                  </a:lnTo>
                  <a:lnTo>
                    <a:pt x="645" y="305"/>
                  </a:lnTo>
                  <a:lnTo>
                    <a:pt x="670" y="297"/>
                  </a:lnTo>
                  <a:lnTo>
                    <a:pt x="694" y="290"/>
                  </a:lnTo>
                  <a:lnTo>
                    <a:pt x="714" y="282"/>
                  </a:lnTo>
                  <a:lnTo>
                    <a:pt x="735" y="272"/>
                  </a:lnTo>
                  <a:lnTo>
                    <a:pt x="753" y="262"/>
                  </a:lnTo>
                  <a:lnTo>
                    <a:pt x="770" y="251"/>
                  </a:lnTo>
                  <a:lnTo>
                    <a:pt x="784" y="240"/>
                  </a:lnTo>
                  <a:lnTo>
                    <a:pt x="796" y="229"/>
                  </a:lnTo>
                  <a:lnTo>
                    <a:pt x="808" y="218"/>
                  </a:lnTo>
                  <a:lnTo>
                    <a:pt x="816" y="205"/>
                  </a:lnTo>
                  <a:lnTo>
                    <a:pt x="821" y="193"/>
                  </a:lnTo>
                  <a:lnTo>
                    <a:pt x="826" y="179"/>
                  </a:lnTo>
                  <a:lnTo>
                    <a:pt x="827" y="166"/>
                  </a:lnTo>
                  <a:close/>
                </a:path>
              </a:pathLst>
            </a:custGeom>
            <a:solidFill>
              <a:srgbClr val="EAA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2"/>
            <p:cNvSpPr>
              <a:spLocks/>
            </p:cNvSpPr>
            <p:nvPr/>
          </p:nvSpPr>
          <p:spPr bwMode="auto">
            <a:xfrm>
              <a:off x="784225" y="6164263"/>
              <a:ext cx="1011238" cy="676275"/>
            </a:xfrm>
            <a:custGeom>
              <a:avLst/>
              <a:gdLst>
                <a:gd name="T0" fmla="*/ 2147483646 w 1274"/>
                <a:gd name="T1" fmla="*/ 2147483646 h 850"/>
                <a:gd name="T2" fmla="*/ 2147483646 w 1274"/>
                <a:gd name="T3" fmla="*/ 2147483646 h 850"/>
                <a:gd name="T4" fmla="*/ 2147483646 w 1274"/>
                <a:gd name="T5" fmla="*/ 2147483646 h 850"/>
                <a:gd name="T6" fmla="*/ 2147483646 w 1274"/>
                <a:gd name="T7" fmla="*/ 2147483646 h 850"/>
                <a:gd name="T8" fmla="*/ 2147483646 w 1274"/>
                <a:gd name="T9" fmla="*/ 2147483646 h 850"/>
                <a:gd name="T10" fmla="*/ 2147483646 w 1274"/>
                <a:gd name="T11" fmla="*/ 2147483646 h 850"/>
                <a:gd name="T12" fmla="*/ 2147483646 w 1274"/>
                <a:gd name="T13" fmla="*/ 2147483646 h 850"/>
                <a:gd name="T14" fmla="*/ 2147483646 w 1274"/>
                <a:gd name="T15" fmla="*/ 2147483646 h 850"/>
                <a:gd name="T16" fmla="*/ 2147483646 w 1274"/>
                <a:gd name="T17" fmla="*/ 2147483646 h 850"/>
                <a:gd name="T18" fmla="*/ 2147483646 w 1274"/>
                <a:gd name="T19" fmla="*/ 2147483646 h 850"/>
                <a:gd name="T20" fmla="*/ 2147483646 w 1274"/>
                <a:gd name="T21" fmla="*/ 2147483646 h 850"/>
                <a:gd name="T22" fmla="*/ 2147483646 w 1274"/>
                <a:gd name="T23" fmla="*/ 2147483646 h 850"/>
                <a:gd name="T24" fmla="*/ 2147483646 w 1274"/>
                <a:gd name="T25" fmla="*/ 2147483646 h 850"/>
                <a:gd name="T26" fmla="*/ 2147483646 w 1274"/>
                <a:gd name="T27" fmla="*/ 2147483646 h 850"/>
                <a:gd name="T28" fmla="*/ 2147483646 w 1274"/>
                <a:gd name="T29" fmla="*/ 2147483646 h 850"/>
                <a:gd name="T30" fmla="*/ 500251660 w 1274"/>
                <a:gd name="T31" fmla="*/ 2147483646 h 850"/>
                <a:gd name="T32" fmla="*/ 0 w 1274"/>
                <a:gd name="T33" fmla="*/ 2147483646 h 850"/>
                <a:gd name="T34" fmla="*/ 2147483646 w 1274"/>
                <a:gd name="T35" fmla="*/ 2147483646 h 850"/>
                <a:gd name="T36" fmla="*/ 2147483646 w 1274"/>
                <a:gd name="T37" fmla="*/ 2147483646 h 850"/>
                <a:gd name="T38" fmla="*/ 2147483646 w 1274"/>
                <a:gd name="T39" fmla="*/ 2147483646 h 850"/>
                <a:gd name="T40" fmla="*/ 2147483646 w 1274"/>
                <a:gd name="T41" fmla="*/ 2147483646 h 850"/>
                <a:gd name="T42" fmla="*/ 2147483646 w 1274"/>
                <a:gd name="T43" fmla="*/ 2147483646 h 850"/>
                <a:gd name="T44" fmla="*/ 2147483646 w 1274"/>
                <a:gd name="T45" fmla="*/ 2147483646 h 850"/>
                <a:gd name="T46" fmla="*/ 2147483646 w 1274"/>
                <a:gd name="T47" fmla="*/ 2147483646 h 850"/>
                <a:gd name="T48" fmla="*/ 2147483646 w 1274"/>
                <a:gd name="T49" fmla="*/ 2147483646 h 850"/>
                <a:gd name="T50" fmla="*/ 2147483646 w 1274"/>
                <a:gd name="T51" fmla="*/ 2147483646 h 850"/>
                <a:gd name="T52" fmla="*/ 2147483646 w 1274"/>
                <a:gd name="T53" fmla="*/ 2147483646 h 850"/>
                <a:gd name="T54" fmla="*/ 2147483646 w 1274"/>
                <a:gd name="T55" fmla="*/ 2147483646 h 850"/>
                <a:gd name="T56" fmla="*/ 2147483646 w 1274"/>
                <a:gd name="T57" fmla="*/ 2147483646 h 850"/>
                <a:gd name="T58" fmla="*/ 2147483646 w 1274"/>
                <a:gd name="T59" fmla="*/ 2147483646 h 850"/>
                <a:gd name="T60" fmla="*/ 2147483646 w 1274"/>
                <a:gd name="T61" fmla="*/ 2147483646 h 850"/>
                <a:gd name="T62" fmla="*/ 2147483646 w 1274"/>
                <a:gd name="T63" fmla="*/ 2147483646 h 850"/>
                <a:gd name="T64" fmla="*/ 2147483646 w 1274"/>
                <a:gd name="T65" fmla="*/ 2147483646 h 850"/>
                <a:gd name="T66" fmla="*/ 2147483646 w 1274"/>
                <a:gd name="T67" fmla="*/ 2147483646 h 850"/>
                <a:gd name="T68" fmla="*/ 2147483646 w 1274"/>
                <a:gd name="T69" fmla="*/ 2147483646 h 850"/>
                <a:gd name="T70" fmla="*/ 2147483646 w 1274"/>
                <a:gd name="T71" fmla="*/ 2147483646 h 850"/>
                <a:gd name="T72" fmla="*/ 2147483646 w 1274"/>
                <a:gd name="T73" fmla="*/ 2147483646 h 850"/>
                <a:gd name="T74" fmla="*/ 2147483646 w 1274"/>
                <a:gd name="T75" fmla="*/ 2147483646 h 850"/>
                <a:gd name="T76" fmla="*/ 2147483646 w 1274"/>
                <a:gd name="T77" fmla="*/ 2147483646 h 850"/>
                <a:gd name="T78" fmla="*/ 2147483646 w 1274"/>
                <a:gd name="T79" fmla="*/ 2147483646 h 850"/>
                <a:gd name="T80" fmla="*/ 2147483646 w 1274"/>
                <a:gd name="T81" fmla="*/ 2147483646 h 850"/>
                <a:gd name="T82" fmla="*/ 2147483646 w 1274"/>
                <a:gd name="T83" fmla="*/ 2147483646 h 850"/>
                <a:gd name="T84" fmla="*/ 2147483646 w 1274"/>
                <a:gd name="T85" fmla="*/ 2147483646 h 850"/>
                <a:gd name="T86" fmla="*/ 2147483646 w 1274"/>
                <a:gd name="T87" fmla="*/ 2147483646 h 850"/>
                <a:gd name="T88" fmla="*/ 2147483646 w 1274"/>
                <a:gd name="T89" fmla="*/ 2147483646 h 850"/>
                <a:gd name="T90" fmla="*/ 2147483646 w 1274"/>
                <a:gd name="T91" fmla="*/ 2147483646 h 850"/>
                <a:gd name="T92" fmla="*/ 2147483646 w 1274"/>
                <a:gd name="T93" fmla="*/ 2147483646 h 850"/>
                <a:gd name="T94" fmla="*/ 2147483646 w 1274"/>
                <a:gd name="T95" fmla="*/ 2147483646 h 850"/>
                <a:gd name="T96" fmla="*/ 2147483646 w 1274"/>
                <a:gd name="T97" fmla="*/ 2147483646 h 850"/>
                <a:gd name="T98" fmla="*/ 2147483646 w 1274"/>
                <a:gd name="T99" fmla="*/ 2147483646 h 850"/>
                <a:gd name="T100" fmla="*/ 2147483646 w 1274"/>
                <a:gd name="T101" fmla="*/ 2147483646 h 850"/>
                <a:gd name="T102" fmla="*/ 2147483646 w 1274"/>
                <a:gd name="T103" fmla="*/ 2147483646 h 850"/>
                <a:gd name="T104" fmla="*/ 2147483646 w 1274"/>
                <a:gd name="T105" fmla="*/ 2147483646 h 850"/>
                <a:gd name="T106" fmla="*/ 2147483646 w 1274"/>
                <a:gd name="T107" fmla="*/ 2147483646 h 850"/>
                <a:gd name="T108" fmla="*/ 2147483646 w 1274"/>
                <a:gd name="T109" fmla="*/ 2147483646 h 85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4"/>
                <a:gd name="T166" fmla="*/ 0 h 850"/>
                <a:gd name="T167" fmla="*/ 1274 w 1274"/>
                <a:gd name="T168" fmla="*/ 850 h 85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4" h="850">
                  <a:moveTo>
                    <a:pt x="636" y="66"/>
                  </a:moveTo>
                  <a:lnTo>
                    <a:pt x="610" y="165"/>
                  </a:lnTo>
                  <a:lnTo>
                    <a:pt x="606" y="166"/>
                  </a:lnTo>
                  <a:lnTo>
                    <a:pt x="594" y="172"/>
                  </a:lnTo>
                  <a:lnTo>
                    <a:pt x="576" y="180"/>
                  </a:lnTo>
                  <a:lnTo>
                    <a:pt x="553" y="192"/>
                  </a:lnTo>
                  <a:lnTo>
                    <a:pt x="525" y="204"/>
                  </a:lnTo>
                  <a:lnTo>
                    <a:pt x="494" y="219"/>
                  </a:lnTo>
                  <a:lnTo>
                    <a:pt x="461" y="235"/>
                  </a:lnTo>
                  <a:lnTo>
                    <a:pt x="428" y="251"/>
                  </a:lnTo>
                  <a:lnTo>
                    <a:pt x="393" y="267"/>
                  </a:lnTo>
                  <a:lnTo>
                    <a:pt x="360" y="283"/>
                  </a:lnTo>
                  <a:lnTo>
                    <a:pt x="328" y="299"/>
                  </a:lnTo>
                  <a:lnTo>
                    <a:pt x="298" y="312"/>
                  </a:lnTo>
                  <a:lnTo>
                    <a:pt x="275" y="325"/>
                  </a:lnTo>
                  <a:lnTo>
                    <a:pt x="255" y="335"/>
                  </a:lnTo>
                  <a:lnTo>
                    <a:pt x="242" y="342"/>
                  </a:lnTo>
                  <a:lnTo>
                    <a:pt x="236" y="346"/>
                  </a:lnTo>
                  <a:lnTo>
                    <a:pt x="225" y="353"/>
                  </a:lnTo>
                  <a:lnTo>
                    <a:pt x="203" y="367"/>
                  </a:lnTo>
                  <a:lnTo>
                    <a:pt x="173" y="383"/>
                  </a:lnTo>
                  <a:lnTo>
                    <a:pt x="140" y="403"/>
                  </a:lnTo>
                  <a:lnTo>
                    <a:pt x="107" y="422"/>
                  </a:lnTo>
                  <a:lnTo>
                    <a:pt x="76" y="442"/>
                  </a:lnTo>
                  <a:lnTo>
                    <a:pt x="53" y="458"/>
                  </a:lnTo>
                  <a:lnTo>
                    <a:pt x="39" y="471"/>
                  </a:lnTo>
                  <a:lnTo>
                    <a:pt x="32" y="486"/>
                  </a:lnTo>
                  <a:lnTo>
                    <a:pt x="23" y="511"/>
                  </a:lnTo>
                  <a:lnTo>
                    <a:pt x="16" y="542"/>
                  </a:lnTo>
                  <a:lnTo>
                    <a:pt x="11" y="575"/>
                  </a:lnTo>
                  <a:lnTo>
                    <a:pt x="5" y="607"/>
                  </a:lnTo>
                  <a:lnTo>
                    <a:pt x="1" y="636"/>
                  </a:lnTo>
                  <a:lnTo>
                    <a:pt x="0" y="657"/>
                  </a:lnTo>
                  <a:lnTo>
                    <a:pt x="0" y="668"/>
                  </a:lnTo>
                  <a:lnTo>
                    <a:pt x="3" y="674"/>
                  </a:lnTo>
                  <a:lnTo>
                    <a:pt x="8" y="682"/>
                  </a:lnTo>
                  <a:lnTo>
                    <a:pt x="14" y="692"/>
                  </a:lnTo>
                  <a:lnTo>
                    <a:pt x="22" y="702"/>
                  </a:lnTo>
                  <a:lnTo>
                    <a:pt x="30" y="713"/>
                  </a:lnTo>
                  <a:lnTo>
                    <a:pt x="39" y="724"/>
                  </a:lnTo>
                  <a:lnTo>
                    <a:pt x="47" y="735"/>
                  </a:lnTo>
                  <a:lnTo>
                    <a:pt x="55" y="743"/>
                  </a:lnTo>
                  <a:lnTo>
                    <a:pt x="64" y="752"/>
                  </a:lnTo>
                  <a:lnTo>
                    <a:pt x="75" y="760"/>
                  </a:lnTo>
                  <a:lnTo>
                    <a:pt x="87" y="768"/>
                  </a:lnTo>
                  <a:lnTo>
                    <a:pt x="100" y="778"/>
                  </a:lnTo>
                  <a:lnTo>
                    <a:pt x="111" y="785"/>
                  </a:lnTo>
                  <a:lnTo>
                    <a:pt x="121" y="792"/>
                  </a:lnTo>
                  <a:lnTo>
                    <a:pt x="126" y="796"/>
                  </a:lnTo>
                  <a:lnTo>
                    <a:pt x="129" y="797"/>
                  </a:lnTo>
                  <a:lnTo>
                    <a:pt x="114" y="850"/>
                  </a:lnTo>
                  <a:lnTo>
                    <a:pt x="562" y="850"/>
                  </a:lnTo>
                  <a:lnTo>
                    <a:pt x="561" y="836"/>
                  </a:lnTo>
                  <a:lnTo>
                    <a:pt x="558" y="804"/>
                  </a:lnTo>
                  <a:lnTo>
                    <a:pt x="558" y="772"/>
                  </a:lnTo>
                  <a:lnTo>
                    <a:pt x="567" y="759"/>
                  </a:lnTo>
                  <a:lnTo>
                    <a:pt x="581" y="754"/>
                  </a:lnTo>
                  <a:lnTo>
                    <a:pt x="606" y="742"/>
                  </a:lnTo>
                  <a:lnTo>
                    <a:pt x="640" y="727"/>
                  </a:lnTo>
                  <a:lnTo>
                    <a:pt x="678" y="707"/>
                  </a:lnTo>
                  <a:lnTo>
                    <a:pt x="715" y="688"/>
                  </a:lnTo>
                  <a:lnTo>
                    <a:pt x="747" y="672"/>
                  </a:lnTo>
                  <a:lnTo>
                    <a:pt x="769" y="660"/>
                  </a:lnTo>
                  <a:lnTo>
                    <a:pt x="778" y="656"/>
                  </a:lnTo>
                  <a:lnTo>
                    <a:pt x="781" y="654"/>
                  </a:lnTo>
                  <a:lnTo>
                    <a:pt x="786" y="651"/>
                  </a:lnTo>
                  <a:lnTo>
                    <a:pt x="797" y="646"/>
                  </a:lnTo>
                  <a:lnTo>
                    <a:pt x="810" y="640"/>
                  </a:lnTo>
                  <a:lnTo>
                    <a:pt x="826" y="632"/>
                  </a:lnTo>
                  <a:lnTo>
                    <a:pt x="844" y="624"/>
                  </a:lnTo>
                  <a:lnTo>
                    <a:pt x="864" y="614"/>
                  </a:lnTo>
                  <a:lnTo>
                    <a:pt x="883" y="604"/>
                  </a:lnTo>
                  <a:lnTo>
                    <a:pt x="904" y="596"/>
                  </a:lnTo>
                  <a:lnTo>
                    <a:pt x="924" y="586"/>
                  </a:lnTo>
                  <a:lnTo>
                    <a:pt x="943" y="578"/>
                  </a:lnTo>
                  <a:lnTo>
                    <a:pt x="961" y="570"/>
                  </a:lnTo>
                  <a:lnTo>
                    <a:pt x="976" y="564"/>
                  </a:lnTo>
                  <a:lnTo>
                    <a:pt x="989" y="558"/>
                  </a:lnTo>
                  <a:lnTo>
                    <a:pt x="1000" y="556"/>
                  </a:lnTo>
                  <a:lnTo>
                    <a:pt x="1006" y="554"/>
                  </a:lnTo>
                  <a:lnTo>
                    <a:pt x="1020" y="550"/>
                  </a:lnTo>
                  <a:lnTo>
                    <a:pt x="1042" y="539"/>
                  </a:lnTo>
                  <a:lnTo>
                    <a:pt x="1068" y="522"/>
                  </a:lnTo>
                  <a:lnTo>
                    <a:pt x="1097" y="504"/>
                  </a:lnTo>
                  <a:lnTo>
                    <a:pt x="1125" y="486"/>
                  </a:lnTo>
                  <a:lnTo>
                    <a:pt x="1150" y="469"/>
                  </a:lnTo>
                  <a:lnTo>
                    <a:pt x="1170" y="457"/>
                  </a:lnTo>
                  <a:lnTo>
                    <a:pt x="1179" y="451"/>
                  </a:lnTo>
                  <a:lnTo>
                    <a:pt x="1185" y="449"/>
                  </a:lnTo>
                  <a:lnTo>
                    <a:pt x="1193" y="442"/>
                  </a:lnTo>
                  <a:lnTo>
                    <a:pt x="1204" y="433"/>
                  </a:lnTo>
                  <a:lnTo>
                    <a:pt x="1215" y="424"/>
                  </a:lnTo>
                  <a:lnTo>
                    <a:pt x="1225" y="415"/>
                  </a:lnTo>
                  <a:lnTo>
                    <a:pt x="1233" y="407"/>
                  </a:lnTo>
                  <a:lnTo>
                    <a:pt x="1239" y="401"/>
                  </a:lnTo>
                  <a:lnTo>
                    <a:pt x="1242" y="400"/>
                  </a:lnTo>
                  <a:lnTo>
                    <a:pt x="1247" y="368"/>
                  </a:lnTo>
                  <a:lnTo>
                    <a:pt x="1258" y="296"/>
                  </a:lnTo>
                  <a:lnTo>
                    <a:pt x="1268" y="223"/>
                  </a:lnTo>
                  <a:lnTo>
                    <a:pt x="1274" y="185"/>
                  </a:lnTo>
                  <a:lnTo>
                    <a:pt x="1268" y="176"/>
                  </a:lnTo>
                  <a:lnTo>
                    <a:pt x="1253" y="160"/>
                  </a:lnTo>
                  <a:lnTo>
                    <a:pt x="1231" y="140"/>
                  </a:lnTo>
                  <a:lnTo>
                    <a:pt x="1206" y="119"/>
                  </a:lnTo>
                  <a:lnTo>
                    <a:pt x="1179" y="97"/>
                  </a:lnTo>
                  <a:lnTo>
                    <a:pt x="1157" y="79"/>
                  </a:lnTo>
                  <a:lnTo>
                    <a:pt x="1142" y="66"/>
                  </a:lnTo>
                  <a:lnTo>
                    <a:pt x="1136" y="62"/>
                  </a:lnTo>
                  <a:lnTo>
                    <a:pt x="956" y="0"/>
                  </a:lnTo>
                  <a:lnTo>
                    <a:pt x="636" y="66"/>
                  </a:lnTo>
                  <a:close/>
                </a:path>
              </a:pathLst>
            </a:custGeom>
            <a:solidFill>
              <a:srgbClr val="8CC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1057275" y="5253038"/>
              <a:ext cx="944563" cy="1027113"/>
            </a:xfrm>
            <a:custGeom>
              <a:avLst/>
              <a:gdLst>
                <a:gd name="T0" fmla="*/ 2147483646 w 1190"/>
                <a:gd name="T1" fmla="*/ 2147483646 h 1292"/>
                <a:gd name="T2" fmla="*/ 2147483646 w 1190"/>
                <a:gd name="T3" fmla="*/ 2147483646 h 1292"/>
                <a:gd name="T4" fmla="*/ 2147483646 w 1190"/>
                <a:gd name="T5" fmla="*/ 2147483646 h 1292"/>
                <a:gd name="T6" fmla="*/ 1000503355 w 1190"/>
                <a:gd name="T7" fmla="*/ 2147483646 h 1292"/>
                <a:gd name="T8" fmla="*/ 2147483646 w 1190"/>
                <a:gd name="T9" fmla="*/ 2147483646 h 1292"/>
                <a:gd name="T10" fmla="*/ 2147483646 w 1190"/>
                <a:gd name="T11" fmla="*/ 2147483646 h 1292"/>
                <a:gd name="T12" fmla="*/ 2147483646 w 1190"/>
                <a:gd name="T13" fmla="*/ 2147483646 h 1292"/>
                <a:gd name="T14" fmla="*/ 2147483646 w 1190"/>
                <a:gd name="T15" fmla="*/ 2147483646 h 1292"/>
                <a:gd name="T16" fmla="*/ 2147483646 w 1190"/>
                <a:gd name="T17" fmla="*/ 2147483646 h 1292"/>
                <a:gd name="T18" fmla="*/ 2147483646 w 1190"/>
                <a:gd name="T19" fmla="*/ 2147483646 h 1292"/>
                <a:gd name="T20" fmla="*/ 2147483646 w 1190"/>
                <a:gd name="T21" fmla="*/ 2147483646 h 1292"/>
                <a:gd name="T22" fmla="*/ 2147483646 w 1190"/>
                <a:gd name="T23" fmla="*/ 2147483646 h 1292"/>
                <a:gd name="T24" fmla="*/ 2147483646 w 1190"/>
                <a:gd name="T25" fmla="*/ 2147483646 h 1292"/>
                <a:gd name="T26" fmla="*/ 2147483646 w 1190"/>
                <a:gd name="T27" fmla="*/ 2147483646 h 1292"/>
                <a:gd name="T28" fmla="*/ 2147483646 w 1190"/>
                <a:gd name="T29" fmla="*/ 2147483646 h 1292"/>
                <a:gd name="T30" fmla="*/ 2147483646 w 1190"/>
                <a:gd name="T31" fmla="*/ 2147483646 h 1292"/>
                <a:gd name="T32" fmla="*/ 2147483646 w 1190"/>
                <a:gd name="T33" fmla="*/ 2147483646 h 1292"/>
                <a:gd name="T34" fmla="*/ 2147483646 w 1190"/>
                <a:gd name="T35" fmla="*/ 2147483646 h 1292"/>
                <a:gd name="T36" fmla="*/ 2147483646 w 1190"/>
                <a:gd name="T37" fmla="*/ 2147483646 h 1292"/>
                <a:gd name="T38" fmla="*/ 2147483646 w 1190"/>
                <a:gd name="T39" fmla="*/ 2147483646 h 1292"/>
                <a:gd name="T40" fmla="*/ 2147483646 w 1190"/>
                <a:gd name="T41" fmla="*/ 2147483646 h 1292"/>
                <a:gd name="T42" fmla="*/ 2147483646 w 1190"/>
                <a:gd name="T43" fmla="*/ 2147483646 h 1292"/>
                <a:gd name="T44" fmla="*/ 2147483646 w 1190"/>
                <a:gd name="T45" fmla="*/ 2147483646 h 1292"/>
                <a:gd name="T46" fmla="*/ 2147483646 w 1190"/>
                <a:gd name="T47" fmla="*/ 2147483646 h 1292"/>
                <a:gd name="T48" fmla="*/ 2147483646 w 1190"/>
                <a:gd name="T49" fmla="*/ 2147483646 h 1292"/>
                <a:gd name="T50" fmla="*/ 2147483646 w 1190"/>
                <a:gd name="T51" fmla="*/ 2147483646 h 1292"/>
                <a:gd name="T52" fmla="*/ 2147483646 w 1190"/>
                <a:gd name="T53" fmla="*/ 2147483646 h 1292"/>
                <a:gd name="T54" fmla="*/ 2147483646 w 1190"/>
                <a:gd name="T55" fmla="*/ 2147483646 h 1292"/>
                <a:gd name="T56" fmla="*/ 2147483646 w 1190"/>
                <a:gd name="T57" fmla="*/ 2147483646 h 1292"/>
                <a:gd name="T58" fmla="*/ 2147483646 w 1190"/>
                <a:gd name="T59" fmla="*/ 2147483646 h 1292"/>
                <a:gd name="T60" fmla="*/ 2147483646 w 1190"/>
                <a:gd name="T61" fmla="*/ 2147483646 h 1292"/>
                <a:gd name="T62" fmla="*/ 2147483646 w 1190"/>
                <a:gd name="T63" fmla="*/ 2147483646 h 1292"/>
                <a:gd name="T64" fmla="*/ 2147483646 w 1190"/>
                <a:gd name="T65" fmla="*/ 2147483646 h 1292"/>
                <a:gd name="T66" fmla="*/ 2147483646 w 1190"/>
                <a:gd name="T67" fmla="*/ 2147483646 h 1292"/>
                <a:gd name="T68" fmla="*/ 2147483646 w 1190"/>
                <a:gd name="T69" fmla="*/ 2147483646 h 1292"/>
                <a:gd name="T70" fmla="*/ 2147483646 w 1190"/>
                <a:gd name="T71" fmla="*/ 2147483646 h 1292"/>
                <a:gd name="T72" fmla="*/ 2147483646 w 1190"/>
                <a:gd name="T73" fmla="*/ 2147483646 h 1292"/>
                <a:gd name="T74" fmla="*/ 2147483646 w 1190"/>
                <a:gd name="T75" fmla="*/ 2147483646 h 1292"/>
                <a:gd name="T76" fmla="*/ 2147483646 w 1190"/>
                <a:gd name="T77" fmla="*/ 2147483646 h 1292"/>
                <a:gd name="T78" fmla="*/ 2147483646 w 1190"/>
                <a:gd name="T79" fmla="*/ 2147483646 h 1292"/>
                <a:gd name="T80" fmla="*/ 2147483646 w 1190"/>
                <a:gd name="T81" fmla="*/ 2147483646 h 1292"/>
                <a:gd name="T82" fmla="*/ 2147483646 w 1190"/>
                <a:gd name="T83" fmla="*/ 2147483646 h 1292"/>
                <a:gd name="T84" fmla="*/ 2147483646 w 1190"/>
                <a:gd name="T85" fmla="*/ 2147483646 h 1292"/>
                <a:gd name="T86" fmla="*/ 2147483646 w 1190"/>
                <a:gd name="T87" fmla="*/ 2147483646 h 1292"/>
                <a:gd name="T88" fmla="*/ 2147483646 w 1190"/>
                <a:gd name="T89" fmla="*/ 2147483646 h 1292"/>
                <a:gd name="T90" fmla="*/ 2147483646 w 1190"/>
                <a:gd name="T91" fmla="*/ 2147483646 h 1292"/>
                <a:gd name="T92" fmla="*/ 2147483646 w 1190"/>
                <a:gd name="T93" fmla="*/ 2147483646 h 1292"/>
                <a:gd name="T94" fmla="*/ 2147483646 w 1190"/>
                <a:gd name="T95" fmla="*/ 2147483646 h 129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90"/>
                <a:gd name="T145" fmla="*/ 0 h 1292"/>
                <a:gd name="T146" fmla="*/ 1190 w 1190"/>
                <a:gd name="T147" fmla="*/ 1292 h 129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90" h="1292">
                  <a:moveTo>
                    <a:pt x="128" y="200"/>
                  </a:moveTo>
                  <a:lnTo>
                    <a:pt x="73" y="251"/>
                  </a:lnTo>
                  <a:lnTo>
                    <a:pt x="57" y="392"/>
                  </a:lnTo>
                  <a:lnTo>
                    <a:pt x="49" y="507"/>
                  </a:lnTo>
                  <a:lnTo>
                    <a:pt x="46" y="524"/>
                  </a:lnTo>
                  <a:lnTo>
                    <a:pt x="41" y="565"/>
                  </a:lnTo>
                  <a:lnTo>
                    <a:pt x="31" y="625"/>
                  </a:lnTo>
                  <a:lnTo>
                    <a:pt x="21" y="695"/>
                  </a:lnTo>
                  <a:lnTo>
                    <a:pt x="11" y="764"/>
                  </a:lnTo>
                  <a:lnTo>
                    <a:pt x="4" y="825"/>
                  </a:lnTo>
                  <a:lnTo>
                    <a:pt x="0" y="870"/>
                  </a:lnTo>
                  <a:lnTo>
                    <a:pt x="2" y="888"/>
                  </a:lnTo>
                  <a:lnTo>
                    <a:pt x="9" y="891"/>
                  </a:lnTo>
                  <a:lnTo>
                    <a:pt x="21" y="892"/>
                  </a:lnTo>
                  <a:lnTo>
                    <a:pt x="36" y="893"/>
                  </a:lnTo>
                  <a:lnTo>
                    <a:pt x="52" y="893"/>
                  </a:lnTo>
                  <a:lnTo>
                    <a:pt x="67" y="893"/>
                  </a:lnTo>
                  <a:lnTo>
                    <a:pt x="80" y="892"/>
                  </a:lnTo>
                  <a:lnTo>
                    <a:pt x="89" y="892"/>
                  </a:lnTo>
                  <a:lnTo>
                    <a:pt x="92" y="892"/>
                  </a:lnTo>
                  <a:lnTo>
                    <a:pt x="152" y="849"/>
                  </a:lnTo>
                  <a:lnTo>
                    <a:pt x="195" y="817"/>
                  </a:lnTo>
                  <a:lnTo>
                    <a:pt x="191" y="868"/>
                  </a:lnTo>
                  <a:lnTo>
                    <a:pt x="185" y="985"/>
                  </a:lnTo>
                  <a:lnTo>
                    <a:pt x="180" y="1105"/>
                  </a:lnTo>
                  <a:lnTo>
                    <a:pt x="182" y="1167"/>
                  </a:lnTo>
                  <a:lnTo>
                    <a:pt x="188" y="1174"/>
                  </a:lnTo>
                  <a:lnTo>
                    <a:pt x="195" y="1181"/>
                  </a:lnTo>
                  <a:lnTo>
                    <a:pt x="205" y="1187"/>
                  </a:lnTo>
                  <a:lnTo>
                    <a:pt x="214" y="1192"/>
                  </a:lnTo>
                  <a:lnTo>
                    <a:pt x="224" y="1198"/>
                  </a:lnTo>
                  <a:lnTo>
                    <a:pt x="234" y="1203"/>
                  </a:lnTo>
                  <a:lnTo>
                    <a:pt x="243" y="1207"/>
                  </a:lnTo>
                  <a:lnTo>
                    <a:pt x="253" y="1210"/>
                  </a:lnTo>
                  <a:lnTo>
                    <a:pt x="263" y="1213"/>
                  </a:lnTo>
                  <a:lnTo>
                    <a:pt x="274" y="1213"/>
                  </a:lnTo>
                  <a:lnTo>
                    <a:pt x="287" y="1213"/>
                  </a:lnTo>
                  <a:lnTo>
                    <a:pt x="298" y="1212"/>
                  </a:lnTo>
                  <a:lnTo>
                    <a:pt x="307" y="1210"/>
                  </a:lnTo>
                  <a:lnTo>
                    <a:pt x="316" y="1207"/>
                  </a:lnTo>
                  <a:lnTo>
                    <a:pt x="323" y="1206"/>
                  </a:lnTo>
                  <a:lnTo>
                    <a:pt x="324" y="1206"/>
                  </a:lnTo>
                  <a:lnTo>
                    <a:pt x="325" y="1207"/>
                  </a:lnTo>
                  <a:lnTo>
                    <a:pt x="331" y="1213"/>
                  </a:lnTo>
                  <a:lnTo>
                    <a:pt x="339" y="1219"/>
                  </a:lnTo>
                  <a:lnTo>
                    <a:pt x="350" y="1227"/>
                  </a:lnTo>
                  <a:lnTo>
                    <a:pt x="363" y="1234"/>
                  </a:lnTo>
                  <a:lnTo>
                    <a:pt x="377" y="1241"/>
                  </a:lnTo>
                  <a:lnTo>
                    <a:pt x="392" y="1246"/>
                  </a:lnTo>
                  <a:lnTo>
                    <a:pt x="407" y="1249"/>
                  </a:lnTo>
                  <a:lnTo>
                    <a:pt x="424" y="1249"/>
                  </a:lnTo>
                  <a:lnTo>
                    <a:pt x="446" y="1246"/>
                  </a:lnTo>
                  <a:lnTo>
                    <a:pt x="470" y="1242"/>
                  </a:lnTo>
                  <a:lnTo>
                    <a:pt x="495" y="1238"/>
                  </a:lnTo>
                  <a:lnTo>
                    <a:pt x="520" y="1232"/>
                  </a:lnTo>
                  <a:lnTo>
                    <a:pt x="541" y="1228"/>
                  </a:lnTo>
                  <a:lnTo>
                    <a:pt x="559" y="1226"/>
                  </a:lnTo>
                  <a:lnTo>
                    <a:pt x="571" y="1226"/>
                  </a:lnTo>
                  <a:lnTo>
                    <a:pt x="584" y="1227"/>
                  </a:lnTo>
                  <a:lnTo>
                    <a:pt x="600" y="1230"/>
                  </a:lnTo>
                  <a:lnTo>
                    <a:pt x="620" y="1231"/>
                  </a:lnTo>
                  <a:lnTo>
                    <a:pt x="641" y="1234"/>
                  </a:lnTo>
                  <a:lnTo>
                    <a:pt x="662" y="1235"/>
                  </a:lnTo>
                  <a:lnTo>
                    <a:pt x="678" y="1237"/>
                  </a:lnTo>
                  <a:lnTo>
                    <a:pt x="689" y="1238"/>
                  </a:lnTo>
                  <a:lnTo>
                    <a:pt x="694" y="1238"/>
                  </a:lnTo>
                  <a:lnTo>
                    <a:pt x="698" y="1241"/>
                  </a:lnTo>
                  <a:lnTo>
                    <a:pt x="710" y="1246"/>
                  </a:lnTo>
                  <a:lnTo>
                    <a:pt x="727" y="1255"/>
                  </a:lnTo>
                  <a:lnTo>
                    <a:pt x="746" y="1264"/>
                  </a:lnTo>
                  <a:lnTo>
                    <a:pt x="767" y="1276"/>
                  </a:lnTo>
                  <a:lnTo>
                    <a:pt x="785" y="1284"/>
                  </a:lnTo>
                  <a:lnTo>
                    <a:pt x="799" y="1289"/>
                  </a:lnTo>
                  <a:lnTo>
                    <a:pt x="808" y="1292"/>
                  </a:lnTo>
                  <a:lnTo>
                    <a:pt x="820" y="1288"/>
                  </a:lnTo>
                  <a:lnTo>
                    <a:pt x="845" y="1278"/>
                  </a:lnTo>
                  <a:lnTo>
                    <a:pt x="878" y="1263"/>
                  </a:lnTo>
                  <a:lnTo>
                    <a:pt x="916" y="1246"/>
                  </a:lnTo>
                  <a:lnTo>
                    <a:pt x="953" y="1231"/>
                  </a:lnTo>
                  <a:lnTo>
                    <a:pt x="985" y="1216"/>
                  </a:lnTo>
                  <a:lnTo>
                    <a:pt x="1008" y="1206"/>
                  </a:lnTo>
                  <a:lnTo>
                    <a:pt x="1016" y="1202"/>
                  </a:lnTo>
                  <a:lnTo>
                    <a:pt x="962" y="1045"/>
                  </a:lnTo>
                  <a:lnTo>
                    <a:pt x="914" y="896"/>
                  </a:lnTo>
                  <a:lnTo>
                    <a:pt x="916" y="896"/>
                  </a:lnTo>
                  <a:lnTo>
                    <a:pt x="920" y="898"/>
                  </a:lnTo>
                  <a:lnTo>
                    <a:pt x="927" y="899"/>
                  </a:lnTo>
                  <a:lnTo>
                    <a:pt x="937" y="900"/>
                  </a:lnTo>
                  <a:lnTo>
                    <a:pt x="946" y="900"/>
                  </a:lnTo>
                  <a:lnTo>
                    <a:pt x="959" y="899"/>
                  </a:lnTo>
                  <a:lnTo>
                    <a:pt x="971" y="896"/>
                  </a:lnTo>
                  <a:lnTo>
                    <a:pt x="985" y="892"/>
                  </a:lnTo>
                  <a:lnTo>
                    <a:pt x="1001" y="881"/>
                  </a:lnTo>
                  <a:lnTo>
                    <a:pt x="1021" y="860"/>
                  </a:lnTo>
                  <a:lnTo>
                    <a:pt x="1044" y="834"/>
                  </a:lnTo>
                  <a:lnTo>
                    <a:pt x="1066" y="804"/>
                  </a:lnTo>
                  <a:lnTo>
                    <a:pt x="1088" y="777"/>
                  </a:lnTo>
                  <a:lnTo>
                    <a:pt x="1108" y="752"/>
                  </a:lnTo>
                  <a:lnTo>
                    <a:pt x="1121" y="735"/>
                  </a:lnTo>
                  <a:lnTo>
                    <a:pt x="1130" y="727"/>
                  </a:lnTo>
                  <a:lnTo>
                    <a:pt x="1135" y="720"/>
                  </a:lnTo>
                  <a:lnTo>
                    <a:pt x="1145" y="706"/>
                  </a:lnTo>
                  <a:lnTo>
                    <a:pt x="1155" y="688"/>
                  </a:lnTo>
                  <a:lnTo>
                    <a:pt x="1165" y="666"/>
                  </a:lnTo>
                  <a:lnTo>
                    <a:pt x="1174" y="645"/>
                  </a:lnTo>
                  <a:lnTo>
                    <a:pt x="1183" y="627"/>
                  </a:lnTo>
                  <a:lnTo>
                    <a:pt x="1188" y="614"/>
                  </a:lnTo>
                  <a:lnTo>
                    <a:pt x="1190" y="609"/>
                  </a:lnTo>
                  <a:lnTo>
                    <a:pt x="1166" y="533"/>
                  </a:lnTo>
                  <a:lnTo>
                    <a:pt x="1162" y="528"/>
                  </a:lnTo>
                  <a:lnTo>
                    <a:pt x="1155" y="515"/>
                  </a:lnTo>
                  <a:lnTo>
                    <a:pt x="1148" y="500"/>
                  </a:lnTo>
                  <a:lnTo>
                    <a:pt x="1146" y="483"/>
                  </a:lnTo>
                  <a:lnTo>
                    <a:pt x="1145" y="474"/>
                  </a:lnTo>
                  <a:lnTo>
                    <a:pt x="1140" y="460"/>
                  </a:lnTo>
                  <a:lnTo>
                    <a:pt x="1131" y="443"/>
                  </a:lnTo>
                  <a:lnTo>
                    <a:pt x="1121" y="426"/>
                  </a:lnTo>
                  <a:lnTo>
                    <a:pt x="1112" y="411"/>
                  </a:lnTo>
                  <a:lnTo>
                    <a:pt x="1103" y="397"/>
                  </a:lnTo>
                  <a:lnTo>
                    <a:pt x="1098" y="388"/>
                  </a:lnTo>
                  <a:lnTo>
                    <a:pt x="1095" y="385"/>
                  </a:lnTo>
                  <a:lnTo>
                    <a:pt x="1024" y="400"/>
                  </a:lnTo>
                  <a:lnTo>
                    <a:pt x="981" y="381"/>
                  </a:lnTo>
                  <a:lnTo>
                    <a:pt x="827" y="153"/>
                  </a:lnTo>
                  <a:lnTo>
                    <a:pt x="824" y="151"/>
                  </a:lnTo>
                  <a:lnTo>
                    <a:pt x="816" y="147"/>
                  </a:lnTo>
                  <a:lnTo>
                    <a:pt x="803" y="143"/>
                  </a:lnTo>
                  <a:lnTo>
                    <a:pt x="791" y="136"/>
                  </a:lnTo>
                  <a:lnTo>
                    <a:pt x="776" y="130"/>
                  </a:lnTo>
                  <a:lnTo>
                    <a:pt x="763" y="124"/>
                  </a:lnTo>
                  <a:lnTo>
                    <a:pt x="752" y="119"/>
                  </a:lnTo>
                  <a:lnTo>
                    <a:pt x="745" y="117"/>
                  </a:lnTo>
                  <a:lnTo>
                    <a:pt x="738" y="115"/>
                  </a:lnTo>
                  <a:lnTo>
                    <a:pt x="730" y="112"/>
                  </a:lnTo>
                  <a:lnTo>
                    <a:pt x="720" y="111"/>
                  </a:lnTo>
                  <a:lnTo>
                    <a:pt x="709" y="108"/>
                  </a:lnTo>
                  <a:lnTo>
                    <a:pt x="699" y="105"/>
                  </a:lnTo>
                  <a:lnTo>
                    <a:pt x="691" y="103"/>
                  </a:lnTo>
                  <a:lnTo>
                    <a:pt x="685" y="101"/>
                  </a:lnTo>
                  <a:lnTo>
                    <a:pt x="682" y="101"/>
                  </a:lnTo>
                  <a:lnTo>
                    <a:pt x="685" y="50"/>
                  </a:lnTo>
                  <a:lnTo>
                    <a:pt x="651" y="3"/>
                  </a:lnTo>
                  <a:lnTo>
                    <a:pt x="564" y="0"/>
                  </a:lnTo>
                  <a:lnTo>
                    <a:pt x="128" y="200"/>
                  </a:lnTo>
                  <a:close/>
                </a:path>
              </a:pathLst>
            </a:custGeom>
            <a:solidFill>
              <a:srgbClr val="FFFF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1636713" y="6124575"/>
              <a:ext cx="658813" cy="639763"/>
            </a:xfrm>
            <a:custGeom>
              <a:avLst/>
              <a:gdLst>
                <a:gd name="T0" fmla="*/ 2147483646 w 829"/>
                <a:gd name="T1" fmla="*/ 2147483646 h 804"/>
                <a:gd name="T2" fmla="*/ 2147483646 w 829"/>
                <a:gd name="T3" fmla="*/ 2147483646 h 804"/>
                <a:gd name="T4" fmla="*/ 2147483646 w 829"/>
                <a:gd name="T5" fmla="*/ 504009907 h 804"/>
                <a:gd name="T6" fmla="*/ 2147483646 w 829"/>
                <a:gd name="T7" fmla="*/ 504009907 h 804"/>
                <a:gd name="T8" fmla="*/ 2147483646 w 829"/>
                <a:gd name="T9" fmla="*/ 2147483646 h 804"/>
                <a:gd name="T10" fmla="*/ 2147483646 w 829"/>
                <a:gd name="T11" fmla="*/ 2147483646 h 804"/>
                <a:gd name="T12" fmla="*/ 2147483646 w 829"/>
                <a:gd name="T13" fmla="*/ 2147483646 h 804"/>
                <a:gd name="T14" fmla="*/ 2147483646 w 829"/>
                <a:gd name="T15" fmla="*/ 2147483646 h 804"/>
                <a:gd name="T16" fmla="*/ 2147483646 w 829"/>
                <a:gd name="T17" fmla="*/ 2147483646 h 804"/>
                <a:gd name="T18" fmla="*/ 0 w 829"/>
                <a:gd name="T19" fmla="*/ 2147483646 h 804"/>
                <a:gd name="T20" fmla="*/ 2147483646 w 829"/>
                <a:gd name="T21" fmla="*/ 2147483646 h 804"/>
                <a:gd name="T22" fmla="*/ 2147483646 w 829"/>
                <a:gd name="T23" fmla="*/ 2147483646 h 804"/>
                <a:gd name="T24" fmla="*/ 2147483646 w 829"/>
                <a:gd name="T25" fmla="*/ 2147483646 h 804"/>
                <a:gd name="T26" fmla="*/ 2147483646 w 829"/>
                <a:gd name="T27" fmla="*/ 2147483646 h 804"/>
                <a:gd name="T28" fmla="*/ 2147483646 w 829"/>
                <a:gd name="T29" fmla="*/ 2147483646 h 804"/>
                <a:gd name="T30" fmla="*/ 2147483646 w 829"/>
                <a:gd name="T31" fmla="*/ 2147483646 h 804"/>
                <a:gd name="T32" fmla="*/ 2147483646 w 829"/>
                <a:gd name="T33" fmla="*/ 2147483646 h 804"/>
                <a:gd name="T34" fmla="*/ 2147483646 w 829"/>
                <a:gd name="T35" fmla="*/ 2147483646 h 804"/>
                <a:gd name="T36" fmla="*/ 2147483646 w 829"/>
                <a:gd name="T37" fmla="*/ 2147483646 h 804"/>
                <a:gd name="T38" fmla="*/ 2147483646 w 829"/>
                <a:gd name="T39" fmla="*/ 2147483646 h 804"/>
                <a:gd name="T40" fmla="*/ 2147483646 w 829"/>
                <a:gd name="T41" fmla="*/ 2147483646 h 804"/>
                <a:gd name="T42" fmla="*/ 2147483646 w 829"/>
                <a:gd name="T43" fmla="*/ 2147483646 h 804"/>
                <a:gd name="T44" fmla="*/ 2147483646 w 829"/>
                <a:gd name="T45" fmla="*/ 2147483646 h 804"/>
                <a:gd name="T46" fmla="*/ 2147483646 w 829"/>
                <a:gd name="T47" fmla="*/ 2147483646 h 804"/>
                <a:gd name="T48" fmla="*/ 2147483646 w 829"/>
                <a:gd name="T49" fmla="*/ 2147483646 h 804"/>
                <a:gd name="T50" fmla="*/ 2147483646 w 829"/>
                <a:gd name="T51" fmla="*/ 2147483646 h 804"/>
                <a:gd name="T52" fmla="*/ 2147483646 w 829"/>
                <a:gd name="T53" fmla="*/ 2147483646 h 804"/>
                <a:gd name="T54" fmla="*/ 2147483646 w 829"/>
                <a:gd name="T55" fmla="*/ 2147483646 h 804"/>
                <a:gd name="T56" fmla="*/ 2147483646 w 829"/>
                <a:gd name="T57" fmla="*/ 2147483646 h 804"/>
                <a:gd name="T58" fmla="*/ 2147483646 w 829"/>
                <a:gd name="T59" fmla="*/ 2147483646 h 804"/>
                <a:gd name="T60" fmla="*/ 2147483646 w 829"/>
                <a:gd name="T61" fmla="*/ 2147483646 h 804"/>
                <a:gd name="T62" fmla="*/ 2147483646 w 829"/>
                <a:gd name="T63" fmla="*/ 2147483646 h 804"/>
                <a:gd name="T64" fmla="*/ 2147483646 w 829"/>
                <a:gd name="T65" fmla="*/ 2147483646 h 804"/>
                <a:gd name="T66" fmla="*/ 2147483646 w 829"/>
                <a:gd name="T67" fmla="*/ 2147483646 h 804"/>
                <a:gd name="T68" fmla="*/ 2147483646 w 829"/>
                <a:gd name="T69" fmla="*/ 2147483646 h 804"/>
                <a:gd name="T70" fmla="*/ 2147483646 w 829"/>
                <a:gd name="T71" fmla="*/ 2147483646 h 804"/>
                <a:gd name="T72" fmla="*/ 2147483646 w 829"/>
                <a:gd name="T73" fmla="*/ 2147483646 h 804"/>
                <a:gd name="T74" fmla="*/ 2147483646 w 829"/>
                <a:gd name="T75" fmla="*/ 2147483646 h 804"/>
                <a:gd name="T76" fmla="*/ 2147483646 w 829"/>
                <a:gd name="T77" fmla="*/ 2147483646 h 804"/>
                <a:gd name="T78" fmla="*/ 2147483646 w 829"/>
                <a:gd name="T79" fmla="*/ 2147483646 h 804"/>
                <a:gd name="T80" fmla="*/ 2147483646 w 829"/>
                <a:gd name="T81" fmla="*/ 2147483646 h 804"/>
                <a:gd name="T82" fmla="*/ 2147483646 w 829"/>
                <a:gd name="T83" fmla="*/ 2147483646 h 804"/>
                <a:gd name="T84" fmla="*/ 2147483646 w 829"/>
                <a:gd name="T85" fmla="*/ 2147483646 h 804"/>
                <a:gd name="T86" fmla="*/ 2147483646 w 829"/>
                <a:gd name="T87" fmla="*/ 2147483646 h 804"/>
                <a:gd name="T88" fmla="*/ 2147483646 w 829"/>
                <a:gd name="T89" fmla="*/ 2147483646 h 804"/>
                <a:gd name="T90" fmla="*/ 2147483646 w 829"/>
                <a:gd name="T91" fmla="*/ 2147483646 h 804"/>
                <a:gd name="T92" fmla="*/ 2147483646 w 829"/>
                <a:gd name="T93" fmla="*/ 2147483646 h 804"/>
                <a:gd name="T94" fmla="*/ 2147483646 w 829"/>
                <a:gd name="T95" fmla="*/ 2147483646 h 804"/>
                <a:gd name="T96" fmla="*/ 2147483646 w 829"/>
                <a:gd name="T97" fmla="*/ 2147483646 h 804"/>
                <a:gd name="T98" fmla="*/ 2147483646 w 829"/>
                <a:gd name="T99" fmla="*/ 2147483646 h 8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29"/>
                <a:gd name="T151" fmla="*/ 0 h 804"/>
                <a:gd name="T152" fmla="*/ 829 w 829"/>
                <a:gd name="T153" fmla="*/ 804 h 80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29" h="804">
                  <a:moveTo>
                    <a:pt x="251" y="144"/>
                  </a:moveTo>
                  <a:lnTo>
                    <a:pt x="228" y="14"/>
                  </a:lnTo>
                  <a:lnTo>
                    <a:pt x="225" y="12"/>
                  </a:lnTo>
                  <a:lnTo>
                    <a:pt x="219" y="9"/>
                  </a:lnTo>
                  <a:lnTo>
                    <a:pt x="211" y="5"/>
                  </a:lnTo>
                  <a:lnTo>
                    <a:pt x="201" y="1"/>
                  </a:lnTo>
                  <a:lnTo>
                    <a:pt x="191" y="0"/>
                  </a:lnTo>
                  <a:lnTo>
                    <a:pt x="183" y="1"/>
                  </a:lnTo>
                  <a:lnTo>
                    <a:pt x="176" y="7"/>
                  </a:lnTo>
                  <a:lnTo>
                    <a:pt x="172" y="18"/>
                  </a:lnTo>
                  <a:lnTo>
                    <a:pt x="169" y="44"/>
                  </a:lnTo>
                  <a:lnTo>
                    <a:pt x="166" y="64"/>
                  </a:lnTo>
                  <a:lnTo>
                    <a:pt x="165" y="76"/>
                  </a:lnTo>
                  <a:lnTo>
                    <a:pt x="164" y="80"/>
                  </a:lnTo>
                  <a:lnTo>
                    <a:pt x="125" y="61"/>
                  </a:lnTo>
                  <a:lnTo>
                    <a:pt x="82" y="112"/>
                  </a:lnTo>
                  <a:lnTo>
                    <a:pt x="66" y="148"/>
                  </a:lnTo>
                  <a:lnTo>
                    <a:pt x="23" y="207"/>
                  </a:lnTo>
                  <a:lnTo>
                    <a:pt x="15" y="262"/>
                  </a:lnTo>
                  <a:lnTo>
                    <a:pt x="0" y="305"/>
                  </a:lnTo>
                  <a:lnTo>
                    <a:pt x="19" y="357"/>
                  </a:lnTo>
                  <a:lnTo>
                    <a:pt x="23" y="360"/>
                  </a:lnTo>
                  <a:lnTo>
                    <a:pt x="33" y="367"/>
                  </a:lnTo>
                  <a:lnTo>
                    <a:pt x="44" y="374"/>
                  </a:lnTo>
                  <a:lnTo>
                    <a:pt x="54" y="376"/>
                  </a:lnTo>
                  <a:lnTo>
                    <a:pt x="59" y="376"/>
                  </a:lnTo>
                  <a:lnTo>
                    <a:pt x="68" y="376"/>
                  </a:lnTo>
                  <a:lnTo>
                    <a:pt x="76" y="376"/>
                  </a:lnTo>
                  <a:lnTo>
                    <a:pt x="84" y="376"/>
                  </a:lnTo>
                  <a:lnTo>
                    <a:pt x="93" y="378"/>
                  </a:lnTo>
                  <a:lnTo>
                    <a:pt x="98" y="380"/>
                  </a:lnTo>
                  <a:lnTo>
                    <a:pt x="104" y="386"/>
                  </a:lnTo>
                  <a:lnTo>
                    <a:pt x="105" y="392"/>
                  </a:lnTo>
                  <a:lnTo>
                    <a:pt x="108" y="400"/>
                  </a:lnTo>
                  <a:lnTo>
                    <a:pt x="114" y="411"/>
                  </a:lnTo>
                  <a:lnTo>
                    <a:pt x="122" y="422"/>
                  </a:lnTo>
                  <a:lnTo>
                    <a:pt x="133" y="435"/>
                  </a:lnTo>
                  <a:lnTo>
                    <a:pt x="143" y="446"/>
                  </a:lnTo>
                  <a:lnTo>
                    <a:pt x="154" y="457"/>
                  </a:lnTo>
                  <a:lnTo>
                    <a:pt x="162" y="467"/>
                  </a:lnTo>
                  <a:lnTo>
                    <a:pt x="168" y="474"/>
                  </a:lnTo>
                  <a:lnTo>
                    <a:pt x="175" y="479"/>
                  </a:lnTo>
                  <a:lnTo>
                    <a:pt x="184" y="482"/>
                  </a:lnTo>
                  <a:lnTo>
                    <a:pt x="197" y="483"/>
                  </a:lnTo>
                  <a:lnTo>
                    <a:pt x="209" y="483"/>
                  </a:lnTo>
                  <a:lnTo>
                    <a:pt x="222" y="483"/>
                  </a:lnTo>
                  <a:lnTo>
                    <a:pt x="234" y="485"/>
                  </a:lnTo>
                  <a:lnTo>
                    <a:pt x="244" y="486"/>
                  </a:lnTo>
                  <a:lnTo>
                    <a:pt x="251" y="490"/>
                  </a:lnTo>
                  <a:lnTo>
                    <a:pt x="254" y="493"/>
                  </a:lnTo>
                  <a:lnTo>
                    <a:pt x="259" y="497"/>
                  </a:lnTo>
                  <a:lnTo>
                    <a:pt x="266" y="503"/>
                  </a:lnTo>
                  <a:lnTo>
                    <a:pt x="276" y="510"/>
                  </a:lnTo>
                  <a:lnTo>
                    <a:pt x="287" y="518"/>
                  </a:lnTo>
                  <a:lnTo>
                    <a:pt x="300" y="528"/>
                  </a:lnTo>
                  <a:lnTo>
                    <a:pt x="314" y="538"/>
                  </a:lnTo>
                  <a:lnTo>
                    <a:pt x="329" y="549"/>
                  </a:lnTo>
                  <a:lnTo>
                    <a:pt x="344" y="561"/>
                  </a:lnTo>
                  <a:lnTo>
                    <a:pt x="362" y="574"/>
                  </a:lnTo>
                  <a:lnTo>
                    <a:pt x="379" y="586"/>
                  </a:lnTo>
                  <a:lnTo>
                    <a:pt x="398" y="600"/>
                  </a:lnTo>
                  <a:lnTo>
                    <a:pt x="416" y="614"/>
                  </a:lnTo>
                  <a:lnTo>
                    <a:pt x="436" y="628"/>
                  </a:lnTo>
                  <a:lnTo>
                    <a:pt x="455" y="642"/>
                  </a:lnTo>
                  <a:lnTo>
                    <a:pt x="475" y="656"/>
                  </a:lnTo>
                  <a:lnTo>
                    <a:pt x="494" y="670"/>
                  </a:lnTo>
                  <a:lnTo>
                    <a:pt x="511" y="682"/>
                  </a:lnTo>
                  <a:lnTo>
                    <a:pt x="529" y="696"/>
                  </a:lnTo>
                  <a:lnTo>
                    <a:pt x="546" y="707"/>
                  </a:lnTo>
                  <a:lnTo>
                    <a:pt x="561" y="720"/>
                  </a:lnTo>
                  <a:lnTo>
                    <a:pt x="576" y="731"/>
                  </a:lnTo>
                  <a:lnTo>
                    <a:pt x="590" y="742"/>
                  </a:lnTo>
                  <a:lnTo>
                    <a:pt x="604" y="752"/>
                  </a:lnTo>
                  <a:lnTo>
                    <a:pt x="618" y="760"/>
                  </a:lnTo>
                  <a:lnTo>
                    <a:pt x="630" y="770"/>
                  </a:lnTo>
                  <a:lnTo>
                    <a:pt x="643" y="777"/>
                  </a:lnTo>
                  <a:lnTo>
                    <a:pt x="655" y="783"/>
                  </a:lnTo>
                  <a:lnTo>
                    <a:pt x="667" y="789"/>
                  </a:lnTo>
                  <a:lnTo>
                    <a:pt x="679" y="793"/>
                  </a:lnTo>
                  <a:lnTo>
                    <a:pt x="692" y="797"/>
                  </a:lnTo>
                  <a:lnTo>
                    <a:pt x="703" y="800"/>
                  </a:lnTo>
                  <a:lnTo>
                    <a:pt x="717" y="803"/>
                  </a:lnTo>
                  <a:lnTo>
                    <a:pt x="735" y="804"/>
                  </a:lnTo>
                  <a:lnTo>
                    <a:pt x="755" y="804"/>
                  </a:lnTo>
                  <a:lnTo>
                    <a:pt x="775" y="803"/>
                  </a:lnTo>
                  <a:lnTo>
                    <a:pt x="794" y="800"/>
                  </a:lnTo>
                  <a:lnTo>
                    <a:pt x="811" y="795"/>
                  </a:lnTo>
                  <a:lnTo>
                    <a:pt x="824" y="788"/>
                  </a:lnTo>
                  <a:lnTo>
                    <a:pt x="829" y="778"/>
                  </a:lnTo>
                  <a:lnTo>
                    <a:pt x="828" y="764"/>
                  </a:lnTo>
                  <a:lnTo>
                    <a:pt x="821" y="750"/>
                  </a:lnTo>
                  <a:lnTo>
                    <a:pt x="810" y="733"/>
                  </a:lnTo>
                  <a:lnTo>
                    <a:pt x="796" y="718"/>
                  </a:lnTo>
                  <a:lnTo>
                    <a:pt x="782" y="704"/>
                  </a:lnTo>
                  <a:lnTo>
                    <a:pt x="771" y="693"/>
                  </a:lnTo>
                  <a:lnTo>
                    <a:pt x="761" y="685"/>
                  </a:lnTo>
                  <a:lnTo>
                    <a:pt x="758" y="682"/>
                  </a:lnTo>
                  <a:lnTo>
                    <a:pt x="699" y="544"/>
                  </a:lnTo>
                  <a:lnTo>
                    <a:pt x="612" y="533"/>
                  </a:lnTo>
                  <a:lnTo>
                    <a:pt x="341" y="387"/>
                  </a:lnTo>
                  <a:lnTo>
                    <a:pt x="251" y="144"/>
                  </a:lnTo>
                  <a:close/>
                </a:path>
              </a:pathLst>
            </a:custGeom>
            <a:solidFill>
              <a:srgbClr val="E8A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2100263" y="5808663"/>
              <a:ext cx="425450" cy="376238"/>
            </a:xfrm>
            <a:custGeom>
              <a:avLst/>
              <a:gdLst>
                <a:gd name="T0" fmla="*/ 2147483646 w 534"/>
                <a:gd name="T1" fmla="*/ 2147483646 h 474"/>
                <a:gd name="T2" fmla="*/ 2147483646 w 534"/>
                <a:gd name="T3" fmla="*/ 2147483646 h 474"/>
                <a:gd name="T4" fmla="*/ 2147483646 w 534"/>
                <a:gd name="T5" fmla="*/ 2147483646 h 474"/>
                <a:gd name="T6" fmla="*/ 0 w 534"/>
                <a:gd name="T7" fmla="*/ 2147483646 h 474"/>
                <a:gd name="T8" fmla="*/ 2023003596 w 534"/>
                <a:gd name="T9" fmla="*/ 2147483646 h 474"/>
                <a:gd name="T10" fmla="*/ 2147483646 w 534"/>
                <a:gd name="T11" fmla="*/ 2147483646 h 474"/>
                <a:gd name="T12" fmla="*/ 2147483646 w 534"/>
                <a:gd name="T13" fmla="*/ 2147483646 h 474"/>
                <a:gd name="T14" fmla="*/ 2147483646 w 534"/>
                <a:gd name="T15" fmla="*/ 2147483646 h 474"/>
                <a:gd name="T16" fmla="*/ 2147483646 w 534"/>
                <a:gd name="T17" fmla="*/ 2147483646 h 474"/>
                <a:gd name="T18" fmla="*/ 2147483646 w 534"/>
                <a:gd name="T19" fmla="*/ 2147483646 h 474"/>
                <a:gd name="T20" fmla="*/ 2147483646 w 534"/>
                <a:gd name="T21" fmla="*/ 2147483646 h 474"/>
                <a:gd name="T22" fmla="*/ 2147483646 w 534"/>
                <a:gd name="T23" fmla="*/ 2147483646 h 474"/>
                <a:gd name="T24" fmla="*/ 2147483646 w 534"/>
                <a:gd name="T25" fmla="*/ 2147483646 h 474"/>
                <a:gd name="T26" fmla="*/ 2147483646 w 534"/>
                <a:gd name="T27" fmla="*/ 2147483646 h 474"/>
                <a:gd name="T28" fmla="*/ 2147483646 w 534"/>
                <a:gd name="T29" fmla="*/ 2147483646 h 474"/>
                <a:gd name="T30" fmla="*/ 2147483646 w 534"/>
                <a:gd name="T31" fmla="*/ 2147483646 h 474"/>
                <a:gd name="T32" fmla="*/ 2147483646 w 534"/>
                <a:gd name="T33" fmla="*/ 2147483646 h 474"/>
                <a:gd name="T34" fmla="*/ 2147483646 w 534"/>
                <a:gd name="T35" fmla="*/ 2147483646 h 474"/>
                <a:gd name="T36" fmla="*/ 2147483646 w 534"/>
                <a:gd name="T37" fmla="*/ 2147483646 h 474"/>
                <a:gd name="T38" fmla="*/ 2147483646 w 534"/>
                <a:gd name="T39" fmla="*/ 2147483646 h 474"/>
                <a:gd name="T40" fmla="*/ 2147483646 w 534"/>
                <a:gd name="T41" fmla="*/ 2147483646 h 474"/>
                <a:gd name="T42" fmla="*/ 2147483646 w 534"/>
                <a:gd name="T43" fmla="*/ 2147483646 h 474"/>
                <a:gd name="T44" fmla="*/ 2147483646 w 534"/>
                <a:gd name="T45" fmla="*/ 2147483646 h 474"/>
                <a:gd name="T46" fmla="*/ 2147483646 w 534"/>
                <a:gd name="T47" fmla="*/ 2147483646 h 474"/>
                <a:gd name="T48" fmla="*/ 2147483646 w 534"/>
                <a:gd name="T49" fmla="*/ 2147483646 h 474"/>
                <a:gd name="T50" fmla="*/ 2147483646 w 534"/>
                <a:gd name="T51" fmla="*/ 2147483646 h 474"/>
                <a:gd name="T52" fmla="*/ 2147483646 w 534"/>
                <a:gd name="T53" fmla="*/ 2147483646 h 474"/>
                <a:gd name="T54" fmla="*/ 2147483646 w 534"/>
                <a:gd name="T55" fmla="*/ 2147483646 h 474"/>
                <a:gd name="T56" fmla="*/ 2147483646 w 534"/>
                <a:gd name="T57" fmla="*/ 2147483646 h 474"/>
                <a:gd name="T58" fmla="*/ 2147483646 w 534"/>
                <a:gd name="T59" fmla="*/ 2147483646 h 474"/>
                <a:gd name="T60" fmla="*/ 2147483646 w 534"/>
                <a:gd name="T61" fmla="*/ 2147483646 h 474"/>
                <a:gd name="T62" fmla="*/ 2147483646 w 534"/>
                <a:gd name="T63" fmla="*/ 2147483646 h 474"/>
                <a:gd name="T64" fmla="*/ 2147483646 w 534"/>
                <a:gd name="T65" fmla="*/ 0 h 474"/>
                <a:gd name="T66" fmla="*/ 2147483646 w 534"/>
                <a:gd name="T67" fmla="*/ 2147483646 h 474"/>
                <a:gd name="T68" fmla="*/ 2147483646 w 534"/>
                <a:gd name="T69" fmla="*/ 2147483646 h 474"/>
                <a:gd name="T70" fmla="*/ 2147483646 w 534"/>
                <a:gd name="T71" fmla="*/ 2147483646 h 474"/>
                <a:gd name="T72" fmla="*/ 2147483646 w 534"/>
                <a:gd name="T73" fmla="*/ 2147483646 h 474"/>
                <a:gd name="T74" fmla="*/ 2147483646 w 534"/>
                <a:gd name="T75" fmla="*/ 2147483646 h 474"/>
                <a:gd name="T76" fmla="*/ 2147483646 w 534"/>
                <a:gd name="T77" fmla="*/ 2147483646 h 474"/>
                <a:gd name="T78" fmla="*/ 2147483646 w 534"/>
                <a:gd name="T79" fmla="*/ 2147483646 h 474"/>
                <a:gd name="T80" fmla="*/ 2147483646 w 534"/>
                <a:gd name="T81" fmla="*/ 2147483646 h 474"/>
                <a:gd name="T82" fmla="*/ 2147483646 w 534"/>
                <a:gd name="T83" fmla="*/ 2147483646 h 4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34"/>
                <a:gd name="T127" fmla="*/ 0 h 474"/>
                <a:gd name="T128" fmla="*/ 534 w 534"/>
                <a:gd name="T129" fmla="*/ 474 h 4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34" h="474">
                  <a:moveTo>
                    <a:pt x="177" y="197"/>
                  </a:moveTo>
                  <a:lnTo>
                    <a:pt x="51" y="224"/>
                  </a:lnTo>
                  <a:lnTo>
                    <a:pt x="16" y="256"/>
                  </a:lnTo>
                  <a:lnTo>
                    <a:pt x="79" y="268"/>
                  </a:lnTo>
                  <a:lnTo>
                    <a:pt x="107" y="292"/>
                  </a:lnTo>
                  <a:lnTo>
                    <a:pt x="43" y="315"/>
                  </a:lnTo>
                  <a:lnTo>
                    <a:pt x="70" y="339"/>
                  </a:lnTo>
                  <a:lnTo>
                    <a:pt x="0" y="365"/>
                  </a:lnTo>
                  <a:lnTo>
                    <a:pt x="1" y="370"/>
                  </a:lnTo>
                  <a:lnTo>
                    <a:pt x="4" y="381"/>
                  </a:lnTo>
                  <a:lnTo>
                    <a:pt x="8" y="392"/>
                  </a:lnTo>
                  <a:lnTo>
                    <a:pt x="16" y="401"/>
                  </a:lnTo>
                  <a:lnTo>
                    <a:pt x="25" y="404"/>
                  </a:lnTo>
                  <a:lnTo>
                    <a:pt x="34" y="404"/>
                  </a:lnTo>
                  <a:lnTo>
                    <a:pt x="44" y="408"/>
                  </a:lnTo>
                  <a:lnTo>
                    <a:pt x="51" y="421"/>
                  </a:lnTo>
                  <a:lnTo>
                    <a:pt x="57" y="435"/>
                  </a:lnTo>
                  <a:lnTo>
                    <a:pt x="63" y="442"/>
                  </a:lnTo>
                  <a:lnTo>
                    <a:pt x="69" y="447"/>
                  </a:lnTo>
                  <a:lnTo>
                    <a:pt x="75" y="456"/>
                  </a:lnTo>
                  <a:lnTo>
                    <a:pt x="82" y="465"/>
                  </a:lnTo>
                  <a:lnTo>
                    <a:pt x="90" y="470"/>
                  </a:lnTo>
                  <a:lnTo>
                    <a:pt x="95" y="472"/>
                  </a:lnTo>
                  <a:lnTo>
                    <a:pt x="98" y="472"/>
                  </a:lnTo>
                  <a:lnTo>
                    <a:pt x="133" y="468"/>
                  </a:lnTo>
                  <a:lnTo>
                    <a:pt x="136" y="470"/>
                  </a:lnTo>
                  <a:lnTo>
                    <a:pt x="143" y="472"/>
                  </a:lnTo>
                  <a:lnTo>
                    <a:pt x="154" y="474"/>
                  </a:lnTo>
                  <a:lnTo>
                    <a:pt x="169" y="472"/>
                  </a:lnTo>
                  <a:lnTo>
                    <a:pt x="179" y="471"/>
                  </a:lnTo>
                  <a:lnTo>
                    <a:pt x="189" y="467"/>
                  </a:lnTo>
                  <a:lnTo>
                    <a:pt x="198" y="464"/>
                  </a:lnTo>
                  <a:lnTo>
                    <a:pt x="207" y="460"/>
                  </a:lnTo>
                  <a:lnTo>
                    <a:pt x="216" y="454"/>
                  </a:lnTo>
                  <a:lnTo>
                    <a:pt x="225" y="450"/>
                  </a:lnTo>
                  <a:lnTo>
                    <a:pt x="230" y="445"/>
                  </a:lnTo>
                  <a:lnTo>
                    <a:pt x="236" y="440"/>
                  </a:lnTo>
                  <a:lnTo>
                    <a:pt x="243" y="431"/>
                  </a:lnTo>
                  <a:lnTo>
                    <a:pt x="247" y="422"/>
                  </a:lnTo>
                  <a:lnTo>
                    <a:pt x="248" y="415"/>
                  </a:lnTo>
                  <a:lnTo>
                    <a:pt x="248" y="413"/>
                  </a:lnTo>
                  <a:lnTo>
                    <a:pt x="236" y="365"/>
                  </a:lnTo>
                  <a:lnTo>
                    <a:pt x="298" y="339"/>
                  </a:lnTo>
                  <a:lnTo>
                    <a:pt x="341" y="315"/>
                  </a:lnTo>
                  <a:lnTo>
                    <a:pt x="382" y="240"/>
                  </a:lnTo>
                  <a:lnTo>
                    <a:pt x="421" y="224"/>
                  </a:lnTo>
                  <a:lnTo>
                    <a:pt x="459" y="208"/>
                  </a:lnTo>
                  <a:lnTo>
                    <a:pt x="534" y="118"/>
                  </a:lnTo>
                  <a:lnTo>
                    <a:pt x="491" y="79"/>
                  </a:lnTo>
                  <a:lnTo>
                    <a:pt x="405" y="154"/>
                  </a:lnTo>
                  <a:lnTo>
                    <a:pt x="358" y="126"/>
                  </a:lnTo>
                  <a:lnTo>
                    <a:pt x="339" y="62"/>
                  </a:lnTo>
                  <a:lnTo>
                    <a:pt x="337" y="61"/>
                  </a:lnTo>
                  <a:lnTo>
                    <a:pt x="332" y="58"/>
                  </a:lnTo>
                  <a:lnTo>
                    <a:pt x="326" y="55"/>
                  </a:lnTo>
                  <a:lnTo>
                    <a:pt x="318" y="53"/>
                  </a:lnTo>
                  <a:lnTo>
                    <a:pt x="309" y="50"/>
                  </a:lnTo>
                  <a:lnTo>
                    <a:pt x="301" y="47"/>
                  </a:lnTo>
                  <a:lnTo>
                    <a:pt x="296" y="48"/>
                  </a:lnTo>
                  <a:lnTo>
                    <a:pt x="291" y="51"/>
                  </a:lnTo>
                  <a:lnTo>
                    <a:pt x="282" y="62"/>
                  </a:lnTo>
                  <a:lnTo>
                    <a:pt x="268" y="76"/>
                  </a:lnTo>
                  <a:lnTo>
                    <a:pt x="257" y="89"/>
                  </a:lnTo>
                  <a:lnTo>
                    <a:pt x="251" y="94"/>
                  </a:lnTo>
                  <a:lnTo>
                    <a:pt x="197" y="71"/>
                  </a:lnTo>
                  <a:lnTo>
                    <a:pt x="130" y="0"/>
                  </a:lnTo>
                  <a:lnTo>
                    <a:pt x="137" y="83"/>
                  </a:lnTo>
                  <a:lnTo>
                    <a:pt x="86" y="19"/>
                  </a:lnTo>
                  <a:lnTo>
                    <a:pt x="86" y="94"/>
                  </a:lnTo>
                  <a:lnTo>
                    <a:pt x="87" y="96"/>
                  </a:lnTo>
                  <a:lnTo>
                    <a:pt x="90" y="101"/>
                  </a:lnTo>
                  <a:lnTo>
                    <a:pt x="94" y="108"/>
                  </a:lnTo>
                  <a:lnTo>
                    <a:pt x="100" y="118"/>
                  </a:lnTo>
                  <a:lnTo>
                    <a:pt x="107" y="126"/>
                  </a:lnTo>
                  <a:lnTo>
                    <a:pt x="115" y="136"/>
                  </a:lnTo>
                  <a:lnTo>
                    <a:pt x="122" y="144"/>
                  </a:lnTo>
                  <a:lnTo>
                    <a:pt x="130" y="150"/>
                  </a:lnTo>
                  <a:lnTo>
                    <a:pt x="137" y="156"/>
                  </a:lnTo>
                  <a:lnTo>
                    <a:pt x="145" y="162"/>
                  </a:lnTo>
                  <a:lnTo>
                    <a:pt x="154" y="169"/>
                  </a:lnTo>
                  <a:lnTo>
                    <a:pt x="161" y="178"/>
                  </a:lnTo>
                  <a:lnTo>
                    <a:pt x="168" y="185"/>
                  </a:lnTo>
                  <a:lnTo>
                    <a:pt x="173" y="192"/>
                  </a:lnTo>
                  <a:lnTo>
                    <a:pt x="176" y="196"/>
                  </a:lnTo>
                  <a:lnTo>
                    <a:pt x="177" y="197"/>
                  </a:lnTo>
                  <a:close/>
                </a:path>
              </a:pathLst>
            </a:custGeom>
            <a:solidFill>
              <a:srgbClr val="E8AA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1757363" y="5730875"/>
              <a:ext cx="334963" cy="795338"/>
            </a:xfrm>
            <a:custGeom>
              <a:avLst/>
              <a:gdLst>
                <a:gd name="T0" fmla="*/ 0 w 420"/>
                <a:gd name="T1" fmla="*/ 2147483646 h 1004"/>
                <a:gd name="T2" fmla="*/ 2029017637 w 420"/>
                <a:gd name="T3" fmla="*/ 2147483646 h 1004"/>
                <a:gd name="T4" fmla="*/ 2147483646 w 420"/>
                <a:gd name="T5" fmla="*/ 2147483646 h 1004"/>
                <a:gd name="T6" fmla="*/ 2147483646 w 420"/>
                <a:gd name="T7" fmla="*/ 2147483646 h 1004"/>
                <a:gd name="T8" fmla="*/ 2147483646 w 420"/>
                <a:gd name="T9" fmla="*/ 2147483646 h 1004"/>
                <a:gd name="T10" fmla="*/ 2147483646 w 420"/>
                <a:gd name="T11" fmla="*/ 2147483646 h 1004"/>
                <a:gd name="T12" fmla="*/ 2147483646 w 420"/>
                <a:gd name="T13" fmla="*/ 2147483646 h 1004"/>
                <a:gd name="T14" fmla="*/ 2147483646 w 420"/>
                <a:gd name="T15" fmla="*/ 2147483646 h 1004"/>
                <a:gd name="T16" fmla="*/ 2147483646 w 420"/>
                <a:gd name="T17" fmla="*/ 2147483646 h 1004"/>
                <a:gd name="T18" fmla="*/ 2147483646 w 420"/>
                <a:gd name="T19" fmla="*/ 2147483646 h 1004"/>
                <a:gd name="T20" fmla="*/ 2147483646 w 420"/>
                <a:gd name="T21" fmla="*/ 2147483646 h 1004"/>
                <a:gd name="T22" fmla="*/ 2147483646 w 420"/>
                <a:gd name="T23" fmla="*/ 2147483646 h 1004"/>
                <a:gd name="T24" fmla="*/ 2147483646 w 420"/>
                <a:gd name="T25" fmla="*/ 2147483646 h 1004"/>
                <a:gd name="T26" fmla="*/ 2147483646 w 420"/>
                <a:gd name="T27" fmla="*/ 2147483646 h 1004"/>
                <a:gd name="T28" fmla="*/ 2147483646 w 420"/>
                <a:gd name="T29" fmla="*/ 2147483646 h 1004"/>
                <a:gd name="T30" fmla="*/ 2147483646 w 420"/>
                <a:gd name="T31" fmla="*/ 2147483646 h 1004"/>
                <a:gd name="T32" fmla="*/ 2147483646 w 420"/>
                <a:gd name="T33" fmla="*/ 2147483646 h 1004"/>
                <a:gd name="T34" fmla="*/ 2147483646 w 420"/>
                <a:gd name="T35" fmla="*/ 2147483646 h 1004"/>
                <a:gd name="T36" fmla="*/ 2147483646 w 420"/>
                <a:gd name="T37" fmla="*/ 2147483646 h 1004"/>
                <a:gd name="T38" fmla="*/ 2147483646 w 420"/>
                <a:gd name="T39" fmla="*/ 2147483646 h 1004"/>
                <a:gd name="T40" fmla="*/ 2147483646 w 420"/>
                <a:gd name="T41" fmla="*/ 2147483646 h 1004"/>
                <a:gd name="T42" fmla="*/ 2147483646 w 420"/>
                <a:gd name="T43" fmla="*/ 2147483646 h 1004"/>
                <a:gd name="T44" fmla="*/ 2147483646 w 420"/>
                <a:gd name="T45" fmla="*/ 2147483646 h 1004"/>
                <a:gd name="T46" fmla="*/ 2147483646 w 420"/>
                <a:gd name="T47" fmla="*/ 2147483646 h 1004"/>
                <a:gd name="T48" fmla="*/ 2147483646 w 420"/>
                <a:gd name="T49" fmla="*/ 2147483646 h 1004"/>
                <a:gd name="T50" fmla="*/ 2147483646 w 420"/>
                <a:gd name="T51" fmla="*/ 2147483646 h 1004"/>
                <a:gd name="T52" fmla="*/ 2147483646 w 420"/>
                <a:gd name="T53" fmla="*/ 2147483646 h 1004"/>
                <a:gd name="T54" fmla="*/ 2147483646 w 420"/>
                <a:gd name="T55" fmla="*/ 2147483646 h 1004"/>
                <a:gd name="T56" fmla="*/ 2147483646 w 420"/>
                <a:gd name="T57" fmla="*/ 2147483646 h 1004"/>
                <a:gd name="T58" fmla="*/ 2147483646 w 420"/>
                <a:gd name="T59" fmla="*/ 2147483646 h 1004"/>
                <a:gd name="T60" fmla="*/ 2147483646 w 420"/>
                <a:gd name="T61" fmla="*/ 2147483646 h 1004"/>
                <a:gd name="T62" fmla="*/ 2147483646 w 420"/>
                <a:gd name="T63" fmla="*/ 2147483646 h 1004"/>
                <a:gd name="T64" fmla="*/ 2147483646 w 420"/>
                <a:gd name="T65" fmla="*/ 2147483646 h 1004"/>
                <a:gd name="T66" fmla="*/ 2147483646 w 420"/>
                <a:gd name="T67" fmla="*/ 2147483646 h 1004"/>
                <a:gd name="T68" fmla="*/ 2147483646 w 420"/>
                <a:gd name="T69" fmla="*/ 2147483646 h 1004"/>
                <a:gd name="T70" fmla="*/ 2147483646 w 420"/>
                <a:gd name="T71" fmla="*/ 2147483646 h 1004"/>
                <a:gd name="T72" fmla="*/ 2147483646 w 420"/>
                <a:gd name="T73" fmla="*/ 2147483646 h 1004"/>
                <a:gd name="T74" fmla="*/ 2147483646 w 420"/>
                <a:gd name="T75" fmla="*/ 2147483646 h 1004"/>
                <a:gd name="T76" fmla="*/ 2147483646 w 420"/>
                <a:gd name="T77" fmla="*/ 2147483646 h 1004"/>
                <a:gd name="T78" fmla="*/ 2147483646 w 420"/>
                <a:gd name="T79" fmla="*/ 2147483646 h 1004"/>
                <a:gd name="T80" fmla="*/ 2147483646 w 420"/>
                <a:gd name="T81" fmla="*/ 2147483646 h 1004"/>
                <a:gd name="T82" fmla="*/ 2147483646 w 420"/>
                <a:gd name="T83" fmla="*/ 2147483646 h 1004"/>
                <a:gd name="T84" fmla="*/ 2147483646 w 420"/>
                <a:gd name="T85" fmla="*/ 0 h 1004"/>
                <a:gd name="T86" fmla="*/ 2147483646 w 420"/>
                <a:gd name="T87" fmla="*/ 2147483646 h 1004"/>
                <a:gd name="T88" fmla="*/ 0 w 420"/>
                <a:gd name="T89" fmla="*/ 2147483646 h 100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20"/>
                <a:gd name="T136" fmla="*/ 0 h 1004"/>
                <a:gd name="T137" fmla="*/ 420 w 420"/>
                <a:gd name="T138" fmla="*/ 1004 h 100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20" h="1004">
                  <a:moveTo>
                    <a:pt x="0" y="154"/>
                  </a:moveTo>
                  <a:lnTo>
                    <a:pt x="4" y="157"/>
                  </a:lnTo>
                  <a:lnTo>
                    <a:pt x="12" y="166"/>
                  </a:lnTo>
                  <a:lnTo>
                    <a:pt x="26" y="177"/>
                  </a:lnTo>
                  <a:lnTo>
                    <a:pt x="41" y="191"/>
                  </a:lnTo>
                  <a:lnTo>
                    <a:pt x="58" y="204"/>
                  </a:lnTo>
                  <a:lnTo>
                    <a:pt x="72" y="218"/>
                  </a:lnTo>
                  <a:lnTo>
                    <a:pt x="83" y="231"/>
                  </a:lnTo>
                  <a:lnTo>
                    <a:pt x="90" y="241"/>
                  </a:lnTo>
                  <a:lnTo>
                    <a:pt x="94" y="256"/>
                  </a:lnTo>
                  <a:lnTo>
                    <a:pt x="101" y="282"/>
                  </a:lnTo>
                  <a:lnTo>
                    <a:pt x="111" y="318"/>
                  </a:lnTo>
                  <a:lnTo>
                    <a:pt x="120" y="359"/>
                  </a:lnTo>
                  <a:lnTo>
                    <a:pt x="132" y="399"/>
                  </a:lnTo>
                  <a:lnTo>
                    <a:pt x="144" y="438"/>
                  </a:lnTo>
                  <a:lnTo>
                    <a:pt x="157" y="469"/>
                  </a:lnTo>
                  <a:lnTo>
                    <a:pt x="169" y="488"/>
                  </a:lnTo>
                  <a:lnTo>
                    <a:pt x="183" y="506"/>
                  </a:lnTo>
                  <a:lnTo>
                    <a:pt x="198" y="532"/>
                  </a:lnTo>
                  <a:lnTo>
                    <a:pt x="215" y="563"/>
                  </a:lnTo>
                  <a:lnTo>
                    <a:pt x="233" y="598"/>
                  </a:lnTo>
                  <a:lnTo>
                    <a:pt x="247" y="631"/>
                  </a:lnTo>
                  <a:lnTo>
                    <a:pt x="259" y="663"/>
                  </a:lnTo>
                  <a:lnTo>
                    <a:pt x="266" y="689"/>
                  </a:lnTo>
                  <a:lnTo>
                    <a:pt x="266" y="709"/>
                  </a:lnTo>
                  <a:lnTo>
                    <a:pt x="258" y="758"/>
                  </a:lnTo>
                  <a:lnTo>
                    <a:pt x="245" y="827"/>
                  </a:lnTo>
                  <a:lnTo>
                    <a:pt x="237" y="891"/>
                  </a:lnTo>
                  <a:lnTo>
                    <a:pt x="240" y="924"/>
                  </a:lnTo>
                  <a:lnTo>
                    <a:pt x="250" y="931"/>
                  </a:lnTo>
                  <a:lnTo>
                    <a:pt x="269" y="942"/>
                  </a:lnTo>
                  <a:lnTo>
                    <a:pt x="294" y="955"/>
                  </a:lnTo>
                  <a:lnTo>
                    <a:pt x="323" y="969"/>
                  </a:lnTo>
                  <a:lnTo>
                    <a:pt x="350" y="981"/>
                  </a:lnTo>
                  <a:lnTo>
                    <a:pt x="373" y="992"/>
                  </a:lnTo>
                  <a:lnTo>
                    <a:pt x="390" y="1001"/>
                  </a:lnTo>
                  <a:lnTo>
                    <a:pt x="397" y="1004"/>
                  </a:lnTo>
                  <a:lnTo>
                    <a:pt x="408" y="808"/>
                  </a:lnTo>
                  <a:lnTo>
                    <a:pt x="420" y="623"/>
                  </a:lnTo>
                  <a:lnTo>
                    <a:pt x="397" y="492"/>
                  </a:lnTo>
                  <a:lnTo>
                    <a:pt x="337" y="292"/>
                  </a:lnTo>
                  <a:lnTo>
                    <a:pt x="275" y="159"/>
                  </a:lnTo>
                  <a:lnTo>
                    <a:pt x="195" y="0"/>
                  </a:lnTo>
                  <a:lnTo>
                    <a:pt x="70" y="68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F2D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969963" y="5094288"/>
              <a:ext cx="581025" cy="868363"/>
            </a:xfrm>
            <a:custGeom>
              <a:avLst/>
              <a:gdLst>
                <a:gd name="T0" fmla="*/ 2147483646 w 732"/>
                <a:gd name="T1" fmla="*/ 2147483646 h 1094"/>
                <a:gd name="T2" fmla="*/ 2147483646 w 732"/>
                <a:gd name="T3" fmla="*/ 2147483646 h 1094"/>
                <a:gd name="T4" fmla="*/ 2147483646 w 732"/>
                <a:gd name="T5" fmla="*/ 2147483646 h 1094"/>
                <a:gd name="T6" fmla="*/ 2147483646 w 732"/>
                <a:gd name="T7" fmla="*/ 2147483646 h 1094"/>
                <a:gd name="T8" fmla="*/ 2147483646 w 732"/>
                <a:gd name="T9" fmla="*/ 2147483646 h 1094"/>
                <a:gd name="T10" fmla="*/ 2147483646 w 732"/>
                <a:gd name="T11" fmla="*/ 2147483646 h 1094"/>
                <a:gd name="T12" fmla="*/ 2147483646 w 732"/>
                <a:gd name="T13" fmla="*/ 2147483646 h 1094"/>
                <a:gd name="T14" fmla="*/ 2147483646 w 732"/>
                <a:gd name="T15" fmla="*/ 2147483646 h 1094"/>
                <a:gd name="T16" fmla="*/ 2147483646 w 732"/>
                <a:gd name="T17" fmla="*/ 2147483646 h 1094"/>
                <a:gd name="T18" fmla="*/ 2147483646 w 732"/>
                <a:gd name="T19" fmla="*/ 2147483646 h 1094"/>
                <a:gd name="T20" fmla="*/ 2147483646 w 732"/>
                <a:gd name="T21" fmla="*/ 2147483646 h 1094"/>
                <a:gd name="T22" fmla="*/ 2147483646 w 732"/>
                <a:gd name="T23" fmla="*/ 2147483646 h 1094"/>
                <a:gd name="T24" fmla="*/ 2147483646 w 732"/>
                <a:gd name="T25" fmla="*/ 2147483646 h 1094"/>
                <a:gd name="T26" fmla="*/ 2147483646 w 732"/>
                <a:gd name="T27" fmla="*/ 2147483646 h 1094"/>
                <a:gd name="T28" fmla="*/ 2147483646 w 732"/>
                <a:gd name="T29" fmla="*/ 2147483646 h 1094"/>
                <a:gd name="T30" fmla="*/ 2147483646 w 732"/>
                <a:gd name="T31" fmla="*/ 2147483646 h 1094"/>
                <a:gd name="T32" fmla="*/ 2147483646 w 732"/>
                <a:gd name="T33" fmla="*/ 2147483646 h 1094"/>
                <a:gd name="T34" fmla="*/ 0 w 732"/>
                <a:gd name="T35" fmla="*/ 2147483646 h 1094"/>
                <a:gd name="T36" fmla="*/ 2147483646 w 732"/>
                <a:gd name="T37" fmla="*/ 2147483646 h 1094"/>
                <a:gd name="T38" fmla="*/ 2147483646 w 732"/>
                <a:gd name="T39" fmla="*/ 2147483646 h 1094"/>
                <a:gd name="T40" fmla="*/ 2147483646 w 732"/>
                <a:gd name="T41" fmla="*/ 2147483646 h 1094"/>
                <a:gd name="T42" fmla="*/ 2147483646 w 732"/>
                <a:gd name="T43" fmla="*/ 2147483646 h 1094"/>
                <a:gd name="T44" fmla="*/ 2147483646 w 732"/>
                <a:gd name="T45" fmla="*/ 2147483646 h 1094"/>
                <a:gd name="T46" fmla="*/ 2147483646 w 732"/>
                <a:gd name="T47" fmla="*/ 2147483646 h 1094"/>
                <a:gd name="T48" fmla="*/ 2147483646 w 732"/>
                <a:gd name="T49" fmla="*/ 2147483646 h 1094"/>
                <a:gd name="T50" fmla="*/ 2147483646 w 732"/>
                <a:gd name="T51" fmla="*/ 2147483646 h 1094"/>
                <a:gd name="T52" fmla="*/ 2147483646 w 732"/>
                <a:gd name="T53" fmla="*/ 2147483646 h 1094"/>
                <a:gd name="T54" fmla="*/ 2147483646 w 732"/>
                <a:gd name="T55" fmla="*/ 2147483646 h 1094"/>
                <a:gd name="T56" fmla="*/ 2147483646 w 732"/>
                <a:gd name="T57" fmla="*/ 2147483646 h 1094"/>
                <a:gd name="T58" fmla="*/ 2147483646 w 732"/>
                <a:gd name="T59" fmla="*/ 2147483646 h 1094"/>
                <a:gd name="T60" fmla="*/ 2147483646 w 732"/>
                <a:gd name="T61" fmla="*/ 2147483646 h 1094"/>
                <a:gd name="T62" fmla="*/ 2147483646 w 732"/>
                <a:gd name="T63" fmla="*/ 2147483646 h 1094"/>
                <a:gd name="T64" fmla="*/ 2147483646 w 732"/>
                <a:gd name="T65" fmla="*/ 2147483646 h 1094"/>
                <a:gd name="T66" fmla="*/ 2147483646 w 732"/>
                <a:gd name="T67" fmla="*/ 2147483646 h 1094"/>
                <a:gd name="T68" fmla="*/ 2147483646 w 732"/>
                <a:gd name="T69" fmla="*/ 2147483646 h 1094"/>
                <a:gd name="T70" fmla="*/ 2147483646 w 732"/>
                <a:gd name="T71" fmla="*/ 2147483646 h 1094"/>
                <a:gd name="T72" fmla="*/ 2147483646 w 732"/>
                <a:gd name="T73" fmla="*/ 2147483646 h 1094"/>
                <a:gd name="T74" fmla="*/ 2147483646 w 732"/>
                <a:gd name="T75" fmla="*/ 2147483646 h 1094"/>
                <a:gd name="T76" fmla="*/ 2147483646 w 732"/>
                <a:gd name="T77" fmla="*/ 2147483646 h 1094"/>
                <a:gd name="T78" fmla="*/ 2147483646 w 732"/>
                <a:gd name="T79" fmla="*/ 2147483646 h 1094"/>
                <a:gd name="T80" fmla="*/ 2147483646 w 732"/>
                <a:gd name="T81" fmla="*/ 2147483646 h 1094"/>
                <a:gd name="T82" fmla="*/ 2147483646 w 732"/>
                <a:gd name="T83" fmla="*/ 2147483646 h 1094"/>
                <a:gd name="T84" fmla="*/ 2147483646 w 732"/>
                <a:gd name="T85" fmla="*/ 2147483646 h 1094"/>
                <a:gd name="T86" fmla="*/ 2147483646 w 732"/>
                <a:gd name="T87" fmla="*/ 2147483646 h 1094"/>
                <a:gd name="T88" fmla="*/ 2147483646 w 732"/>
                <a:gd name="T89" fmla="*/ 2147483646 h 1094"/>
                <a:gd name="T90" fmla="*/ 2147483646 w 732"/>
                <a:gd name="T91" fmla="*/ 2147483646 h 1094"/>
                <a:gd name="T92" fmla="*/ 2147483646 w 732"/>
                <a:gd name="T93" fmla="*/ 2147483646 h 1094"/>
                <a:gd name="T94" fmla="*/ 2147483646 w 732"/>
                <a:gd name="T95" fmla="*/ 2147483646 h 1094"/>
                <a:gd name="T96" fmla="*/ 2147483646 w 732"/>
                <a:gd name="T97" fmla="*/ 2147483646 h 1094"/>
                <a:gd name="T98" fmla="*/ 2147483646 w 732"/>
                <a:gd name="T99" fmla="*/ 2147483646 h 1094"/>
                <a:gd name="T100" fmla="*/ 2147483646 w 732"/>
                <a:gd name="T101" fmla="*/ 2147483646 h 1094"/>
                <a:gd name="T102" fmla="*/ 2147483646 w 732"/>
                <a:gd name="T103" fmla="*/ 2147483646 h 1094"/>
                <a:gd name="T104" fmla="*/ 2147483646 w 732"/>
                <a:gd name="T105" fmla="*/ 2147483646 h 109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2"/>
                <a:gd name="T160" fmla="*/ 0 h 1094"/>
                <a:gd name="T161" fmla="*/ 732 w 732"/>
                <a:gd name="T162" fmla="*/ 1094 h 109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2" h="1094">
                  <a:moveTo>
                    <a:pt x="194" y="67"/>
                  </a:moveTo>
                  <a:lnTo>
                    <a:pt x="170" y="138"/>
                  </a:lnTo>
                  <a:lnTo>
                    <a:pt x="190" y="205"/>
                  </a:lnTo>
                  <a:lnTo>
                    <a:pt x="190" y="260"/>
                  </a:lnTo>
                  <a:lnTo>
                    <a:pt x="214" y="295"/>
                  </a:lnTo>
                  <a:lnTo>
                    <a:pt x="212" y="305"/>
                  </a:lnTo>
                  <a:lnTo>
                    <a:pt x="211" y="327"/>
                  </a:lnTo>
                  <a:lnTo>
                    <a:pt x="209" y="353"/>
                  </a:lnTo>
                  <a:lnTo>
                    <a:pt x="214" y="374"/>
                  </a:lnTo>
                  <a:lnTo>
                    <a:pt x="218" y="383"/>
                  </a:lnTo>
                  <a:lnTo>
                    <a:pt x="223" y="395"/>
                  </a:lnTo>
                  <a:lnTo>
                    <a:pt x="230" y="408"/>
                  </a:lnTo>
                  <a:lnTo>
                    <a:pt x="239" y="421"/>
                  </a:lnTo>
                  <a:lnTo>
                    <a:pt x="247" y="434"/>
                  </a:lnTo>
                  <a:lnTo>
                    <a:pt x="255" y="446"/>
                  </a:lnTo>
                  <a:lnTo>
                    <a:pt x="262" y="458"/>
                  </a:lnTo>
                  <a:lnTo>
                    <a:pt x="268" y="464"/>
                  </a:lnTo>
                  <a:lnTo>
                    <a:pt x="270" y="483"/>
                  </a:lnTo>
                  <a:lnTo>
                    <a:pt x="262" y="509"/>
                  </a:lnTo>
                  <a:lnTo>
                    <a:pt x="251" y="534"/>
                  </a:lnTo>
                  <a:lnTo>
                    <a:pt x="244" y="551"/>
                  </a:lnTo>
                  <a:lnTo>
                    <a:pt x="236" y="565"/>
                  </a:lnTo>
                  <a:lnTo>
                    <a:pt x="216" y="592"/>
                  </a:lnTo>
                  <a:lnTo>
                    <a:pt x="189" y="628"/>
                  </a:lnTo>
                  <a:lnTo>
                    <a:pt x="157" y="670"/>
                  </a:lnTo>
                  <a:lnTo>
                    <a:pt x="125" y="712"/>
                  </a:lnTo>
                  <a:lnTo>
                    <a:pt x="97" y="748"/>
                  </a:lnTo>
                  <a:lnTo>
                    <a:pt x="75" y="774"/>
                  </a:lnTo>
                  <a:lnTo>
                    <a:pt x="63" y="787"/>
                  </a:lnTo>
                  <a:lnTo>
                    <a:pt x="57" y="792"/>
                  </a:lnTo>
                  <a:lnTo>
                    <a:pt x="47" y="801"/>
                  </a:lnTo>
                  <a:lnTo>
                    <a:pt x="36" y="811"/>
                  </a:lnTo>
                  <a:lnTo>
                    <a:pt x="23" y="823"/>
                  </a:lnTo>
                  <a:lnTo>
                    <a:pt x="12" y="837"/>
                  </a:lnTo>
                  <a:lnTo>
                    <a:pt x="4" y="851"/>
                  </a:lnTo>
                  <a:lnTo>
                    <a:pt x="0" y="865"/>
                  </a:lnTo>
                  <a:lnTo>
                    <a:pt x="1" y="877"/>
                  </a:lnTo>
                  <a:lnTo>
                    <a:pt x="7" y="915"/>
                  </a:lnTo>
                  <a:lnTo>
                    <a:pt x="9" y="969"/>
                  </a:lnTo>
                  <a:lnTo>
                    <a:pt x="12" y="1020"/>
                  </a:lnTo>
                  <a:lnTo>
                    <a:pt x="20" y="1051"/>
                  </a:lnTo>
                  <a:lnTo>
                    <a:pt x="26" y="1058"/>
                  </a:lnTo>
                  <a:lnTo>
                    <a:pt x="29" y="1066"/>
                  </a:lnTo>
                  <a:lnTo>
                    <a:pt x="33" y="1073"/>
                  </a:lnTo>
                  <a:lnTo>
                    <a:pt x="36" y="1080"/>
                  </a:lnTo>
                  <a:lnTo>
                    <a:pt x="40" y="1086"/>
                  </a:lnTo>
                  <a:lnTo>
                    <a:pt x="45" y="1090"/>
                  </a:lnTo>
                  <a:lnTo>
                    <a:pt x="54" y="1093"/>
                  </a:lnTo>
                  <a:lnTo>
                    <a:pt x="63" y="1094"/>
                  </a:lnTo>
                  <a:lnTo>
                    <a:pt x="77" y="1093"/>
                  </a:lnTo>
                  <a:lnTo>
                    <a:pt x="93" y="1087"/>
                  </a:lnTo>
                  <a:lnTo>
                    <a:pt x="109" y="1080"/>
                  </a:lnTo>
                  <a:lnTo>
                    <a:pt x="125" y="1072"/>
                  </a:lnTo>
                  <a:lnTo>
                    <a:pt x="140" y="1065"/>
                  </a:lnTo>
                  <a:lnTo>
                    <a:pt x="151" y="1058"/>
                  </a:lnTo>
                  <a:lnTo>
                    <a:pt x="159" y="1052"/>
                  </a:lnTo>
                  <a:lnTo>
                    <a:pt x="162" y="1051"/>
                  </a:lnTo>
                  <a:lnTo>
                    <a:pt x="295" y="909"/>
                  </a:lnTo>
                  <a:lnTo>
                    <a:pt x="343" y="677"/>
                  </a:lnTo>
                  <a:lnTo>
                    <a:pt x="343" y="659"/>
                  </a:lnTo>
                  <a:lnTo>
                    <a:pt x="344" y="619"/>
                  </a:lnTo>
                  <a:lnTo>
                    <a:pt x="350" y="574"/>
                  </a:lnTo>
                  <a:lnTo>
                    <a:pt x="358" y="548"/>
                  </a:lnTo>
                  <a:lnTo>
                    <a:pt x="369" y="528"/>
                  </a:lnTo>
                  <a:lnTo>
                    <a:pt x="376" y="503"/>
                  </a:lnTo>
                  <a:lnTo>
                    <a:pt x="380" y="483"/>
                  </a:lnTo>
                  <a:lnTo>
                    <a:pt x="382" y="473"/>
                  </a:lnTo>
                  <a:lnTo>
                    <a:pt x="379" y="445"/>
                  </a:lnTo>
                  <a:lnTo>
                    <a:pt x="422" y="449"/>
                  </a:lnTo>
                  <a:lnTo>
                    <a:pt x="425" y="464"/>
                  </a:lnTo>
                  <a:lnTo>
                    <a:pt x="432" y="498"/>
                  </a:lnTo>
                  <a:lnTo>
                    <a:pt x="440" y="534"/>
                  </a:lnTo>
                  <a:lnTo>
                    <a:pt x="446" y="555"/>
                  </a:lnTo>
                  <a:lnTo>
                    <a:pt x="448" y="580"/>
                  </a:lnTo>
                  <a:lnTo>
                    <a:pt x="454" y="620"/>
                  </a:lnTo>
                  <a:lnTo>
                    <a:pt x="461" y="660"/>
                  </a:lnTo>
                  <a:lnTo>
                    <a:pt x="469" y="677"/>
                  </a:lnTo>
                  <a:lnTo>
                    <a:pt x="475" y="674"/>
                  </a:lnTo>
                  <a:lnTo>
                    <a:pt x="483" y="666"/>
                  </a:lnTo>
                  <a:lnTo>
                    <a:pt x="493" y="653"/>
                  </a:lnTo>
                  <a:lnTo>
                    <a:pt x="502" y="640"/>
                  </a:lnTo>
                  <a:lnTo>
                    <a:pt x="512" y="626"/>
                  </a:lnTo>
                  <a:lnTo>
                    <a:pt x="521" y="613"/>
                  </a:lnTo>
                  <a:lnTo>
                    <a:pt x="526" y="605"/>
                  </a:lnTo>
                  <a:lnTo>
                    <a:pt x="528" y="602"/>
                  </a:lnTo>
                  <a:lnTo>
                    <a:pt x="693" y="359"/>
                  </a:lnTo>
                  <a:lnTo>
                    <a:pt x="732" y="269"/>
                  </a:lnTo>
                  <a:lnTo>
                    <a:pt x="661" y="217"/>
                  </a:lnTo>
                  <a:lnTo>
                    <a:pt x="684" y="155"/>
                  </a:lnTo>
                  <a:lnTo>
                    <a:pt x="669" y="95"/>
                  </a:lnTo>
                  <a:lnTo>
                    <a:pt x="626" y="95"/>
                  </a:lnTo>
                  <a:lnTo>
                    <a:pt x="586" y="134"/>
                  </a:lnTo>
                  <a:lnTo>
                    <a:pt x="540" y="71"/>
                  </a:lnTo>
                  <a:lnTo>
                    <a:pt x="504" y="107"/>
                  </a:lnTo>
                  <a:lnTo>
                    <a:pt x="480" y="67"/>
                  </a:lnTo>
                  <a:lnTo>
                    <a:pt x="441" y="103"/>
                  </a:lnTo>
                  <a:lnTo>
                    <a:pt x="422" y="56"/>
                  </a:lnTo>
                  <a:lnTo>
                    <a:pt x="366" y="142"/>
                  </a:lnTo>
                  <a:lnTo>
                    <a:pt x="343" y="86"/>
                  </a:lnTo>
                  <a:lnTo>
                    <a:pt x="298" y="123"/>
                  </a:lnTo>
                  <a:lnTo>
                    <a:pt x="264" y="103"/>
                  </a:lnTo>
                  <a:lnTo>
                    <a:pt x="237" y="123"/>
                  </a:lnTo>
                  <a:lnTo>
                    <a:pt x="233" y="80"/>
                  </a:lnTo>
                  <a:lnTo>
                    <a:pt x="225" y="20"/>
                  </a:lnTo>
                  <a:lnTo>
                    <a:pt x="197" y="0"/>
                  </a:lnTo>
                  <a:lnTo>
                    <a:pt x="194" y="67"/>
                  </a:lnTo>
                  <a:close/>
                </a:path>
              </a:pathLst>
            </a:custGeom>
            <a:solidFill>
              <a:srgbClr val="F2D8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1776413" y="5957888"/>
              <a:ext cx="428625" cy="293688"/>
            </a:xfrm>
            <a:custGeom>
              <a:avLst/>
              <a:gdLst>
                <a:gd name="T0" fmla="*/ 2147483646 w 539"/>
                <a:gd name="T1" fmla="*/ 0 h 370"/>
                <a:gd name="T2" fmla="*/ 2147483646 w 539"/>
                <a:gd name="T3" fmla="*/ 2147483646 h 370"/>
                <a:gd name="T4" fmla="*/ 2147483646 w 539"/>
                <a:gd name="T5" fmla="*/ 2147483646 h 370"/>
                <a:gd name="T6" fmla="*/ 2147483646 w 539"/>
                <a:gd name="T7" fmla="*/ 2147483646 h 370"/>
                <a:gd name="T8" fmla="*/ 2147483646 w 539"/>
                <a:gd name="T9" fmla="*/ 2147483646 h 370"/>
                <a:gd name="T10" fmla="*/ 0 w 539"/>
                <a:gd name="T11" fmla="*/ 2147483646 h 370"/>
                <a:gd name="T12" fmla="*/ 2147483646 w 539"/>
                <a:gd name="T13" fmla="*/ 2147483646 h 370"/>
                <a:gd name="T14" fmla="*/ 2147483646 w 539"/>
                <a:gd name="T15" fmla="*/ 2147483646 h 370"/>
                <a:gd name="T16" fmla="*/ 2147483646 w 539"/>
                <a:gd name="T17" fmla="*/ 2147483646 h 370"/>
                <a:gd name="T18" fmla="*/ 2147483646 w 539"/>
                <a:gd name="T19" fmla="*/ 2147483646 h 370"/>
                <a:gd name="T20" fmla="*/ 2147483646 w 539"/>
                <a:gd name="T21" fmla="*/ 2147483646 h 370"/>
                <a:gd name="T22" fmla="*/ 2147483646 w 539"/>
                <a:gd name="T23" fmla="*/ 2147483646 h 370"/>
                <a:gd name="T24" fmla="*/ 2147483646 w 539"/>
                <a:gd name="T25" fmla="*/ 2147483646 h 370"/>
                <a:gd name="T26" fmla="*/ 2147483646 w 539"/>
                <a:gd name="T27" fmla="*/ 2147483646 h 370"/>
                <a:gd name="T28" fmla="*/ 2147483646 w 539"/>
                <a:gd name="T29" fmla="*/ 2147483646 h 370"/>
                <a:gd name="T30" fmla="*/ 2147483646 w 539"/>
                <a:gd name="T31" fmla="*/ 2147483646 h 370"/>
                <a:gd name="T32" fmla="*/ 2147483646 w 539"/>
                <a:gd name="T33" fmla="*/ 2147483646 h 370"/>
                <a:gd name="T34" fmla="*/ 2147483646 w 539"/>
                <a:gd name="T35" fmla="*/ 2147483646 h 370"/>
                <a:gd name="T36" fmla="*/ 2147483646 w 539"/>
                <a:gd name="T37" fmla="*/ 2147483646 h 370"/>
                <a:gd name="T38" fmla="*/ 2147483646 w 539"/>
                <a:gd name="T39" fmla="*/ 2147483646 h 370"/>
                <a:gd name="T40" fmla="*/ 2147483646 w 539"/>
                <a:gd name="T41" fmla="*/ 2147483646 h 370"/>
                <a:gd name="T42" fmla="*/ 2147483646 w 539"/>
                <a:gd name="T43" fmla="*/ 2147483646 h 370"/>
                <a:gd name="T44" fmla="*/ 2147483646 w 539"/>
                <a:gd name="T45" fmla="*/ 2147483646 h 370"/>
                <a:gd name="T46" fmla="*/ 2147483646 w 539"/>
                <a:gd name="T47" fmla="*/ 2147483646 h 370"/>
                <a:gd name="T48" fmla="*/ 2147483646 w 539"/>
                <a:gd name="T49" fmla="*/ 2147483646 h 370"/>
                <a:gd name="T50" fmla="*/ 2147483646 w 539"/>
                <a:gd name="T51" fmla="*/ 2147483646 h 370"/>
                <a:gd name="T52" fmla="*/ 2147483646 w 539"/>
                <a:gd name="T53" fmla="*/ 2147483646 h 370"/>
                <a:gd name="T54" fmla="*/ 2147483646 w 539"/>
                <a:gd name="T55" fmla="*/ 2147483646 h 370"/>
                <a:gd name="T56" fmla="*/ 2147483646 w 539"/>
                <a:gd name="T57" fmla="*/ 2147483646 h 370"/>
                <a:gd name="T58" fmla="*/ 2147483646 w 539"/>
                <a:gd name="T59" fmla="*/ 2147483646 h 370"/>
                <a:gd name="T60" fmla="*/ 2147483646 w 539"/>
                <a:gd name="T61" fmla="*/ 0 h 37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9"/>
                <a:gd name="T94" fmla="*/ 0 h 370"/>
                <a:gd name="T95" fmla="*/ 539 w 539"/>
                <a:gd name="T96" fmla="*/ 370 h 37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9" h="370">
                  <a:moveTo>
                    <a:pt x="264" y="0"/>
                  </a:moveTo>
                  <a:lnTo>
                    <a:pt x="157" y="47"/>
                  </a:lnTo>
                  <a:lnTo>
                    <a:pt x="106" y="99"/>
                  </a:lnTo>
                  <a:lnTo>
                    <a:pt x="138" y="189"/>
                  </a:lnTo>
                  <a:lnTo>
                    <a:pt x="106" y="200"/>
                  </a:lnTo>
                  <a:lnTo>
                    <a:pt x="0" y="314"/>
                  </a:lnTo>
                  <a:lnTo>
                    <a:pt x="75" y="370"/>
                  </a:lnTo>
                  <a:lnTo>
                    <a:pt x="142" y="283"/>
                  </a:lnTo>
                  <a:lnTo>
                    <a:pt x="196" y="219"/>
                  </a:lnTo>
                  <a:lnTo>
                    <a:pt x="197" y="237"/>
                  </a:lnTo>
                  <a:lnTo>
                    <a:pt x="200" y="276"/>
                  </a:lnTo>
                  <a:lnTo>
                    <a:pt x="204" y="317"/>
                  </a:lnTo>
                  <a:lnTo>
                    <a:pt x="213" y="335"/>
                  </a:lnTo>
                  <a:lnTo>
                    <a:pt x="220" y="333"/>
                  </a:lnTo>
                  <a:lnTo>
                    <a:pt x="231" y="328"/>
                  </a:lnTo>
                  <a:lnTo>
                    <a:pt x="245" y="319"/>
                  </a:lnTo>
                  <a:lnTo>
                    <a:pt x="260" y="311"/>
                  </a:lnTo>
                  <a:lnTo>
                    <a:pt x="274" y="303"/>
                  </a:lnTo>
                  <a:lnTo>
                    <a:pt x="286" y="294"/>
                  </a:lnTo>
                  <a:lnTo>
                    <a:pt x="296" y="289"/>
                  </a:lnTo>
                  <a:lnTo>
                    <a:pt x="299" y="288"/>
                  </a:lnTo>
                  <a:lnTo>
                    <a:pt x="385" y="260"/>
                  </a:lnTo>
                  <a:lnTo>
                    <a:pt x="361" y="169"/>
                  </a:lnTo>
                  <a:lnTo>
                    <a:pt x="402" y="174"/>
                  </a:lnTo>
                  <a:lnTo>
                    <a:pt x="475" y="161"/>
                  </a:lnTo>
                  <a:lnTo>
                    <a:pt x="456" y="126"/>
                  </a:lnTo>
                  <a:lnTo>
                    <a:pt x="539" y="86"/>
                  </a:lnTo>
                  <a:lnTo>
                    <a:pt x="445" y="58"/>
                  </a:lnTo>
                  <a:lnTo>
                    <a:pt x="378" y="90"/>
                  </a:lnTo>
                  <a:lnTo>
                    <a:pt x="338" y="43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rgbClr val="EFF2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9"/>
            <p:cNvSpPr>
              <a:spLocks/>
            </p:cNvSpPr>
            <p:nvPr/>
          </p:nvSpPr>
          <p:spPr bwMode="auto">
            <a:xfrm>
              <a:off x="1957388" y="5856288"/>
              <a:ext cx="106363" cy="230188"/>
            </a:xfrm>
            <a:custGeom>
              <a:avLst/>
              <a:gdLst>
                <a:gd name="T0" fmla="*/ 2147483646 w 133"/>
                <a:gd name="T1" fmla="*/ 2147483646 h 290"/>
                <a:gd name="T2" fmla="*/ 0 w 133"/>
                <a:gd name="T3" fmla="*/ 2147483646 h 290"/>
                <a:gd name="T4" fmla="*/ 2147483646 w 133"/>
                <a:gd name="T5" fmla="*/ 2147483646 h 290"/>
                <a:gd name="T6" fmla="*/ 2147483646 w 133"/>
                <a:gd name="T7" fmla="*/ 2147483646 h 290"/>
                <a:gd name="T8" fmla="*/ 2147483646 w 133"/>
                <a:gd name="T9" fmla="*/ 0 h 290"/>
                <a:gd name="T10" fmla="*/ 2147483646 w 133"/>
                <a:gd name="T11" fmla="*/ 2147483646 h 2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3"/>
                <a:gd name="T19" fmla="*/ 0 h 290"/>
                <a:gd name="T20" fmla="*/ 133 w 133"/>
                <a:gd name="T21" fmla="*/ 290 h 2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3" h="290">
                  <a:moveTo>
                    <a:pt x="90" y="7"/>
                  </a:moveTo>
                  <a:lnTo>
                    <a:pt x="0" y="255"/>
                  </a:lnTo>
                  <a:lnTo>
                    <a:pt x="47" y="290"/>
                  </a:lnTo>
                  <a:lnTo>
                    <a:pt x="133" y="11"/>
                  </a:lnTo>
                  <a:lnTo>
                    <a:pt x="106" y="0"/>
                  </a:lnTo>
                  <a:lnTo>
                    <a:pt x="90" y="7"/>
                  </a:lnTo>
                  <a:close/>
                </a:path>
              </a:pathLst>
            </a:custGeom>
            <a:solidFill>
              <a:srgbClr val="C66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0"/>
            <p:cNvSpPr>
              <a:spLocks/>
            </p:cNvSpPr>
            <p:nvPr/>
          </p:nvSpPr>
          <p:spPr bwMode="auto">
            <a:xfrm>
              <a:off x="1882775" y="6135688"/>
              <a:ext cx="87313" cy="180975"/>
            </a:xfrm>
            <a:custGeom>
              <a:avLst/>
              <a:gdLst>
                <a:gd name="T0" fmla="*/ 2147483646 w 109"/>
                <a:gd name="T1" fmla="*/ 0 h 228"/>
                <a:gd name="T2" fmla="*/ 0 w 109"/>
                <a:gd name="T3" fmla="*/ 2147483646 h 228"/>
                <a:gd name="T4" fmla="*/ 2147483646 w 109"/>
                <a:gd name="T5" fmla="*/ 2147483646 h 228"/>
                <a:gd name="T6" fmla="*/ 2147483646 w 109"/>
                <a:gd name="T7" fmla="*/ 2147483646 h 228"/>
                <a:gd name="T8" fmla="*/ 2147483646 w 109"/>
                <a:gd name="T9" fmla="*/ 2147483646 h 228"/>
                <a:gd name="T10" fmla="*/ 2147483646 w 109"/>
                <a:gd name="T11" fmla="*/ 0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9"/>
                <a:gd name="T19" fmla="*/ 0 h 228"/>
                <a:gd name="T20" fmla="*/ 109 w 109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9" h="228">
                  <a:moveTo>
                    <a:pt x="66" y="0"/>
                  </a:moveTo>
                  <a:lnTo>
                    <a:pt x="0" y="201"/>
                  </a:lnTo>
                  <a:lnTo>
                    <a:pt x="31" y="228"/>
                  </a:lnTo>
                  <a:lnTo>
                    <a:pt x="47" y="216"/>
                  </a:lnTo>
                  <a:lnTo>
                    <a:pt x="109" y="19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C66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1"/>
            <p:cNvSpPr>
              <a:spLocks/>
            </p:cNvSpPr>
            <p:nvPr/>
          </p:nvSpPr>
          <p:spPr bwMode="auto">
            <a:xfrm>
              <a:off x="2005013" y="6183313"/>
              <a:ext cx="49213" cy="136525"/>
            </a:xfrm>
            <a:custGeom>
              <a:avLst/>
              <a:gdLst>
                <a:gd name="T0" fmla="*/ 2147483646 w 62"/>
                <a:gd name="T1" fmla="*/ 2147483646 h 173"/>
                <a:gd name="T2" fmla="*/ 2147483646 w 62"/>
                <a:gd name="T3" fmla="*/ 2147483646 h 173"/>
                <a:gd name="T4" fmla="*/ 0 w 62"/>
                <a:gd name="T5" fmla="*/ 2147483646 h 173"/>
                <a:gd name="T6" fmla="*/ 2147483646 w 62"/>
                <a:gd name="T7" fmla="*/ 2147483646 h 173"/>
                <a:gd name="T8" fmla="*/ 2147483646 w 62"/>
                <a:gd name="T9" fmla="*/ 2147483646 h 173"/>
                <a:gd name="T10" fmla="*/ 2147483646 w 62"/>
                <a:gd name="T11" fmla="*/ 2147483646 h 173"/>
                <a:gd name="T12" fmla="*/ 2147483646 w 62"/>
                <a:gd name="T13" fmla="*/ 2147483646 h 173"/>
                <a:gd name="T14" fmla="*/ 2147483646 w 62"/>
                <a:gd name="T15" fmla="*/ 0 h 173"/>
                <a:gd name="T16" fmla="*/ 2147483646 w 62"/>
                <a:gd name="T17" fmla="*/ 2147483646 h 1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2"/>
                <a:gd name="T28" fmla="*/ 0 h 173"/>
                <a:gd name="T29" fmla="*/ 62 w 62"/>
                <a:gd name="T30" fmla="*/ 173 h 17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2" h="173">
                  <a:moveTo>
                    <a:pt x="15" y="16"/>
                  </a:moveTo>
                  <a:lnTo>
                    <a:pt x="11" y="59"/>
                  </a:lnTo>
                  <a:lnTo>
                    <a:pt x="0" y="130"/>
                  </a:lnTo>
                  <a:lnTo>
                    <a:pt x="19" y="173"/>
                  </a:lnTo>
                  <a:lnTo>
                    <a:pt x="39" y="130"/>
                  </a:lnTo>
                  <a:lnTo>
                    <a:pt x="58" y="106"/>
                  </a:lnTo>
                  <a:lnTo>
                    <a:pt x="62" y="63"/>
                  </a:lnTo>
                  <a:lnTo>
                    <a:pt x="34" y="0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FF26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auto">
            <a:xfrm>
              <a:off x="2479675" y="5581650"/>
              <a:ext cx="274638" cy="333375"/>
            </a:xfrm>
            <a:custGeom>
              <a:avLst/>
              <a:gdLst>
                <a:gd name="T0" fmla="*/ 0 w 346"/>
                <a:gd name="T1" fmla="*/ 2147483646 h 419"/>
                <a:gd name="T2" fmla="*/ 2000381436 w 346"/>
                <a:gd name="T3" fmla="*/ 2147483646 h 419"/>
                <a:gd name="T4" fmla="*/ 2147483646 w 346"/>
                <a:gd name="T5" fmla="*/ 2147483646 h 419"/>
                <a:gd name="T6" fmla="*/ 2147483646 w 346"/>
                <a:gd name="T7" fmla="*/ 2147483646 h 419"/>
                <a:gd name="T8" fmla="*/ 2147483646 w 346"/>
                <a:gd name="T9" fmla="*/ 2147483646 h 419"/>
                <a:gd name="T10" fmla="*/ 2147483646 w 346"/>
                <a:gd name="T11" fmla="*/ 2147483646 h 419"/>
                <a:gd name="T12" fmla="*/ 2147483646 w 346"/>
                <a:gd name="T13" fmla="*/ 2147483646 h 419"/>
                <a:gd name="T14" fmla="*/ 2147483646 w 346"/>
                <a:gd name="T15" fmla="*/ 2147483646 h 419"/>
                <a:gd name="T16" fmla="*/ 2147483646 w 346"/>
                <a:gd name="T17" fmla="*/ 2147483646 h 419"/>
                <a:gd name="T18" fmla="*/ 2147483646 w 346"/>
                <a:gd name="T19" fmla="*/ 2147483646 h 419"/>
                <a:gd name="T20" fmla="*/ 2147483646 w 346"/>
                <a:gd name="T21" fmla="*/ 2147483646 h 419"/>
                <a:gd name="T22" fmla="*/ 2147483646 w 346"/>
                <a:gd name="T23" fmla="*/ 2147483646 h 419"/>
                <a:gd name="T24" fmla="*/ 2147483646 w 346"/>
                <a:gd name="T25" fmla="*/ 2147483646 h 419"/>
                <a:gd name="T26" fmla="*/ 2147483646 w 346"/>
                <a:gd name="T27" fmla="*/ 2147483646 h 419"/>
                <a:gd name="T28" fmla="*/ 2147483646 w 346"/>
                <a:gd name="T29" fmla="*/ 2147483646 h 419"/>
                <a:gd name="T30" fmla="*/ 2147483646 w 346"/>
                <a:gd name="T31" fmla="*/ 2147483646 h 419"/>
                <a:gd name="T32" fmla="*/ 2147483646 w 346"/>
                <a:gd name="T33" fmla="*/ 2147483646 h 419"/>
                <a:gd name="T34" fmla="*/ 2147483646 w 346"/>
                <a:gd name="T35" fmla="*/ 2147483646 h 419"/>
                <a:gd name="T36" fmla="*/ 2147483646 w 346"/>
                <a:gd name="T37" fmla="*/ 2147483646 h 419"/>
                <a:gd name="T38" fmla="*/ 2147483646 w 346"/>
                <a:gd name="T39" fmla="*/ 2147483646 h 419"/>
                <a:gd name="T40" fmla="*/ 2147483646 w 346"/>
                <a:gd name="T41" fmla="*/ 2147483646 h 419"/>
                <a:gd name="T42" fmla="*/ 2147483646 w 346"/>
                <a:gd name="T43" fmla="*/ 2147483646 h 419"/>
                <a:gd name="T44" fmla="*/ 2147483646 w 346"/>
                <a:gd name="T45" fmla="*/ 2147483646 h 419"/>
                <a:gd name="T46" fmla="*/ 2147483646 w 346"/>
                <a:gd name="T47" fmla="*/ 2147483646 h 419"/>
                <a:gd name="T48" fmla="*/ 2147483646 w 346"/>
                <a:gd name="T49" fmla="*/ 2147483646 h 419"/>
                <a:gd name="T50" fmla="*/ 2147483646 w 346"/>
                <a:gd name="T51" fmla="*/ 2147483646 h 419"/>
                <a:gd name="T52" fmla="*/ 2147483646 w 346"/>
                <a:gd name="T53" fmla="*/ 2147483646 h 419"/>
                <a:gd name="T54" fmla="*/ 2147483646 w 346"/>
                <a:gd name="T55" fmla="*/ 2147483646 h 419"/>
                <a:gd name="T56" fmla="*/ 2147483646 w 346"/>
                <a:gd name="T57" fmla="*/ 2147483646 h 419"/>
                <a:gd name="T58" fmla="*/ 2147483646 w 346"/>
                <a:gd name="T59" fmla="*/ 2147483646 h 419"/>
                <a:gd name="T60" fmla="*/ 2147483646 w 346"/>
                <a:gd name="T61" fmla="*/ 503907849 h 419"/>
                <a:gd name="T62" fmla="*/ 2147483646 w 346"/>
                <a:gd name="T63" fmla="*/ 0 h 419"/>
                <a:gd name="T64" fmla="*/ 2147483646 w 346"/>
                <a:gd name="T65" fmla="*/ 2147483646 h 419"/>
                <a:gd name="T66" fmla="*/ 2147483646 w 346"/>
                <a:gd name="T67" fmla="*/ 2147483646 h 419"/>
                <a:gd name="T68" fmla="*/ 2147483646 w 346"/>
                <a:gd name="T69" fmla="*/ 2147483646 h 419"/>
                <a:gd name="T70" fmla="*/ 2147483646 w 346"/>
                <a:gd name="T71" fmla="*/ 2147483646 h 419"/>
                <a:gd name="T72" fmla="*/ 2147483646 w 346"/>
                <a:gd name="T73" fmla="*/ 2147483646 h 419"/>
                <a:gd name="T74" fmla="*/ 2147483646 w 346"/>
                <a:gd name="T75" fmla="*/ 2147483646 h 419"/>
                <a:gd name="T76" fmla="*/ 2147483646 w 346"/>
                <a:gd name="T77" fmla="*/ 2147483646 h 419"/>
                <a:gd name="T78" fmla="*/ 2147483646 w 346"/>
                <a:gd name="T79" fmla="*/ 2147483646 h 419"/>
                <a:gd name="T80" fmla="*/ 2147483646 w 346"/>
                <a:gd name="T81" fmla="*/ 2147483646 h 419"/>
                <a:gd name="T82" fmla="*/ 2147483646 w 346"/>
                <a:gd name="T83" fmla="*/ 2147483646 h 419"/>
                <a:gd name="T84" fmla="*/ 2147483646 w 346"/>
                <a:gd name="T85" fmla="*/ 2147483646 h 419"/>
                <a:gd name="T86" fmla="*/ 2147483646 w 346"/>
                <a:gd name="T87" fmla="*/ 2147483646 h 419"/>
                <a:gd name="T88" fmla="*/ 2147483646 w 346"/>
                <a:gd name="T89" fmla="*/ 2147483646 h 4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46"/>
                <a:gd name="T136" fmla="*/ 0 h 419"/>
                <a:gd name="T137" fmla="*/ 346 w 346"/>
                <a:gd name="T138" fmla="*/ 419 h 4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46" h="419">
                  <a:moveTo>
                    <a:pt x="114" y="219"/>
                  </a:moveTo>
                  <a:lnTo>
                    <a:pt x="0" y="318"/>
                  </a:lnTo>
                  <a:lnTo>
                    <a:pt x="2" y="321"/>
                  </a:lnTo>
                  <a:lnTo>
                    <a:pt x="4" y="326"/>
                  </a:lnTo>
                  <a:lnTo>
                    <a:pt x="10" y="336"/>
                  </a:lnTo>
                  <a:lnTo>
                    <a:pt x="15" y="347"/>
                  </a:lnTo>
                  <a:lnTo>
                    <a:pt x="22" y="358"/>
                  </a:lnTo>
                  <a:lnTo>
                    <a:pt x="29" y="369"/>
                  </a:lnTo>
                  <a:lnTo>
                    <a:pt x="36" y="378"/>
                  </a:lnTo>
                  <a:lnTo>
                    <a:pt x="43" y="385"/>
                  </a:lnTo>
                  <a:lnTo>
                    <a:pt x="50" y="389"/>
                  </a:lnTo>
                  <a:lnTo>
                    <a:pt x="61" y="396"/>
                  </a:lnTo>
                  <a:lnTo>
                    <a:pt x="74" y="401"/>
                  </a:lnTo>
                  <a:lnTo>
                    <a:pt x="86" y="408"/>
                  </a:lnTo>
                  <a:lnTo>
                    <a:pt x="99" y="414"/>
                  </a:lnTo>
                  <a:lnTo>
                    <a:pt x="111" y="416"/>
                  </a:lnTo>
                  <a:lnTo>
                    <a:pt x="122" y="419"/>
                  </a:lnTo>
                  <a:lnTo>
                    <a:pt x="129" y="419"/>
                  </a:lnTo>
                  <a:lnTo>
                    <a:pt x="136" y="415"/>
                  </a:lnTo>
                  <a:lnTo>
                    <a:pt x="146" y="408"/>
                  </a:lnTo>
                  <a:lnTo>
                    <a:pt x="156" y="398"/>
                  </a:lnTo>
                  <a:lnTo>
                    <a:pt x="167" y="387"/>
                  </a:lnTo>
                  <a:lnTo>
                    <a:pt x="177" y="376"/>
                  </a:lnTo>
                  <a:lnTo>
                    <a:pt x="185" y="366"/>
                  </a:lnTo>
                  <a:lnTo>
                    <a:pt x="190" y="360"/>
                  </a:lnTo>
                  <a:lnTo>
                    <a:pt x="192" y="357"/>
                  </a:lnTo>
                  <a:lnTo>
                    <a:pt x="195" y="348"/>
                  </a:lnTo>
                  <a:lnTo>
                    <a:pt x="200" y="328"/>
                  </a:lnTo>
                  <a:lnTo>
                    <a:pt x="207" y="304"/>
                  </a:lnTo>
                  <a:lnTo>
                    <a:pt x="215" y="286"/>
                  </a:lnTo>
                  <a:lnTo>
                    <a:pt x="224" y="269"/>
                  </a:lnTo>
                  <a:lnTo>
                    <a:pt x="231" y="248"/>
                  </a:lnTo>
                  <a:lnTo>
                    <a:pt x="238" y="230"/>
                  </a:lnTo>
                  <a:lnTo>
                    <a:pt x="247" y="223"/>
                  </a:lnTo>
                  <a:lnTo>
                    <a:pt x="256" y="223"/>
                  </a:lnTo>
                  <a:lnTo>
                    <a:pt x="268" y="221"/>
                  </a:lnTo>
                  <a:lnTo>
                    <a:pt x="282" y="219"/>
                  </a:lnTo>
                  <a:lnTo>
                    <a:pt x="299" y="215"/>
                  </a:lnTo>
                  <a:lnTo>
                    <a:pt x="313" y="212"/>
                  </a:lnTo>
                  <a:lnTo>
                    <a:pt x="325" y="211"/>
                  </a:lnTo>
                  <a:lnTo>
                    <a:pt x="335" y="208"/>
                  </a:lnTo>
                  <a:lnTo>
                    <a:pt x="338" y="208"/>
                  </a:lnTo>
                  <a:lnTo>
                    <a:pt x="346" y="148"/>
                  </a:lnTo>
                  <a:lnTo>
                    <a:pt x="345" y="145"/>
                  </a:lnTo>
                  <a:lnTo>
                    <a:pt x="339" y="140"/>
                  </a:lnTo>
                  <a:lnTo>
                    <a:pt x="332" y="130"/>
                  </a:lnTo>
                  <a:lnTo>
                    <a:pt x="325" y="120"/>
                  </a:lnTo>
                  <a:lnTo>
                    <a:pt x="315" y="109"/>
                  </a:lnTo>
                  <a:lnTo>
                    <a:pt x="307" y="100"/>
                  </a:lnTo>
                  <a:lnTo>
                    <a:pt x="300" y="91"/>
                  </a:lnTo>
                  <a:lnTo>
                    <a:pt x="295" y="86"/>
                  </a:lnTo>
                  <a:lnTo>
                    <a:pt x="285" y="80"/>
                  </a:lnTo>
                  <a:lnTo>
                    <a:pt x="277" y="76"/>
                  </a:lnTo>
                  <a:lnTo>
                    <a:pt x="267" y="68"/>
                  </a:lnTo>
                  <a:lnTo>
                    <a:pt x="256" y="54"/>
                  </a:lnTo>
                  <a:lnTo>
                    <a:pt x="247" y="44"/>
                  </a:lnTo>
                  <a:lnTo>
                    <a:pt x="238" y="36"/>
                  </a:lnTo>
                  <a:lnTo>
                    <a:pt x="227" y="26"/>
                  </a:lnTo>
                  <a:lnTo>
                    <a:pt x="215" y="18"/>
                  </a:lnTo>
                  <a:lnTo>
                    <a:pt x="204" y="11"/>
                  </a:lnTo>
                  <a:lnTo>
                    <a:pt x="196" y="5"/>
                  </a:lnTo>
                  <a:lnTo>
                    <a:pt x="190" y="1"/>
                  </a:lnTo>
                  <a:lnTo>
                    <a:pt x="188" y="0"/>
                  </a:lnTo>
                  <a:lnTo>
                    <a:pt x="186" y="0"/>
                  </a:lnTo>
                  <a:lnTo>
                    <a:pt x="182" y="2"/>
                  </a:lnTo>
                  <a:lnTo>
                    <a:pt x="175" y="5"/>
                  </a:lnTo>
                  <a:lnTo>
                    <a:pt x="167" y="8"/>
                  </a:lnTo>
                  <a:lnTo>
                    <a:pt x="158" y="12"/>
                  </a:lnTo>
                  <a:lnTo>
                    <a:pt x="150" y="18"/>
                  </a:lnTo>
                  <a:lnTo>
                    <a:pt x="143" y="22"/>
                  </a:lnTo>
                  <a:lnTo>
                    <a:pt x="138" y="26"/>
                  </a:lnTo>
                  <a:lnTo>
                    <a:pt x="128" y="32"/>
                  </a:lnTo>
                  <a:lnTo>
                    <a:pt x="121" y="33"/>
                  </a:lnTo>
                  <a:lnTo>
                    <a:pt x="120" y="37"/>
                  </a:lnTo>
                  <a:lnTo>
                    <a:pt x="125" y="47"/>
                  </a:lnTo>
                  <a:lnTo>
                    <a:pt x="131" y="57"/>
                  </a:lnTo>
                  <a:lnTo>
                    <a:pt x="138" y="70"/>
                  </a:lnTo>
                  <a:lnTo>
                    <a:pt x="146" y="86"/>
                  </a:lnTo>
                  <a:lnTo>
                    <a:pt x="153" y="102"/>
                  </a:lnTo>
                  <a:lnTo>
                    <a:pt x="158" y="119"/>
                  </a:lnTo>
                  <a:lnTo>
                    <a:pt x="164" y="132"/>
                  </a:lnTo>
                  <a:lnTo>
                    <a:pt x="167" y="141"/>
                  </a:lnTo>
                  <a:lnTo>
                    <a:pt x="168" y="144"/>
                  </a:lnTo>
                  <a:lnTo>
                    <a:pt x="165" y="147"/>
                  </a:lnTo>
                  <a:lnTo>
                    <a:pt x="158" y="151"/>
                  </a:lnTo>
                  <a:lnTo>
                    <a:pt x="150" y="159"/>
                  </a:lnTo>
                  <a:lnTo>
                    <a:pt x="145" y="168"/>
                  </a:lnTo>
                  <a:lnTo>
                    <a:pt x="138" y="182"/>
                  </a:lnTo>
                  <a:lnTo>
                    <a:pt x="128" y="198"/>
                  </a:lnTo>
                  <a:lnTo>
                    <a:pt x="118" y="212"/>
                  </a:lnTo>
                  <a:lnTo>
                    <a:pt x="114" y="219"/>
                  </a:lnTo>
                  <a:close/>
                </a:path>
              </a:pathLst>
            </a:custGeom>
            <a:solidFill>
              <a:srgbClr val="FFBA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3"/>
            <p:cNvSpPr>
              <a:spLocks/>
            </p:cNvSpPr>
            <p:nvPr/>
          </p:nvSpPr>
          <p:spPr bwMode="auto">
            <a:xfrm>
              <a:off x="782638" y="6199188"/>
              <a:ext cx="566738" cy="542925"/>
            </a:xfrm>
            <a:custGeom>
              <a:avLst/>
              <a:gdLst>
                <a:gd name="T0" fmla="*/ 2147483646 w 713"/>
                <a:gd name="T1" fmla="*/ 0 h 684"/>
                <a:gd name="T2" fmla="*/ 2147483646 w 713"/>
                <a:gd name="T3" fmla="*/ 2147483646 h 684"/>
                <a:gd name="T4" fmla="*/ 2147483646 w 713"/>
                <a:gd name="T5" fmla="*/ 2147483646 h 684"/>
                <a:gd name="T6" fmla="*/ 2147483646 w 713"/>
                <a:gd name="T7" fmla="*/ 2147483646 h 684"/>
                <a:gd name="T8" fmla="*/ 2147483646 w 713"/>
                <a:gd name="T9" fmla="*/ 2147483646 h 684"/>
                <a:gd name="T10" fmla="*/ 2147483646 w 713"/>
                <a:gd name="T11" fmla="*/ 2147483646 h 684"/>
                <a:gd name="T12" fmla="*/ 2147483646 w 713"/>
                <a:gd name="T13" fmla="*/ 2147483646 h 684"/>
                <a:gd name="T14" fmla="*/ 2147483646 w 713"/>
                <a:gd name="T15" fmla="*/ 2147483646 h 684"/>
                <a:gd name="T16" fmla="*/ 2147483646 w 713"/>
                <a:gd name="T17" fmla="*/ 2147483646 h 684"/>
                <a:gd name="T18" fmla="*/ 2147483646 w 713"/>
                <a:gd name="T19" fmla="*/ 2147483646 h 684"/>
                <a:gd name="T20" fmla="*/ 2147483646 w 713"/>
                <a:gd name="T21" fmla="*/ 2147483646 h 684"/>
                <a:gd name="T22" fmla="*/ 2147483646 w 713"/>
                <a:gd name="T23" fmla="*/ 2147483646 h 684"/>
                <a:gd name="T24" fmla="*/ 0 w 713"/>
                <a:gd name="T25" fmla="*/ 2147483646 h 684"/>
                <a:gd name="T26" fmla="*/ 0 w 713"/>
                <a:gd name="T27" fmla="*/ 2147483646 h 684"/>
                <a:gd name="T28" fmla="*/ 2147483646 w 713"/>
                <a:gd name="T29" fmla="*/ 2147483646 h 684"/>
                <a:gd name="T30" fmla="*/ 2147483646 w 713"/>
                <a:gd name="T31" fmla="*/ 2147483646 h 684"/>
                <a:gd name="T32" fmla="*/ 2147483646 w 713"/>
                <a:gd name="T33" fmla="*/ 2147483646 h 684"/>
                <a:gd name="T34" fmla="*/ 2147483646 w 713"/>
                <a:gd name="T35" fmla="*/ 2147483646 h 684"/>
                <a:gd name="T36" fmla="*/ 2147483646 w 713"/>
                <a:gd name="T37" fmla="*/ 2147483646 h 684"/>
                <a:gd name="T38" fmla="*/ 2147483646 w 713"/>
                <a:gd name="T39" fmla="*/ 2147483646 h 684"/>
                <a:gd name="T40" fmla="*/ 2147483646 w 713"/>
                <a:gd name="T41" fmla="*/ 2147483646 h 684"/>
                <a:gd name="T42" fmla="*/ 2147483646 w 713"/>
                <a:gd name="T43" fmla="*/ 2147483646 h 684"/>
                <a:gd name="T44" fmla="*/ 2147483646 w 713"/>
                <a:gd name="T45" fmla="*/ 2147483646 h 684"/>
                <a:gd name="T46" fmla="*/ 2147483646 w 713"/>
                <a:gd name="T47" fmla="*/ 2147483646 h 684"/>
                <a:gd name="T48" fmla="*/ 2147483646 w 713"/>
                <a:gd name="T49" fmla="*/ 2147483646 h 684"/>
                <a:gd name="T50" fmla="*/ 2147483646 w 713"/>
                <a:gd name="T51" fmla="*/ 2147483646 h 684"/>
                <a:gd name="T52" fmla="*/ 2147483646 w 713"/>
                <a:gd name="T53" fmla="*/ 2147483646 h 684"/>
                <a:gd name="T54" fmla="*/ 2147483646 w 713"/>
                <a:gd name="T55" fmla="*/ 2147483646 h 684"/>
                <a:gd name="T56" fmla="*/ 2147483646 w 713"/>
                <a:gd name="T57" fmla="*/ 2147483646 h 684"/>
                <a:gd name="T58" fmla="*/ 2147483646 w 713"/>
                <a:gd name="T59" fmla="*/ 2147483646 h 684"/>
                <a:gd name="T60" fmla="*/ 2147483646 w 713"/>
                <a:gd name="T61" fmla="*/ 2147483646 h 684"/>
                <a:gd name="T62" fmla="*/ 2147483646 w 713"/>
                <a:gd name="T63" fmla="*/ 2147483646 h 684"/>
                <a:gd name="T64" fmla="*/ 2147483646 w 713"/>
                <a:gd name="T65" fmla="*/ 2147483646 h 684"/>
                <a:gd name="T66" fmla="*/ 2147483646 w 713"/>
                <a:gd name="T67" fmla="*/ 2147483646 h 684"/>
                <a:gd name="T68" fmla="*/ 2147483646 w 713"/>
                <a:gd name="T69" fmla="*/ 2147483646 h 684"/>
                <a:gd name="T70" fmla="*/ 2147483646 w 713"/>
                <a:gd name="T71" fmla="*/ 2147483646 h 684"/>
                <a:gd name="T72" fmla="*/ 2147483646 w 713"/>
                <a:gd name="T73" fmla="*/ 2147483646 h 684"/>
                <a:gd name="T74" fmla="*/ 2147483646 w 713"/>
                <a:gd name="T75" fmla="*/ 2147483646 h 684"/>
                <a:gd name="T76" fmla="*/ 2147483646 w 713"/>
                <a:gd name="T77" fmla="*/ 2147483646 h 684"/>
                <a:gd name="T78" fmla="*/ 2147483646 w 713"/>
                <a:gd name="T79" fmla="*/ 2147483646 h 684"/>
                <a:gd name="T80" fmla="*/ 2147483646 w 713"/>
                <a:gd name="T81" fmla="*/ 2147483646 h 684"/>
                <a:gd name="T82" fmla="*/ 2147483646 w 713"/>
                <a:gd name="T83" fmla="*/ 2147483646 h 684"/>
                <a:gd name="T84" fmla="*/ 2147483646 w 713"/>
                <a:gd name="T85" fmla="*/ 2147483646 h 684"/>
                <a:gd name="T86" fmla="*/ 2147483646 w 713"/>
                <a:gd name="T87" fmla="*/ 2147483646 h 684"/>
                <a:gd name="T88" fmla="*/ 2147483646 w 713"/>
                <a:gd name="T89" fmla="*/ 2147483646 h 684"/>
                <a:gd name="T90" fmla="*/ 2147483646 w 713"/>
                <a:gd name="T91" fmla="*/ 2147483646 h 684"/>
                <a:gd name="T92" fmla="*/ 2147483646 w 713"/>
                <a:gd name="T93" fmla="*/ 2147483646 h 684"/>
                <a:gd name="T94" fmla="*/ 2147483646 w 713"/>
                <a:gd name="T95" fmla="*/ 2147483646 h 684"/>
                <a:gd name="T96" fmla="*/ 2147483646 w 713"/>
                <a:gd name="T97" fmla="*/ 2147483646 h 684"/>
                <a:gd name="T98" fmla="*/ 2147483646 w 713"/>
                <a:gd name="T99" fmla="*/ 0 h 684"/>
                <a:gd name="T100" fmla="*/ 2147483646 w 713"/>
                <a:gd name="T101" fmla="*/ 0 h 6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13"/>
                <a:gd name="T154" fmla="*/ 0 h 684"/>
                <a:gd name="T155" fmla="*/ 713 w 713"/>
                <a:gd name="T156" fmla="*/ 684 h 6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13" h="684">
                  <a:moveTo>
                    <a:pt x="619" y="0"/>
                  </a:moveTo>
                  <a:lnTo>
                    <a:pt x="603" y="114"/>
                  </a:lnTo>
                  <a:lnTo>
                    <a:pt x="96" y="374"/>
                  </a:lnTo>
                  <a:lnTo>
                    <a:pt x="93" y="378"/>
                  </a:lnTo>
                  <a:lnTo>
                    <a:pt x="84" y="392"/>
                  </a:lnTo>
                  <a:lnTo>
                    <a:pt x="71" y="410"/>
                  </a:lnTo>
                  <a:lnTo>
                    <a:pt x="56" y="431"/>
                  </a:lnTo>
                  <a:lnTo>
                    <a:pt x="41" y="453"/>
                  </a:lnTo>
                  <a:lnTo>
                    <a:pt x="27" y="472"/>
                  </a:lnTo>
                  <a:lnTo>
                    <a:pt x="16" y="489"/>
                  </a:lnTo>
                  <a:lnTo>
                    <a:pt x="10" y="499"/>
                  </a:lnTo>
                  <a:lnTo>
                    <a:pt x="5" y="527"/>
                  </a:lnTo>
                  <a:lnTo>
                    <a:pt x="0" y="571"/>
                  </a:lnTo>
                  <a:lnTo>
                    <a:pt x="0" y="615"/>
                  </a:lnTo>
                  <a:lnTo>
                    <a:pt x="6" y="640"/>
                  </a:lnTo>
                  <a:lnTo>
                    <a:pt x="12" y="646"/>
                  </a:lnTo>
                  <a:lnTo>
                    <a:pt x="20" y="653"/>
                  </a:lnTo>
                  <a:lnTo>
                    <a:pt x="31" y="660"/>
                  </a:lnTo>
                  <a:lnTo>
                    <a:pt x="42" y="667"/>
                  </a:lnTo>
                  <a:lnTo>
                    <a:pt x="52" y="674"/>
                  </a:lnTo>
                  <a:lnTo>
                    <a:pt x="60" y="678"/>
                  </a:lnTo>
                  <a:lnTo>
                    <a:pt x="66" y="682"/>
                  </a:lnTo>
                  <a:lnTo>
                    <a:pt x="68" y="684"/>
                  </a:lnTo>
                  <a:lnTo>
                    <a:pt x="67" y="674"/>
                  </a:lnTo>
                  <a:lnTo>
                    <a:pt x="63" y="650"/>
                  </a:lnTo>
                  <a:lnTo>
                    <a:pt x="59" y="614"/>
                  </a:lnTo>
                  <a:lnTo>
                    <a:pt x="56" y="571"/>
                  </a:lnTo>
                  <a:lnTo>
                    <a:pt x="57" y="527"/>
                  </a:lnTo>
                  <a:lnTo>
                    <a:pt x="66" y="483"/>
                  </a:lnTo>
                  <a:lnTo>
                    <a:pt x="81" y="446"/>
                  </a:lnTo>
                  <a:lnTo>
                    <a:pt x="107" y="421"/>
                  </a:lnTo>
                  <a:lnTo>
                    <a:pt x="128" y="410"/>
                  </a:lnTo>
                  <a:lnTo>
                    <a:pt x="159" y="393"/>
                  </a:lnTo>
                  <a:lnTo>
                    <a:pt x="195" y="374"/>
                  </a:lnTo>
                  <a:lnTo>
                    <a:pt x="238" y="351"/>
                  </a:lnTo>
                  <a:lnTo>
                    <a:pt x="287" y="326"/>
                  </a:lnTo>
                  <a:lnTo>
                    <a:pt x="337" y="300"/>
                  </a:lnTo>
                  <a:lnTo>
                    <a:pt x="389" y="274"/>
                  </a:lnTo>
                  <a:lnTo>
                    <a:pt x="442" y="246"/>
                  </a:lnTo>
                  <a:lnTo>
                    <a:pt x="495" y="219"/>
                  </a:lnTo>
                  <a:lnTo>
                    <a:pt x="544" y="194"/>
                  </a:lnTo>
                  <a:lnTo>
                    <a:pt x="589" y="172"/>
                  </a:lnTo>
                  <a:lnTo>
                    <a:pt x="631" y="151"/>
                  </a:lnTo>
                  <a:lnTo>
                    <a:pt x="664" y="135"/>
                  </a:lnTo>
                  <a:lnTo>
                    <a:pt x="691" y="121"/>
                  </a:lnTo>
                  <a:lnTo>
                    <a:pt x="708" y="112"/>
                  </a:lnTo>
                  <a:lnTo>
                    <a:pt x="713" y="110"/>
                  </a:lnTo>
                  <a:lnTo>
                    <a:pt x="666" y="101"/>
                  </a:lnTo>
                  <a:lnTo>
                    <a:pt x="683" y="35"/>
                  </a:lnTo>
                  <a:lnTo>
                    <a:pt x="659" y="0"/>
                  </a:lnTo>
                  <a:lnTo>
                    <a:pt x="6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4"/>
            <p:cNvSpPr>
              <a:spLocks/>
            </p:cNvSpPr>
            <p:nvPr/>
          </p:nvSpPr>
          <p:spPr bwMode="auto">
            <a:xfrm>
              <a:off x="879475" y="6315075"/>
              <a:ext cx="690563" cy="522288"/>
            </a:xfrm>
            <a:custGeom>
              <a:avLst/>
              <a:gdLst>
                <a:gd name="T0" fmla="*/ 2147483646 w 869"/>
                <a:gd name="T1" fmla="*/ 2147483646 h 658"/>
                <a:gd name="T2" fmla="*/ 2147483646 w 869"/>
                <a:gd name="T3" fmla="*/ 2147483646 h 658"/>
                <a:gd name="T4" fmla="*/ 2147483646 w 869"/>
                <a:gd name="T5" fmla="*/ 2147483646 h 658"/>
                <a:gd name="T6" fmla="*/ 2147483646 w 869"/>
                <a:gd name="T7" fmla="*/ 2147483646 h 658"/>
                <a:gd name="T8" fmla="*/ 2147483646 w 869"/>
                <a:gd name="T9" fmla="*/ 2147483646 h 658"/>
                <a:gd name="T10" fmla="*/ 2147483646 w 869"/>
                <a:gd name="T11" fmla="*/ 2147483646 h 658"/>
                <a:gd name="T12" fmla="*/ 2147483646 w 869"/>
                <a:gd name="T13" fmla="*/ 2147483646 h 658"/>
                <a:gd name="T14" fmla="*/ 2147483646 w 869"/>
                <a:gd name="T15" fmla="*/ 2147483646 h 658"/>
                <a:gd name="T16" fmla="*/ 2147483646 w 869"/>
                <a:gd name="T17" fmla="*/ 2147483646 h 658"/>
                <a:gd name="T18" fmla="*/ 2147483646 w 869"/>
                <a:gd name="T19" fmla="*/ 2147483646 h 658"/>
                <a:gd name="T20" fmla="*/ 2147483646 w 869"/>
                <a:gd name="T21" fmla="*/ 2147483646 h 658"/>
                <a:gd name="T22" fmla="*/ 2147483646 w 869"/>
                <a:gd name="T23" fmla="*/ 2147483646 h 658"/>
                <a:gd name="T24" fmla="*/ 2147483646 w 869"/>
                <a:gd name="T25" fmla="*/ 2147483646 h 658"/>
                <a:gd name="T26" fmla="*/ 2147483646 w 869"/>
                <a:gd name="T27" fmla="*/ 2147483646 h 658"/>
                <a:gd name="T28" fmla="*/ 2147483646 w 869"/>
                <a:gd name="T29" fmla="*/ 2147483646 h 658"/>
                <a:gd name="T30" fmla="*/ 2147483646 w 869"/>
                <a:gd name="T31" fmla="*/ 2147483646 h 658"/>
                <a:gd name="T32" fmla="*/ 0 w 869"/>
                <a:gd name="T33" fmla="*/ 2147483646 h 658"/>
                <a:gd name="T34" fmla="*/ 2147483646 w 869"/>
                <a:gd name="T35" fmla="*/ 2147483646 h 658"/>
                <a:gd name="T36" fmla="*/ 2147483646 w 869"/>
                <a:gd name="T37" fmla="*/ 2147483646 h 658"/>
                <a:gd name="T38" fmla="*/ 2147483646 w 869"/>
                <a:gd name="T39" fmla="*/ 2147483646 h 658"/>
                <a:gd name="T40" fmla="*/ 2147483646 w 869"/>
                <a:gd name="T41" fmla="*/ 2147483646 h 658"/>
                <a:gd name="T42" fmla="*/ 2147483646 w 869"/>
                <a:gd name="T43" fmla="*/ 2147483646 h 658"/>
                <a:gd name="T44" fmla="*/ 2147483646 w 869"/>
                <a:gd name="T45" fmla="*/ 2147483646 h 658"/>
                <a:gd name="T46" fmla="*/ 2147483646 w 869"/>
                <a:gd name="T47" fmla="*/ 2147483646 h 658"/>
                <a:gd name="T48" fmla="*/ 2147483646 w 869"/>
                <a:gd name="T49" fmla="*/ 2147483646 h 658"/>
                <a:gd name="T50" fmla="*/ 2147483646 w 869"/>
                <a:gd name="T51" fmla="*/ 2147483646 h 658"/>
                <a:gd name="T52" fmla="*/ 2147483646 w 869"/>
                <a:gd name="T53" fmla="*/ 2147483646 h 658"/>
                <a:gd name="T54" fmla="*/ 2147483646 w 869"/>
                <a:gd name="T55" fmla="*/ 2147483646 h 658"/>
                <a:gd name="T56" fmla="*/ 2147483646 w 869"/>
                <a:gd name="T57" fmla="*/ 2147483646 h 658"/>
                <a:gd name="T58" fmla="*/ 2147483646 w 869"/>
                <a:gd name="T59" fmla="*/ 2147483646 h 658"/>
                <a:gd name="T60" fmla="*/ 2147483646 w 869"/>
                <a:gd name="T61" fmla="*/ 2147483646 h 658"/>
                <a:gd name="T62" fmla="*/ 2147483646 w 869"/>
                <a:gd name="T63" fmla="*/ 2147483646 h 658"/>
                <a:gd name="T64" fmla="*/ 2147483646 w 869"/>
                <a:gd name="T65" fmla="*/ 2147483646 h 658"/>
                <a:gd name="T66" fmla="*/ 2147483646 w 869"/>
                <a:gd name="T67" fmla="*/ 2147483646 h 658"/>
                <a:gd name="T68" fmla="*/ 2147483646 w 869"/>
                <a:gd name="T69" fmla="*/ 2147483646 h 658"/>
                <a:gd name="T70" fmla="*/ 2147483646 w 869"/>
                <a:gd name="T71" fmla="*/ 2147483646 h 658"/>
                <a:gd name="T72" fmla="*/ 2147483646 w 869"/>
                <a:gd name="T73" fmla="*/ 2147483646 h 658"/>
                <a:gd name="T74" fmla="*/ 2147483646 w 869"/>
                <a:gd name="T75" fmla="*/ 2147483646 h 658"/>
                <a:gd name="T76" fmla="*/ 2147483646 w 869"/>
                <a:gd name="T77" fmla="*/ 2147483646 h 658"/>
                <a:gd name="T78" fmla="*/ 2147483646 w 869"/>
                <a:gd name="T79" fmla="*/ 2000378121 h 658"/>
                <a:gd name="T80" fmla="*/ 2147483646 w 869"/>
                <a:gd name="T81" fmla="*/ 0 h 658"/>
                <a:gd name="T82" fmla="*/ 2147483646 w 869"/>
                <a:gd name="T83" fmla="*/ 0 h 658"/>
                <a:gd name="T84" fmla="*/ 2147483646 w 869"/>
                <a:gd name="T85" fmla="*/ 2000378121 h 658"/>
                <a:gd name="T86" fmla="*/ 2147483646 w 869"/>
                <a:gd name="T87" fmla="*/ 2147483646 h 658"/>
                <a:gd name="T88" fmla="*/ 2147483646 w 869"/>
                <a:gd name="T89" fmla="*/ 2147483646 h 65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69"/>
                <a:gd name="T136" fmla="*/ 0 h 658"/>
                <a:gd name="T137" fmla="*/ 869 w 869"/>
                <a:gd name="T138" fmla="*/ 658 h 65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69" h="658">
                  <a:moveTo>
                    <a:pt x="614" y="15"/>
                  </a:moveTo>
                  <a:lnTo>
                    <a:pt x="611" y="16"/>
                  </a:lnTo>
                  <a:lnTo>
                    <a:pt x="605" y="21"/>
                  </a:lnTo>
                  <a:lnTo>
                    <a:pt x="594" y="29"/>
                  </a:lnTo>
                  <a:lnTo>
                    <a:pt x="582" y="37"/>
                  </a:lnTo>
                  <a:lnTo>
                    <a:pt x="565" y="48"/>
                  </a:lnTo>
                  <a:lnTo>
                    <a:pt x="547" y="61"/>
                  </a:lnTo>
                  <a:lnTo>
                    <a:pt x="528" y="75"/>
                  </a:lnTo>
                  <a:lnTo>
                    <a:pt x="507" y="89"/>
                  </a:lnTo>
                  <a:lnTo>
                    <a:pt x="486" y="104"/>
                  </a:lnTo>
                  <a:lnTo>
                    <a:pt x="465" y="118"/>
                  </a:lnTo>
                  <a:lnTo>
                    <a:pt x="446" y="132"/>
                  </a:lnTo>
                  <a:lnTo>
                    <a:pt x="426" y="144"/>
                  </a:lnTo>
                  <a:lnTo>
                    <a:pt x="409" y="157"/>
                  </a:lnTo>
                  <a:lnTo>
                    <a:pt x="396" y="166"/>
                  </a:lnTo>
                  <a:lnTo>
                    <a:pt x="383" y="175"/>
                  </a:lnTo>
                  <a:lnTo>
                    <a:pt x="375" y="180"/>
                  </a:lnTo>
                  <a:lnTo>
                    <a:pt x="366" y="186"/>
                  </a:lnTo>
                  <a:lnTo>
                    <a:pt x="354" y="194"/>
                  </a:lnTo>
                  <a:lnTo>
                    <a:pt x="340" y="204"/>
                  </a:lnTo>
                  <a:lnTo>
                    <a:pt x="322" y="217"/>
                  </a:lnTo>
                  <a:lnTo>
                    <a:pt x="304" y="230"/>
                  </a:lnTo>
                  <a:lnTo>
                    <a:pt x="284" y="244"/>
                  </a:lnTo>
                  <a:lnTo>
                    <a:pt x="264" y="258"/>
                  </a:lnTo>
                  <a:lnTo>
                    <a:pt x="243" y="273"/>
                  </a:lnTo>
                  <a:lnTo>
                    <a:pt x="223" y="287"/>
                  </a:lnTo>
                  <a:lnTo>
                    <a:pt x="204" y="301"/>
                  </a:lnTo>
                  <a:lnTo>
                    <a:pt x="186" y="314"/>
                  </a:lnTo>
                  <a:lnTo>
                    <a:pt x="171" y="325"/>
                  </a:lnTo>
                  <a:lnTo>
                    <a:pt x="157" y="335"/>
                  </a:lnTo>
                  <a:lnTo>
                    <a:pt x="147" y="342"/>
                  </a:lnTo>
                  <a:lnTo>
                    <a:pt x="141" y="347"/>
                  </a:lnTo>
                  <a:lnTo>
                    <a:pt x="139" y="349"/>
                  </a:lnTo>
                  <a:lnTo>
                    <a:pt x="0" y="658"/>
                  </a:lnTo>
                  <a:lnTo>
                    <a:pt x="79" y="658"/>
                  </a:lnTo>
                  <a:lnTo>
                    <a:pt x="82" y="649"/>
                  </a:lnTo>
                  <a:lnTo>
                    <a:pt x="90" y="620"/>
                  </a:lnTo>
                  <a:lnTo>
                    <a:pt x="104" y="579"/>
                  </a:lnTo>
                  <a:lnTo>
                    <a:pt x="122" y="532"/>
                  </a:lnTo>
                  <a:lnTo>
                    <a:pt x="144" y="481"/>
                  </a:lnTo>
                  <a:lnTo>
                    <a:pt x="169" y="432"/>
                  </a:lnTo>
                  <a:lnTo>
                    <a:pt x="197" y="390"/>
                  </a:lnTo>
                  <a:lnTo>
                    <a:pt x="226" y="360"/>
                  </a:lnTo>
                  <a:lnTo>
                    <a:pt x="243" y="347"/>
                  </a:lnTo>
                  <a:lnTo>
                    <a:pt x="264" y="332"/>
                  </a:lnTo>
                  <a:lnTo>
                    <a:pt x="284" y="315"/>
                  </a:lnTo>
                  <a:lnTo>
                    <a:pt x="309" y="296"/>
                  </a:lnTo>
                  <a:lnTo>
                    <a:pt x="334" y="275"/>
                  </a:lnTo>
                  <a:lnTo>
                    <a:pt x="361" y="253"/>
                  </a:lnTo>
                  <a:lnTo>
                    <a:pt x="389" y="232"/>
                  </a:lnTo>
                  <a:lnTo>
                    <a:pt x="418" y="210"/>
                  </a:lnTo>
                  <a:lnTo>
                    <a:pt x="446" y="187"/>
                  </a:lnTo>
                  <a:lnTo>
                    <a:pt x="473" y="166"/>
                  </a:lnTo>
                  <a:lnTo>
                    <a:pt x="501" y="146"/>
                  </a:lnTo>
                  <a:lnTo>
                    <a:pt x="528" y="128"/>
                  </a:lnTo>
                  <a:lnTo>
                    <a:pt x="553" y="112"/>
                  </a:lnTo>
                  <a:lnTo>
                    <a:pt x="578" y="98"/>
                  </a:lnTo>
                  <a:lnTo>
                    <a:pt x="598" y="87"/>
                  </a:lnTo>
                  <a:lnTo>
                    <a:pt x="618" y="80"/>
                  </a:lnTo>
                  <a:lnTo>
                    <a:pt x="623" y="79"/>
                  </a:lnTo>
                  <a:lnTo>
                    <a:pt x="633" y="76"/>
                  </a:lnTo>
                  <a:lnTo>
                    <a:pt x="647" y="73"/>
                  </a:lnTo>
                  <a:lnTo>
                    <a:pt x="664" y="68"/>
                  </a:lnTo>
                  <a:lnTo>
                    <a:pt x="683" y="64"/>
                  </a:lnTo>
                  <a:lnTo>
                    <a:pt x="705" y="58"/>
                  </a:lnTo>
                  <a:lnTo>
                    <a:pt x="728" y="53"/>
                  </a:lnTo>
                  <a:lnTo>
                    <a:pt x="750" y="46"/>
                  </a:lnTo>
                  <a:lnTo>
                    <a:pt x="772" y="40"/>
                  </a:lnTo>
                  <a:lnTo>
                    <a:pt x="794" y="34"/>
                  </a:lnTo>
                  <a:lnTo>
                    <a:pt x="814" y="29"/>
                  </a:lnTo>
                  <a:lnTo>
                    <a:pt x="832" y="25"/>
                  </a:lnTo>
                  <a:lnTo>
                    <a:pt x="847" y="21"/>
                  </a:lnTo>
                  <a:lnTo>
                    <a:pt x="860" y="18"/>
                  </a:lnTo>
                  <a:lnTo>
                    <a:pt x="867" y="15"/>
                  </a:lnTo>
                  <a:lnTo>
                    <a:pt x="869" y="15"/>
                  </a:lnTo>
                  <a:lnTo>
                    <a:pt x="864" y="15"/>
                  </a:lnTo>
                  <a:lnTo>
                    <a:pt x="849" y="12"/>
                  </a:lnTo>
                  <a:lnTo>
                    <a:pt x="826" y="11"/>
                  </a:lnTo>
                  <a:lnTo>
                    <a:pt x="801" y="7"/>
                  </a:lnTo>
                  <a:lnTo>
                    <a:pt x="775" y="4"/>
                  </a:lnTo>
                  <a:lnTo>
                    <a:pt x="750" y="3"/>
                  </a:lnTo>
                  <a:lnTo>
                    <a:pt x="732" y="0"/>
                  </a:lnTo>
                  <a:lnTo>
                    <a:pt x="721" y="0"/>
                  </a:lnTo>
                  <a:lnTo>
                    <a:pt x="711" y="0"/>
                  </a:lnTo>
                  <a:lnTo>
                    <a:pt x="697" y="3"/>
                  </a:lnTo>
                  <a:lnTo>
                    <a:pt x="679" y="4"/>
                  </a:lnTo>
                  <a:lnTo>
                    <a:pt x="661" y="7"/>
                  </a:lnTo>
                  <a:lnTo>
                    <a:pt x="643" y="11"/>
                  </a:lnTo>
                  <a:lnTo>
                    <a:pt x="628" y="12"/>
                  </a:lnTo>
                  <a:lnTo>
                    <a:pt x="618" y="15"/>
                  </a:lnTo>
                  <a:lnTo>
                    <a:pt x="614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971550" y="5473700"/>
              <a:ext cx="236538" cy="488950"/>
            </a:xfrm>
            <a:custGeom>
              <a:avLst/>
              <a:gdLst>
                <a:gd name="T0" fmla="*/ 2147483646 w 299"/>
                <a:gd name="T1" fmla="*/ 0 h 614"/>
                <a:gd name="T2" fmla="*/ 2147483646 w 299"/>
                <a:gd name="T3" fmla="*/ 2147483646 h 614"/>
                <a:gd name="T4" fmla="*/ 2147483646 w 299"/>
                <a:gd name="T5" fmla="*/ 2147483646 h 614"/>
                <a:gd name="T6" fmla="*/ 2147483646 w 299"/>
                <a:gd name="T7" fmla="*/ 2147483646 h 614"/>
                <a:gd name="T8" fmla="*/ 2147483646 w 299"/>
                <a:gd name="T9" fmla="*/ 2147483646 h 614"/>
                <a:gd name="T10" fmla="*/ 2147483646 w 299"/>
                <a:gd name="T11" fmla="*/ 2147483646 h 614"/>
                <a:gd name="T12" fmla="*/ 2147483646 w 299"/>
                <a:gd name="T13" fmla="*/ 2147483646 h 614"/>
                <a:gd name="T14" fmla="*/ 2147483646 w 299"/>
                <a:gd name="T15" fmla="*/ 2147483646 h 614"/>
                <a:gd name="T16" fmla="*/ 2147483646 w 299"/>
                <a:gd name="T17" fmla="*/ 2147483646 h 614"/>
                <a:gd name="T18" fmla="*/ 2147483646 w 299"/>
                <a:gd name="T19" fmla="*/ 2147483646 h 614"/>
                <a:gd name="T20" fmla="*/ 2147483646 w 299"/>
                <a:gd name="T21" fmla="*/ 2147483646 h 614"/>
                <a:gd name="T22" fmla="*/ 2147483646 w 299"/>
                <a:gd name="T23" fmla="*/ 2147483646 h 614"/>
                <a:gd name="T24" fmla="*/ 2147483646 w 299"/>
                <a:gd name="T25" fmla="*/ 2147483646 h 614"/>
                <a:gd name="T26" fmla="*/ 2147483646 w 299"/>
                <a:gd name="T27" fmla="*/ 2147483646 h 614"/>
                <a:gd name="T28" fmla="*/ 2147483646 w 299"/>
                <a:gd name="T29" fmla="*/ 2147483646 h 614"/>
                <a:gd name="T30" fmla="*/ 2147483646 w 299"/>
                <a:gd name="T31" fmla="*/ 2147483646 h 614"/>
                <a:gd name="T32" fmla="*/ 2147483646 w 299"/>
                <a:gd name="T33" fmla="*/ 2147483646 h 614"/>
                <a:gd name="T34" fmla="*/ 2147483646 w 299"/>
                <a:gd name="T35" fmla="*/ 2147483646 h 614"/>
                <a:gd name="T36" fmla="*/ 1485105020 w 299"/>
                <a:gd name="T37" fmla="*/ 2147483646 h 614"/>
                <a:gd name="T38" fmla="*/ 0 w 299"/>
                <a:gd name="T39" fmla="*/ 2147483646 h 614"/>
                <a:gd name="T40" fmla="*/ 1980140290 w 299"/>
                <a:gd name="T41" fmla="*/ 2147483646 h 614"/>
                <a:gd name="T42" fmla="*/ 2147483646 w 299"/>
                <a:gd name="T43" fmla="*/ 2147483646 h 614"/>
                <a:gd name="T44" fmla="*/ 2147483646 w 299"/>
                <a:gd name="T45" fmla="*/ 2147483646 h 614"/>
                <a:gd name="T46" fmla="*/ 2147483646 w 299"/>
                <a:gd name="T47" fmla="*/ 2147483646 h 614"/>
                <a:gd name="T48" fmla="*/ 2147483646 w 299"/>
                <a:gd name="T49" fmla="*/ 2147483646 h 614"/>
                <a:gd name="T50" fmla="*/ 2147483646 w 299"/>
                <a:gd name="T51" fmla="*/ 2147483646 h 614"/>
                <a:gd name="T52" fmla="*/ 2147483646 w 299"/>
                <a:gd name="T53" fmla="*/ 2147483646 h 614"/>
                <a:gd name="T54" fmla="*/ 2147483646 w 299"/>
                <a:gd name="T55" fmla="*/ 2147483646 h 614"/>
                <a:gd name="T56" fmla="*/ 2147483646 w 299"/>
                <a:gd name="T57" fmla="*/ 2147483646 h 614"/>
                <a:gd name="T58" fmla="*/ 2147483646 w 299"/>
                <a:gd name="T59" fmla="*/ 2147483646 h 614"/>
                <a:gd name="T60" fmla="*/ 2147483646 w 299"/>
                <a:gd name="T61" fmla="*/ 2147483646 h 614"/>
                <a:gd name="T62" fmla="*/ 2147483646 w 299"/>
                <a:gd name="T63" fmla="*/ 2147483646 h 614"/>
                <a:gd name="T64" fmla="*/ 2147483646 w 299"/>
                <a:gd name="T65" fmla="*/ 2147483646 h 614"/>
                <a:gd name="T66" fmla="*/ 2147483646 w 299"/>
                <a:gd name="T67" fmla="*/ 2147483646 h 614"/>
                <a:gd name="T68" fmla="*/ 2147483646 w 299"/>
                <a:gd name="T69" fmla="*/ 2147483646 h 614"/>
                <a:gd name="T70" fmla="*/ 2147483646 w 299"/>
                <a:gd name="T71" fmla="*/ 2147483646 h 614"/>
                <a:gd name="T72" fmla="*/ 2147483646 w 299"/>
                <a:gd name="T73" fmla="*/ 2147483646 h 614"/>
                <a:gd name="T74" fmla="*/ 2147483646 w 299"/>
                <a:gd name="T75" fmla="*/ 2147483646 h 614"/>
                <a:gd name="T76" fmla="*/ 2147483646 w 299"/>
                <a:gd name="T77" fmla="*/ 2147483646 h 614"/>
                <a:gd name="T78" fmla="*/ 2147483646 w 299"/>
                <a:gd name="T79" fmla="*/ 2147483646 h 614"/>
                <a:gd name="T80" fmla="*/ 2147483646 w 299"/>
                <a:gd name="T81" fmla="*/ 2147483646 h 614"/>
                <a:gd name="T82" fmla="*/ 2147483646 w 299"/>
                <a:gd name="T83" fmla="*/ 2147483646 h 614"/>
                <a:gd name="T84" fmla="*/ 2147483646 w 299"/>
                <a:gd name="T85" fmla="*/ 2147483646 h 614"/>
                <a:gd name="T86" fmla="*/ 2147483646 w 299"/>
                <a:gd name="T87" fmla="*/ 2147483646 h 614"/>
                <a:gd name="T88" fmla="*/ 2147483646 w 299"/>
                <a:gd name="T89" fmla="*/ 2147483646 h 614"/>
                <a:gd name="T90" fmla="*/ 2147483646 w 299"/>
                <a:gd name="T91" fmla="*/ 2147483646 h 614"/>
                <a:gd name="T92" fmla="*/ 2147483646 w 299"/>
                <a:gd name="T93" fmla="*/ 2147483646 h 614"/>
                <a:gd name="T94" fmla="*/ 2147483646 w 299"/>
                <a:gd name="T95" fmla="*/ 2147483646 h 614"/>
                <a:gd name="T96" fmla="*/ 2147483646 w 299"/>
                <a:gd name="T97" fmla="*/ 2147483646 h 614"/>
                <a:gd name="T98" fmla="*/ 2147483646 w 299"/>
                <a:gd name="T99" fmla="*/ 0 h 61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99"/>
                <a:gd name="T151" fmla="*/ 0 h 614"/>
                <a:gd name="T152" fmla="*/ 299 w 299"/>
                <a:gd name="T153" fmla="*/ 614 h 61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99" h="614">
                  <a:moveTo>
                    <a:pt x="263" y="0"/>
                  </a:moveTo>
                  <a:lnTo>
                    <a:pt x="258" y="11"/>
                  </a:lnTo>
                  <a:lnTo>
                    <a:pt x="246" y="33"/>
                  </a:lnTo>
                  <a:lnTo>
                    <a:pt x="229" y="61"/>
                  </a:lnTo>
                  <a:lnTo>
                    <a:pt x="208" y="94"/>
                  </a:lnTo>
                  <a:lnTo>
                    <a:pt x="189" y="128"/>
                  </a:lnTo>
                  <a:lnTo>
                    <a:pt x="169" y="158"/>
                  </a:lnTo>
                  <a:lnTo>
                    <a:pt x="156" y="182"/>
                  </a:lnTo>
                  <a:lnTo>
                    <a:pt x="149" y="197"/>
                  </a:lnTo>
                  <a:lnTo>
                    <a:pt x="142" y="211"/>
                  </a:lnTo>
                  <a:lnTo>
                    <a:pt x="126" y="233"/>
                  </a:lnTo>
                  <a:lnTo>
                    <a:pt x="107" y="262"/>
                  </a:lnTo>
                  <a:lnTo>
                    <a:pt x="86" y="293"/>
                  </a:lnTo>
                  <a:lnTo>
                    <a:pt x="64" y="325"/>
                  </a:lnTo>
                  <a:lnTo>
                    <a:pt x="43" y="353"/>
                  </a:lnTo>
                  <a:lnTo>
                    <a:pt x="28" y="376"/>
                  </a:lnTo>
                  <a:lnTo>
                    <a:pt x="19" y="390"/>
                  </a:lnTo>
                  <a:lnTo>
                    <a:pt x="11" y="411"/>
                  </a:lnTo>
                  <a:lnTo>
                    <a:pt x="3" y="440"/>
                  </a:lnTo>
                  <a:lnTo>
                    <a:pt x="0" y="476"/>
                  </a:lnTo>
                  <a:lnTo>
                    <a:pt x="4" y="520"/>
                  </a:lnTo>
                  <a:lnTo>
                    <a:pt x="11" y="554"/>
                  </a:lnTo>
                  <a:lnTo>
                    <a:pt x="18" y="570"/>
                  </a:lnTo>
                  <a:lnTo>
                    <a:pt x="24" y="578"/>
                  </a:lnTo>
                  <a:lnTo>
                    <a:pt x="31" y="590"/>
                  </a:lnTo>
                  <a:lnTo>
                    <a:pt x="40" y="604"/>
                  </a:lnTo>
                  <a:lnTo>
                    <a:pt x="49" y="611"/>
                  </a:lnTo>
                  <a:lnTo>
                    <a:pt x="56" y="614"/>
                  </a:lnTo>
                  <a:lnTo>
                    <a:pt x="58" y="614"/>
                  </a:lnTo>
                  <a:lnTo>
                    <a:pt x="56" y="597"/>
                  </a:lnTo>
                  <a:lnTo>
                    <a:pt x="50" y="557"/>
                  </a:lnTo>
                  <a:lnTo>
                    <a:pt x="47" y="508"/>
                  </a:lnTo>
                  <a:lnTo>
                    <a:pt x="51" y="468"/>
                  </a:lnTo>
                  <a:lnTo>
                    <a:pt x="65" y="432"/>
                  </a:lnTo>
                  <a:lnTo>
                    <a:pt x="83" y="394"/>
                  </a:lnTo>
                  <a:lnTo>
                    <a:pt x="106" y="356"/>
                  </a:lnTo>
                  <a:lnTo>
                    <a:pt x="129" y="319"/>
                  </a:lnTo>
                  <a:lnTo>
                    <a:pt x="150" y="287"/>
                  </a:lnTo>
                  <a:lnTo>
                    <a:pt x="171" y="260"/>
                  </a:lnTo>
                  <a:lnTo>
                    <a:pt x="185" y="240"/>
                  </a:lnTo>
                  <a:lnTo>
                    <a:pt x="193" y="230"/>
                  </a:lnTo>
                  <a:lnTo>
                    <a:pt x="214" y="200"/>
                  </a:lnTo>
                  <a:lnTo>
                    <a:pt x="235" y="167"/>
                  </a:lnTo>
                  <a:lnTo>
                    <a:pt x="253" y="133"/>
                  </a:lnTo>
                  <a:lnTo>
                    <a:pt x="268" y="100"/>
                  </a:lnTo>
                  <a:lnTo>
                    <a:pt x="281" y="69"/>
                  </a:lnTo>
                  <a:lnTo>
                    <a:pt x="290" y="46"/>
                  </a:lnTo>
                  <a:lnTo>
                    <a:pt x="296" y="29"/>
                  </a:lnTo>
                  <a:lnTo>
                    <a:pt x="299" y="23"/>
                  </a:lnTo>
                  <a:lnTo>
                    <a:pt x="26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6"/>
            <p:cNvSpPr>
              <a:spLocks/>
            </p:cNvSpPr>
            <p:nvPr/>
          </p:nvSpPr>
          <p:spPr bwMode="auto">
            <a:xfrm>
              <a:off x="1635125" y="6173788"/>
              <a:ext cx="131763" cy="231775"/>
            </a:xfrm>
            <a:custGeom>
              <a:avLst/>
              <a:gdLst>
                <a:gd name="T0" fmla="*/ 2147483646 w 166"/>
                <a:gd name="T1" fmla="*/ 2147483646 h 292"/>
                <a:gd name="T2" fmla="*/ 2147483646 w 166"/>
                <a:gd name="T3" fmla="*/ 2147483646 h 292"/>
                <a:gd name="T4" fmla="*/ 2147483646 w 166"/>
                <a:gd name="T5" fmla="*/ 2147483646 h 292"/>
                <a:gd name="T6" fmla="*/ 2147483646 w 166"/>
                <a:gd name="T7" fmla="*/ 2147483646 h 292"/>
                <a:gd name="T8" fmla="*/ 2147483646 w 166"/>
                <a:gd name="T9" fmla="*/ 0 h 292"/>
                <a:gd name="T10" fmla="*/ 2147483646 w 166"/>
                <a:gd name="T11" fmla="*/ 2147483646 h 292"/>
                <a:gd name="T12" fmla="*/ 2147483646 w 166"/>
                <a:gd name="T13" fmla="*/ 2147483646 h 292"/>
                <a:gd name="T14" fmla="*/ 2147483646 w 166"/>
                <a:gd name="T15" fmla="*/ 2147483646 h 292"/>
                <a:gd name="T16" fmla="*/ 2147483646 w 166"/>
                <a:gd name="T17" fmla="*/ 2147483646 h 292"/>
                <a:gd name="T18" fmla="*/ 2147483646 w 166"/>
                <a:gd name="T19" fmla="*/ 2147483646 h 292"/>
                <a:gd name="T20" fmla="*/ 2147483646 w 166"/>
                <a:gd name="T21" fmla="*/ 2147483646 h 292"/>
                <a:gd name="T22" fmla="*/ 1500134455 w 166"/>
                <a:gd name="T23" fmla="*/ 2147483646 h 292"/>
                <a:gd name="T24" fmla="*/ 0 w 166"/>
                <a:gd name="T25" fmla="*/ 2147483646 h 292"/>
                <a:gd name="T26" fmla="*/ 2000389353 w 166"/>
                <a:gd name="T27" fmla="*/ 2147483646 h 292"/>
                <a:gd name="T28" fmla="*/ 2147483646 w 166"/>
                <a:gd name="T29" fmla="*/ 2147483646 h 292"/>
                <a:gd name="T30" fmla="*/ 2147483646 w 166"/>
                <a:gd name="T31" fmla="*/ 2147483646 h 292"/>
                <a:gd name="T32" fmla="*/ 2147483646 w 166"/>
                <a:gd name="T33" fmla="*/ 2147483646 h 292"/>
                <a:gd name="T34" fmla="*/ 2147483646 w 166"/>
                <a:gd name="T35" fmla="*/ 2147483646 h 292"/>
                <a:gd name="T36" fmla="*/ 2147483646 w 166"/>
                <a:gd name="T37" fmla="*/ 2147483646 h 292"/>
                <a:gd name="T38" fmla="*/ 2147483646 w 166"/>
                <a:gd name="T39" fmla="*/ 2147483646 h 292"/>
                <a:gd name="T40" fmla="*/ 2147483646 w 166"/>
                <a:gd name="T41" fmla="*/ 2147483646 h 292"/>
                <a:gd name="T42" fmla="*/ 2147483646 w 166"/>
                <a:gd name="T43" fmla="*/ 2147483646 h 292"/>
                <a:gd name="T44" fmla="*/ 2147483646 w 166"/>
                <a:gd name="T45" fmla="*/ 2147483646 h 29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66"/>
                <a:gd name="T70" fmla="*/ 0 h 292"/>
                <a:gd name="T71" fmla="*/ 166 w 166"/>
                <a:gd name="T72" fmla="*/ 292 h 29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66" h="292">
                  <a:moveTo>
                    <a:pt x="166" y="94"/>
                  </a:moveTo>
                  <a:lnTo>
                    <a:pt x="123" y="90"/>
                  </a:lnTo>
                  <a:lnTo>
                    <a:pt x="135" y="43"/>
                  </a:lnTo>
                  <a:lnTo>
                    <a:pt x="163" y="28"/>
                  </a:lnTo>
                  <a:lnTo>
                    <a:pt x="131" y="0"/>
                  </a:lnTo>
                  <a:lnTo>
                    <a:pt x="88" y="32"/>
                  </a:lnTo>
                  <a:lnTo>
                    <a:pt x="77" y="93"/>
                  </a:lnTo>
                  <a:lnTo>
                    <a:pt x="49" y="104"/>
                  </a:lnTo>
                  <a:lnTo>
                    <a:pt x="24" y="143"/>
                  </a:lnTo>
                  <a:lnTo>
                    <a:pt x="9" y="221"/>
                  </a:lnTo>
                  <a:lnTo>
                    <a:pt x="6" y="225"/>
                  </a:lnTo>
                  <a:lnTo>
                    <a:pt x="3" y="235"/>
                  </a:lnTo>
                  <a:lnTo>
                    <a:pt x="0" y="249"/>
                  </a:lnTo>
                  <a:lnTo>
                    <a:pt x="4" y="264"/>
                  </a:lnTo>
                  <a:lnTo>
                    <a:pt x="13" y="276"/>
                  </a:lnTo>
                  <a:lnTo>
                    <a:pt x="20" y="285"/>
                  </a:lnTo>
                  <a:lnTo>
                    <a:pt x="24" y="290"/>
                  </a:lnTo>
                  <a:lnTo>
                    <a:pt x="25" y="292"/>
                  </a:lnTo>
                  <a:lnTo>
                    <a:pt x="45" y="244"/>
                  </a:lnTo>
                  <a:lnTo>
                    <a:pt x="73" y="201"/>
                  </a:lnTo>
                  <a:lnTo>
                    <a:pt x="68" y="154"/>
                  </a:lnTo>
                  <a:lnTo>
                    <a:pt x="96" y="111"/>
                  </a:lnTo>
                  <a:lnTo>
                    <a:pt x="166" y="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/>
            </p:cNvSpPr>
            <p:nvPr/>
          </p:nvSpPr>
          <p:spPr bwMode="auto">
            <a:xfrm>
              <a:off x="2178050" y="5945188"/>
              <a:ext cx="384175" cy="636588"/>
            </a:xfrm>
            <a:custGeom>
              <a:avLst/>
              <a:gdLst>
                <a:gd name="T0" fmla="*/ 2147483646 w 483"/>
                <a:gd name="T1" fmla="*/ 2147483646 h 802"/>
                <a:gd name="T2" fmla="*/ 2147483646 w 483"/>
                <a:gd name="T3" fmla="*/ 2147483646 h 802"/>
                <a:gd name="T4" fmla="*/ 2147483646 w 483"/>
                <a:gd name="T5" fmla="*/ 2147483646 h 802"/>
                <a:gd name="T6" fmla="*/ 2147483646 w 483"/>
                <a:gd name="T7" fmla="*/ 2147483646 h 802"/>
                <a:gd name="T8" fmla="*/ 2147483646 w 483"/>
                <a:gd name="T9" fmla="*/ 2147483646 h 802"/>
                <a:gd name="T10" fmla="*/ 0 w 483"/>
                <a:gd name="T11" fmla="*/ 2147483646 h 802"/>
                <a:gd name="T12" fmla="*/ 2147483646 w 483"/>
                <a:gd name="T13" fmla="*/ 2147483646 h 802"/>
                <a:gd name="T14" fmla="*/ 2147483646 w 483"/>
                <a:gd name="T15" fmla="*/ 2147483646 h 802"/>
                <a:gd name="T16" fmla="*/ 2147483646 w 483"/>
                <a:gd name="T17" fmla="*/ 2147483646 h 802"/>
                <a:gd name="T18" fmla="*/ 2147483646 w 483"/>
                <a:gd name="T19" fmla="*/ 2147483646 h 802"/>
                <a:gd name="T20" fmla="*/ 2147483646 w 483"/>
                <a:gd name="T21" fmla="*/ 2147483646 h 802"/>
                <a:gd name="T22" fmla="*/ 2147483646 w 483"/>
                <a:gd name="T23" fmla="*/ 2147483646 h 802"/>
                <a:gd name="T24" fmla="*/ 2147483646 w 483"/>
                <a:gd name="T25" fmla="*/ 2147483646 h 802"/>
                <a:gd name="T26" fmla="*/ 2147483646 w 483"/>
                <a:gd name="T27" fmla="*/ 2147483646 h 802"/>
                <a:gd name="T28" fmla="*/ 2147483646 w 483"/>
                <a:gd name="T29" fmla="*/ 2147483646 h 802"/>
                <a:gd name="T30" fmla="*/ 2147483646 w 483"/>
                <a:gd name="T31" fmla="*/ 2147483646 h 802"/>
                <a:gd name="T32" fmla="*/ 2147483646 w 483"/>
                <a:gd name="T33" fmla="*/ 2147483646 h 802"/>
                <a:gd name="T34" fmla="*/ 2147483646 w 483"/>
                <a:gd name="T35" fmla="*/ 2147483646 h 802"/>
                <a:gd name="T36" fmla="*/ 2147483646 w 483"/>
                <a:gd name="T37" fmla="*/ 2147483646 h 802"/>
                <a:gd name="T38" fmla="*/ 2147483646 w 483"/>
                <a:gd name="T39" fmla="*/ 2147483646 h 802"/>
                <a:gd name="T40" fmla="*/ 2147483646 w 483"/>
                <a:gd name="T41" fmla="*/ 2147483646 h 802"/>
                <a:gd name="T42" fmla="*/ 2147483646 w 483"/>
                <a:gd name="T43" fmla="*/ 2147483646 h 802"/>
                <a:gd name="T44" fmla="*/ 2147483646 w 483"/>
                <a:gd name="T45" fmla="*/ 2147483646 h 802"/>
                <a:gd name="T46" fmla="*/ 2147483646 w 483"/>
                <a:gd name="T47" fmla="*/ 2147483646 h 802"/>
                <a:gd name="T48" fmla="*/ 2147483646 w 483"/>
                <a:gd name="T49" fmla="*/ 2000376984 h 802"/>
                <a:gd name="T50" fmla="*/ 2147483646 w 483"/>
                <a:gd name="T51" fmla="*/ 0 h 802"/>
                <a:gd name="T52" fmla="*/ 2147483646 w 483"/>
                <a:gd name="T53" fmla="*/ 2147483646 h 80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3"/>
                <a:gd name="T82" fmla="*/ 0 h 802"/>
                <a:gd name="T83" fmla="*/ 483 w 483"/>
                <a:gd name="T84" fmla="*/ 802 h 80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3" h="802">
                  <a:moveTo>
                    <a:pt x="393" y="92"/>
                  </a:moveTo>
                  <a:lnTo>
                    <a:pt x="265" y="231"/>
                  </a:lnTo>
                  <a:lnTo>
                    <a:pt x="168" y="549"/>
                  </a:lnTo>
                  <a:lnTo>
                    <a:pt x="68" y="678"/>
                  </a:lnTo>
                  <a:lnTo>
                    <a:pt x="44" y="676"/>
                  </a:lnTo>
                  <a:lnTo>
                    <a:pt x="0" y="723"/>
                  </a:lnTo>
                  <a:lnTo>
                    <a:pt x="23" y="802"/>
                  </a:lnTo>
                  <a:lnTo>
                    <a:pt x="83" y="741"/>
                  </a:lnTo>
                  <a:lnTo>
                    <a:pt x="165" y="610"/>
                  </a:lnTo>
                  <a:lnTo>
                    <a:pt x="192" y="631"/>
                  </a:lnTo>
                  <a:lnTo>
                    <a:pt x="194" y="619"/>
                  </a:lnTo>
                  <a:lnTo>
                    <a:pt x="204" y="585"/>
                  </a:lnTo>
                  <a:lnTo>
                    <a:pt x="221" y="534"/>
                  </a:lnTo>
                  <a:lnTo>
                    <a:pt x="242" y="473"/>
                  </a:lnTo>
                  <a:lnTo>
                    <a:pt x="268" y="405"/>
                  </a:lnTo>
                  <a:lnTo>
                    <a:pt x="299" y="336"/>
                  </a:lnTo>
                  <a:lnTo>
                    <a:pt x="333" y="271"/>
                  </a:lnTo>
                  <a:lnTo>
                    <a:pt x="372" y="216"/>
                  </a:lnTo>
                  <a:lnTo>
                    <a:pt x="407" y="168"/>
                  </a:lnTo>
                  <a:lnTo>
                    <a:pt x="433" y="127"/>
                  </a:lnTo>
                  <a:lnTo>
                    <a:pt x="453" y="91"/>
                  </a:lnTo>
                  <a:lnTo>
                    <a:pt x="467" y="59"/>
                  </a:lnTo>
                  <a:lnTo>
                    <a:pt x="475" y="34"/>
                  </a:lnTo>
                  <a:lnTo>
                    <a:pt x="481" y="15"/>
                  </a:lnTo>
                  <a:lnTo>
                    <a:pt x="483" y="4"/>
                  </a:lnTo>
                  <a:lnTo>
                    <a:pt x="483" y="0"/>
                  </a:lnTo>
                  <a:lnTo>
                    <a:pt x="393" y="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2084388" y="5499100"/>
              <a:ext cx="330200" cy="384175"/>
            </a:xfrm>
            <a:custGeom>
              <a:avLst/>
              <a:gdLst>
                <a:gd name="T0" fmla="*/ 2147483646 w 417"/>
                <a:gd name="T1" fmla="*/ 2147483646 h 485"/>
                <a:gd name="T2" fmla="*/ 2147483646 w 417"/>
                <a:gd name="T3" fmla="*/ 2147483646 h 485"/>
                <a:gd name="T4" fmla="*/ 2147483646 w 417"/>
                <a:gd name="T5" fmla="*/ 2147483646 h 485"/>
                <a:gd name="T6" fmla="*/ 2147483646 w 417"/>
                <a:gd name="T7" fmla="*/ 2147483646 h 485"/>
                <a:gd name="T8" fmla="*/ 2147483646 w 417"/>
                <a:gd name="T9" fmla="*/ 2147483646 h 485"/>
                <a:gd name="T10" fmla="*/ 0 w 417"/>
                <a:gd name="T11" fmla="*/ 2147483646 h 485"/>
                <a:gd name="T12" fmla="*/ 2147483646 w 417"/>
                <a:gd name="T13" fmla="*/ 2147483646 h 485"/>
                <a:gd name="T14" fmla="*/ 2147483646 w 417"/>
                <a:gd name="T15" fmla="*/ 2147483646 h 485"/>
                <a:gd name="T16" fmla="*/ 2147483646 w 417"/>
                <a:gd name="T17" fmla="*/ 2147483646 h 485"/>
                <a:gd name="T18" fmla="*/ 2147483646 w 417"/>
                <a:gd name="T19" fmla="*/ 2147483646 h 485"/>
                <a:gd name="T20" fmla="*/ 2147483646 w 417"/>
                <a:gd name="T21" fmla="*/ 2147483646 h 485"/>
                <a:gd name="T22" fmla="*/ 2147483646 w 417"/>
                <a:gd name="T23" fmla="*/ 2147483646 h 485"/>
                <a:gd name="T24" fmla="*/ 2147483646 w 417"/>
                <a:gd name="T25" fmla="*/ 2147483646 h 485"/>
                <a:gd name="T26" fmla="*/ 2147483646 w 417"/>
                <a:gd name="T27" fmla="*/ 2147483646 h 485"/>
                <a:gd name="T28" fmla="*/ 2147483646 w 417"/>
                <a:gd name="T29" fmla="*/ 2147483646 h 485"/>
                <a:gd name="T30" fmla="*/ 2147483646 w 417"/>
                <a:gd name="T31" fmla="*/ 2147483646 h 485"/>
                <a:gd name="T32" fmla="*/ 2147483646 w 417"/>
                <a:gd name="T33" fmla="*/ 2147483646 h 485"/>
                <a:gd name="T34" fmla="*/ 2147483646 w 417"/>
                <a:gd name="T35" fmla="*/ 2147483646 h 485"/>
                <a:gd name="T36" fmla="*/ 2147483646 w 417"/>
                <a:gd name="T37" fmla="*/ 2147483646 h 485"/>
                <a:gd name="T38" fmla="*/ 2147483646 w 417"/>
                <a:gd name="T39" fmla="*/ 2147483646 h 485"/>
                <a:gd name="T40" fmla="*/ 2147483646 w 417"/>
                <a:gd name="T41" fmla="*/ 2147483646 h 485"/>
                <a:gd name="T42" fmla="*/ 2147483646 w 417"/>
                <a:gd name="T43" fmla="*/ 2147483646 h 485"/>
                <a:gd name="T44" fmla="*/ 2147483646 w 417"/>
                <a:gd name="T45" fmla="*/ 2147483646 h 485"/>
                <a:gd name="T46" fmla="*/ 2147483646 w 417"/>
                <a:gd name="T47" fmla="*/ 2147483646 h 485"/>
                <a:gd name="T48" fmla="*/ 2147483646 w 417"/>
                <a:gd name="T49" fmla="*/ 2147483646 h 485"/>
                <a:gd name="T50" fmla="*/ 2147483646 w 417"/>
                <a:gd name="T51" fmla="*/ 2147483646 h 485"/>
                <a:gd name="T52" fmla="*/ 2147483646 w 417"/>
                <a:gd name="T53" fmla="*/ 2147483646 h 485"/>
                <a:gd name="T54" fmla="*/ 2147483646 w 417"/>
                <a:gd name="T55" fmla="*/ 2147483646 h 485"/>
                <a:gd name="T56" fmla="*/ 2147483646 w 417"/>
                <a:gd name="T57" fmla="*/ 2147483646 h 485"/>
                <a:gd name="T58" fmla="*/ 2147483646 w 417"/>
                <a:gd name="T59" fmla="*/ 2147483646 h 485"/>
                <a:gd name="T60" fmla="*/ 2147483646 w 417"/>
                <a:gd name="T61" fmla="*/ 2147483646 h 485"/>
                <a:gd name="T62" fmla="*/ 2147483646 w 417"/>
                <a:gd name="T63" fmla="*/ 2147483646 h 485"/>
                <a:gd name="T64" fmla="*/ 2147483646 w 417"/>
                <a:gd name="T65" fmla="*/ 0 h 4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7"/>
                <a:gd name="T100" fmla="*/ 0 h 485"/>
                <a:gd name="T101" fmla="*/ 417 w 417"/>
                <a:gd name="T102" fmla="*/ 485 h 4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7" h="485">
                  <a:moveTo>
                    <a:pt x="265" y="0"/>
                  </a:moveTo>
                  <a:lnTo>
                    <a:pt x="133" y="85"/>
                  </a:lnTo>
                  <a:lnTo>
                    <a:pt x="54" y="177"/>
                  </a:lnTo>
                  <a:lnTo>
                    <a:pt x="41" y="248"/>
                  </a:lnTo>
                  <a:lnTo>
                    <a:pt x="40" y="249"/>
                  </a:lnTo>
                  <a:lnTo>
                    <a:pt x="34" y="253"/>
                  </a:lnTo>
                  <a:lnTo>
                    <a:pt x="29" y="260"/>
                  </a:lnTo>
                  <a:lnTo>
                    <a:pt x="21" y="270"/>
                  </a:lnTo>
                  <a:lnTo>
                    <a:pt x="12" y="280"/>
                  </a:lnTo>
                  <a:lnTo>
                    <a:pt x="7" y="292"/>
                  </a:lnTo>
                  <a:lnTo>
                    <a:pt x="1" y="305"/>
                  </a:lnTo>
                  <a:lnTo>
                    <a:pt x="0" y="319"/>
                  </a:lnTo>
                  <a:lnTo>
                    <a:pt x="1" y="346"/>
                  </a:lnTo>
                  <a:lnTo>
                    <a:pt x="7" y="376"/>
                  </a:lnTo>
                  <a:lnTo>
                    <a:pt x="12" y="403"/>
                  </a:lnTo>
                  <a:lnTo>
                    <a:pt x="21" y="427"/>
                  </a:lnTo>
                  <a:lnTo>
                    <a:pt x="26" y="435"/>
                  </a:lnTo>
                  <a:lnTo>
                    <a:pt x="32" y="442"/>
                  </a:lnTo>
                  <a:lnTo>
                    <a:pt x="37" y="448"/>
                  </a:lnTo>
                  <a:lnTo>
                    <a:pt x="44" y="452"/>
                  </a:lnTo>
                  <a:lnTo>
                    <a:pt x="50" y="456"/>
                  </a:lnTo>
                  <a:lnTo>
                    <a:pt x="57" y="459"/>
                  </a:lnTo>
                  <a:lnTo>
                    <a:pt x="62" y="463"/>
                  </a:lnTo>
                  <a:lnTo>
                    <a:pt x="68" y="469"/>
                  </a:lnTo>
                  <a:lnTo>
                    <a:pt x="79" y="478"/>
                  </a:lnTo>
                  <a:lnTo>
                    <a:pt x="89" y="484"/>
                  </a:lnTo>
                  <a:lnTo>
                    <a:pt x="97" y="485"/>
                  </a:lnTo>
                  <a:lnTo>
                    <a:pt x="104" y="481"/>
                  </a:lnTo>
                  <a:lnTo>
                    <a:pt x="105" y="467"/>
                  </a:lnTo>
                  <a:lnTo>
                    <a:pt x="103" y="445"/>
                  </a:lnTo>
                  <a:lnTo>
                    <a:pt x="98" y="424"/>
                  </a:lnTo>
                  <a:lnTo>
                    <a:pt x="97" y="416"/>
                  </a:lnTo>
                  <a:lnTo>
                    <a:pt x="94" y="412"/>
                  </a:lnTo>
                  <a:lnTo>
                    <a:pt x="86" y="401"/>
                  </a:lnTo>
                  <a:lnTo>
                    <a:pt x="76" y="384"/>
                  </a:lnTo>
                  <a:lnTo>
                    <a:pt x="66" y="362"/>
                  </a:lnTo>
                  <a:lnTo>
                    <a:pt x="58" y="338"/>
                  </a:lnTo>
                  <a:lnTo>
                    <a:pt x="55" y="313"/>
                  </a:lnTo>
                  <a:lnTo>
                    <a:pt x="58" y="287"/>
                  </a:lnTo>
                  <a:lnTo>
                    <a:pt x="71" y="263"/>
                  </a:lnTo>
                  <a:lnTo>
                    <a:pt x="76" y="253"/>
                  </a:lnTo>
                  <a:lnTo>
                    <a:pt x="83" y="241"/>
                  </a:lnTo>
                  <a:lnTo>
                    <a:pt x="89" y="225"/>
                  </a:lnTo>
                  <a:lnTo>
                    <a:pt x="97" y="209"/>
                  </a:lnTo>
                  <a:lnTo>
                    <a:pt x="104" y="194"/>
                  </a:lnTo>
                  <a:lnTo>
                    <a:pt x="112" y="178"/>
                  </a:lnTo>
                  <a:lnTo>
                    <a:pt x="119" y="166"/>
                  </a:lnTo>
                  <a:lnTo>
                    <a:pt x="128" y="156"/>
                  </a:lnTo>
                  <a:lnTo>
                    <a:pt x="136" y="148"/>
                  </a:lnTo>
                  <a:lnTo>
                    <a:pt x="147" y="137"/>
                  </a:lnTo>
                  <a:lnTo>
                    <a:pt x="160" y="124"/>
                  </a:lnTo>
                  <a:lnTo>
                    <a:pt x="175" y="110"/>
                  </a:lnTo>
                  <a:lnTo>
                    <a:pt x="191" y="96"/>
                  </a:lnTo>
                  <a:lnTo>
                    <a:pt x="208" y="82"/>
                  </a:lnTo>
                  <a:lnTo>
                    <a:pt x="226" y="71"/>
                  </a:lnTo>
                  <a:lnTo>
                    <a:pt x="246" y="62"/>
                  </a:lnTo>
                  <a:lnTo>
                    <a:pt x="265" y="55"/>
                  </a:lnTo>
                  <a:lnTo>
                    <a:pt x="283" y="49"/>
                  </a:lnTo>
                  <a:lnTo>
                    <a:pt x="303" y="43"/>
                  </a:lnTo>
                  <a:lnTo>
                    <a:pt x="319" y="41"/>
                  </a:lnTo>
                  <a:lnTo>
                    <a:pt x="333" y="38"/>
                  </a:lnTo>
                  <a:lnTo>
                    <a:pt x="344" y="36"/>
                  </a:lnTo>
                  <a:lnTo>
                    <a:pt x="351" y="35"/>
                  </a:lnTo>
                  <a:lnTo>
                    <a:pt x="354" y="35"/>
                  </a:lnTo>
                  <a:lnTo>
                    <a:pt x="417" y="6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/>
            </p:cNvSpPr>
            <p:nvPr/>
          </p:nvSpPr>
          <p:spPr bwMode="auto">
            <a:xfrm>
              <a:off x="1087438" y="4960938"/>
              <a:ext cx="271463" cy="184150"/>
            </a:xfrm>
            <a:custGeom>
              <a:avLst/>
              <a:gdLst>
                <a:gd name="T0" fmla="*/ 2147483646 w 342"/>
                <a:gd name="T1" fmla="*/ 2147483646 h 230"/>
                <a:gd name="T2" fmla="*/ 2147483646 w 342"/>
                <a:gd name="T3" fmla="*/ 2147483646 h 230"/>
                <a:gd name="T4" fmla="*/ 2147483646 w 342"/>
                <a:gd name="T5" fmla="*/ 2147483646 h 230"/>
                <a:gd name="T6" fmla="*/ 2147483646 w 342"/>
                <a:gd name="T7" fmla="*/ 2147483646 h 230"/>
                <a:gd name="T8" fmla="*/ 2147483646 w 342"/>
                <a:gd name="T9" fmla="*/ 1026311185 h 230"/>
                <a:gd name="T10" fmla="*/ 2147483646 w 342"/>
                <a:gd name="T11" fmla="*/ 513475853 h 230"/>
                <a:gd name="T12" fmla="*/ 2147483646 w 342"/>
                <a:gd name="T13" fmla="*/ 0 h 230"/>
                <a:gd name="T14" fmla="*/ 2147483646 w 342"/>
                <a:gd name="T15" fmla="*/ 0 h 230"/>
                <a:gd name="T16" fmla="*/ 2147483646 w 342"/>
                <a:gd name="T17" fmla="*/ 513475853 h 230"/>
                <a:gd name="T18" fmla="*/ 2147483646 w 342"/>
                <a:gd name="T19" fmla="*/ 1026311185 h 230"/>
                <a:gd name="T20" fmla="*/ 2147483646 w 342"/>
                <a:gd name="T21" fmla="*/ 2053263693 h 230"/>
                <a:gd name="T22" fmla="*/ 2147483646 w 342"/>
                <a:gd name="T23" fmla="*/ 2147483646 h 230"/>
                <a:gd name="T24" fmla="*/ 2147483646 w 342"/>
                <a:gd name="T25" fmla="*/ 2147483646 h 230"/>
                <a:gd name="T26" fmla="*/ 2147483646 w 342"/>
                <a:gd name="T27" fmla="*/ 2147483646 h 230"/>
                <a:gd name="T28" fmla="*/ 2147483646 w 342"/>
                <a:gd name="T29" fmla="*/ 2147483646 h 230"/>
                <a:gd name="T30" fmla="*/ 2147483646 w 342"/>
                <a:gd name="T31" fmla="*/ 2147483646 h 230"/>
                <a:gd name="T32" fmla="*/ 2147483646 w 342"/>
                <a:gd name="T33" fmla="*/ 2147483646 h 230"/>
                <a:gd name="T34" fmla="*/ 2147483646 w 342"/>
                <a:gd name="T35" fmla="*/ 2147483646 h 230"/>
                <a:gd name="T36" fmla="*/ 2147483646 w 342"/>
                <a:gd name="T37" fmla="*/ 2147483646 h 230"/>
                <a:gd name="T38" fmla="*/ 2147483646 w 342"/>
                <a:gd name="T39" fmla="*/ 2147483646 h 230"/>
                <a:gd name="T40" fmla="*/ 2147483646 w 342"/>
                <a:gd name="T41" fmla="*/ 2147483646 h 230"/>
                <a:gd name="T42" fmla="*/ 2147483646 w 342"/>
                <a:gd name="T43" fmla="*/ 2147483646 h 230"/>
                <a:gd name="T44" fmla="*/ 2147483646 w 342"/>
                <a:gd name="T45" fmla="*/ 2147483646 h 230"/>
                <a:gd name="T46" fmla="*/ 2147483646 w 342"/>
                <a:gd name="T47" fmla="*/ 2147483646 h 230"/>
                <a:gd name="T48" fmla="*/ 2147483646 w 342"/>
                <a:gd name="T49" fmla="*/ 2147483646 h 230"/>
                <a:gd name="T50" fmla="*/ 2147483646 w 342"/>
                <a:gd name="T51" fmla="*/ 2147483646 h 230"/>
                <a:gd name="T52" fmla="*/ 2147483646 w 342"/>
                <a:gd name="T53" fmla="*/ 2147483646 h 230"/>
                <a:gd name="T54" fmla="*/ 500253128 w 342"/>
                <a:gd name="T55" fmla="*/ 2147483646 h 230"/>
                <a:gd name="T56" fmla="*/ 0 w 342"/>
                <a:gd name="T57" fmla="*/ 2147483646 h 230"/>
                <a:gd name="T58" fmla="*/ 1500128351 w 342"/>
                <a:gd name="T59" fmla="*/ 2147483646 h 230"/>
                <a:gd name="T60" fmla="*/ 2147483646 w 342"/>
                <a:gd name="T61" fmla="*/ 2147483646 h 230"/>
                <a:gd name="T62" fmla="*/ 2147483646 w 342"/>
                <a:gd name="T63" fmla="*/ 2147483646 h 230"/>
                <a:gd name="T64" fmla="*/ 2147483646 w 342"/>
                <a:gd name="T65" fmla="*/ 2147483646 h 230"/>
                <a:gd name="T66" fmla="*/ 2147483646 w 342"/>
                <a:gd name="T67" fmla="*/ 2147483646 h 230"/>
                <a:gd name="T68" fmla="*/ 2147483646 w 342"/>
                <a:gd name="T69" fmla="*/ 2147483646 h 230"/>
                <a:gd name="T70" fmla="*/ 2147483646 w 342"/>
                <a:gd name="T71" fmla="*/ 2147483646 h 230"/>
                <a:gd name="T72" fmla="*/ 2147483646 w 342"/>
                <a:gd name="T73" fmla="*/ 2147483646 h 230"/>
                <a:gd name="T74" fmla="*/ 2147483646 w 342"/>
                <a:gd name="T75" fmla="*/ 2147483646 h 230"/>
                <a:gd name="T76" fmla="*/ 2147483646 w 342"/>
                <a:gd name="T77" fmla="*/ 2147483646 h 230"/>
                <a:gd name="T78" fmla="*/ 2147483646 w 342"/>
                <a:gd name="T79" fmla="*/ 2147483646 h 230"/>
                <a:gd name="T80" fmla="*/ 2147483646 w 342"/>
                <a:gd name="T81" fmla="*/ 2147483646 h 230"/>
                <a:gd name="T82" fmla="*/ 2147483646 w 342"/>
                <a:gd name="T83" fmla="*/ 2147483646 h 230"/>
                <a:gd name="T84" fmla="*/ 2147483646 w 342"/>
                <a:gd name="T85" fmla="*/ 2147483646 h 230"/>
                <a:gd name="T86" fmla="*/ 2147483646 w 342"/>
                <a:gd name="T87" fmla="*/ 2147483646 h 230"/>
                <a:gd name="T88" fmla="*/ 2147483646 w 342"/>
                <a:gd name="T89" fmla="*/ 2147483646 h 230"/>
                <a:gd name="T90" fmla="*/ 2147483646 w 342"/>
                <a:gd name="T91" fmla="*/ 2147483646 h 230"/>
                <a:gd name="T92" fmla="*/ 2147483646 w 342"/>
                <a:gd name="T93" fmla="*/ 2147483646 h 230"/>
                <a:gd name="T94" fmla="*/ 2147483646 w 342"/>
                <a:gd name="T95" fmla="*/ 2147483646 h 230"/>
                <a:gd name="T96" fmla="*/ 2147483646 w 342"/>
                <a:gd name="T97" fmla="*/ 2147483646 h 230"/>
                <a:gd name="T98" fmla="*/ 2147483646 w 342"/>
                <a:gd name="T99" fmla="*/ 2147483646 h 230"/>
                <a:gd name="T100" fmla="*/ 2147483646 w 342"/>
                <a:gd name="T101" fmla="*/ 2147483646 h 230"/>
                <a:gd name="T102" fmla="*/ 2147483646 w 342"/>
                <a:gd name="T103" fmla="*/ 2147483646 h 230"/>
                <a:gd name="T104" fmla="*/ 2147483646 w 342"/>
                <a:gd name="T105" fmla="*/ 2147483646 h 230"/>
                <a:gd name="T106" fmla="*/ 2147483646 w 342"/>
                <a:gd name="T107" fmla="*/ 2147483646 h 230"/>
                <a:gd name="T108" fmla="*/ 2147483646 w 342"/>
                <a:gd name="T109" fmla="*/ 2147483646 h 230"/>
                <a:gd name="T110" fmla="*/ 2147483646 w 342"/>
                <a:gd name="T111" fmla="*/ 2147483646 h 230"/>
                <a:gd name="T112" fmla="*/ 2147483646 w 342"/>
                <a:gd name="T113" fmla="*/ 2147483646 h 230"/>
                <a:gd name="T114" fmla="*/ 2147483646 w 342"/>
                <a:gd name="T115" fmla="*/ 2147483646 h 230"/>
                <a:gd name="T116" fmla="*/ 2147483646 w 342"/>
                <a:gd name="T117" fmla="*/ 2147483646 h 230"/>
                <a:gd name="T118" fmla="*/ 2147483646 w 342"/>
                <a:gd name="T119" fmla="*/ 2147483646 h 230"/>
                <a:gd name="T120" fmla="*/ 2147483646 w 342"/>
                <a:gd name="T121" fmla="*/ 2147483646 h 230"/>
                <a:gd name="T122" fmla="*/ 2147483646 w 342"/>
                <a:gd name="T123" fmla="*/ 2147483646 h 230"/>
                <a:gd name="T124" fmla="*/ 2147483646 w 342"/>
                <a:gd name="T125" fmla="*/ 2147483646 h 23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42"/>
                <a:gd name="T190" fmla="*/ 0 h 230"/>
                <a:gd name="T191" fmla="*/ 342 w 342"/>
                <a:gd name="T192" fmla="*/ 230 h 23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42" h="230">
                  <a:moveTo>
                    <a:pt x="299" y="9"/>
                  </a:moveTo>
                  <a:lnTo>
                    <a:pt x="296" y="9"/>
                  </a:lnTo>
                  <a:lnTo>
                    <a:pt x="287" y="7"/>
                  </a:lnTo>
                  <a:lnTo>
                    <a:pt x="275" y="5"/>
                  </a:lnTo>
                  <a:lnTo>
                    <a:pt x="260" y="2"/>
                  </a:lnTo>
                  <a:lnTo>
                    <a:pt x="246" y="1"/>
                  </a:lnTo>
                  <a:lnTo>
                    <a:pt x="230" y="0"/>
                  </a:lnTo>
                  <a:lnTo>
                    <a:pt x="219" y="0"/>
                  </a:lnTo>
                  <a:lnTo>
                    <a:pt x="212" y="1"/>
                  </a:lnTo>
                  <a:lnTo>
                    <a:pt x="205" y="2"/>
                  </a:lnTo>
                  <a:lnTo>
                    <a:pt x="193" y="4"/>
                  </a:lnTo>
                  <a:lnTo>
                    <a:pt x="178" y="5"/>
                  </a:lnTo>
                  <a:lnTo>
                    <a:pt x="161" y="5"/>
                  </a:lnTo>
                  <a:lnTo>
                    <a:pt x="144" y="7"/>
                  </a:lnTo>
                  <a:lnTo>
                    <a:pt x="130" y="9"/>
                  </a:lnTo>
                  <a:lnTo>
                    <a:pt x="118" y="11"/>
                  </a:lnTo>
                  <a:lnTo>
                    <a:pt x="112" y="15"/>
                  </a:lnTo>
                  <a:lnTo>
                    <a:pt x="107" y="20"/>
                  </a:lnTo>
                  <a:lnTo>
                    <a:pt x="97" y="30"/>
                  </a:lnTo>
                  <a:lnTo>
                    <a:pt x="86" y="40"/>
                  </a:lnTo>
                  <a:lnTo>
                    <a:pt x="72" y="51"/>
                  </a:lnTo>
                  <a:lnTo>
                    <a:pt x="58" y="62"/>
                  </a:lnTo>
                  <a:lnTo>
                    <a:pt x="46" y="72"/>
                  </a:lnTo>
                  <a:lnTo>
                    <a:pt x="36" y="80"/>
                  </a:lnTo>
                  <a:lnTo>
                    <a:pt x="29" y="86"/>
                  </a:lnTo>
                  <a:lnTo>
                    <a:pt x="19" y="101"/>
                  </a:lnTo>
                  <a:lnTo>
                    <a:pt x="10" y="125"/>
                  </a:lnTo>
                  <a:lnTo>
                    <a:pt x="1" y="148"/>
                  </a:lnTo>
                  <a:lnTo>
                    <a:pt x="0" y="165"/>
                  </a:lnTo>
                  <a:lnTo>
                    <a:pt x="3" y="180"/>
                  </a:lnTo>
                  <a:lnTo>
                    <a:pt x="7" y="198"/>
                  </a:lnTo>
                  <a:lnTo>
                    <a:pt x="11" y="212"/>
                  </a:lnTo>
                  <a:lnTo>
                    <a:pt x="12" y="219"/>
                  </a:lnTo>
                  <a:lnTo>
                    <a:pt x="33" y="230"/>
                  </a:lnTo>
                  <a:lnTo>
                    <a:pt x="33" y="216"/>
                  </a:lnTo>
                  <a:lnTo>
                    <a:pt x="36" y="186"/>
                  </a:lnTo>
                  <a:lnTo>
                    <a:pt x="40" y="154"/>
                  </a:lnTo>
                  <a:lnTo>
                    <a:pt x="50" y="133"/>
                  </a:lnTo>
                  <a:lnTo>
                    <a:pt x="58" y="126"/>
                  </a:lnTo>
                  <a:lnTo>
                    <a:pt x="71" y="116"/>
                  </a:lnTo>
                  <a:lnTo>
                    <a:pt x="85" y="102"/>
                  </a:lnTo>
                  <a:lnTo>
                    <a:pt x="100" y="89"/>
                  </a:lnTo>
                  <a:lnTo>
                    <a:pt x="114" y="76"/>
                  </a:lnTo>
                  <a:lnTo>
                    <a:pt x="125" y="65"/>
                  </a:lnTo>
                  <a:lnTo>
                    <a:pt x="133" y="57"/>
                  </a:lnTo>
                  <a:lnTo>
                    <a:pt x="136" y="54"/>
                  </a:lnTo>
                  <a:lnTo>
                    <a:pt x="139" y="52"/>
                  </a:lnTo>
                  <a:lnTo>
                    <a:pt x="148" y="50"/>
                  </a:lnTo>
                  <a:lnTo>
                    <a:pt x="161" y="45"/>
                  </a:lnTo>
                  <a:lnTo>
                    <a:pt x="178" y="40"/>
                  </a:lnTo>
                  <a:lnTo>
                    <a:pt x="196" y="36"/>
                  </a:lnTo>
                  <a:lnTo>
                    <a:pt x="215" y="32"/>
                  </a:lnTo>
                  <a:lnTo>
                    <a:pt x="232" y="30"/>
                  </a:lnTo>
                  <a:lnTo>
                    <a:pt x="249" y="30"/>
                  </a:lnTo>
                  <a:lnTo>
                    <a:pt x="268" y="33"/>
                  </a:lnTo>
                  <a:lnTo>
                    <a:pt x="286" y="34"/>
                  </a:lnTo>
                  <a:lnTo>
                    <a:pt x="301" y="34"/>
                  </a:lnTo>
                  <a:lnTo>
                    <a:pt x="315" y="33"/>
                  </a:lnTo>
                  <a:lnTo>
                    <a:pt x="326" y="33"/>
                  </a:lnTo>
                  <a:lnTo>
                    <a:pt x="335" y="32"/>
                  </a:lnTo>
                  <a:lnTo>
                    <a:pt x="340" y="30"/>
                  </a:lnTo>
                  <a:lnTo>
                    <a:pt x="342" y="30"/>
                  </a:lnTo>
                  <a:lnTo>
                    <a:pt x="299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/>
            <p:cNvSpPr>
              <a:spLocks/>
            </p:cNvSpPr>
            <p:nvPr/>
          </p:nvSpPr>
          <p:spPr bwMode="auto">
            <a:xfrm>
              <a:off x="1955800" y="5856288"/>
              <a:ext cx="90488" cy="203200"/>
            </a:xfrm>
            <a:custGeom>
              <a:avLst/>
              <a:gdLst>
                <a:gd name="T0" fmla="*/ 2147483646 w 114"/>
                <a:gd name="T1" fmla="*/ 0 h 257"/>
                <a:gd name="T2" fmla="*/ 0 w 114"/>
                <a:gd name="T3" fmla="*/ 2147483646 h 257"/>
                <a:gd name="T4" fmla="*/ 2147483646 w 114"/>
                <a:gd name="T5" fmla="*/ 2147483646 h 257"/>
                <a:gd name="T6" fmla="*/ 2147483646 w 114"/>
                <a:gd name="T7" fmla="*/ 0 h 257"/>
                <a:gd name="T8" fmla="*/ 2147483646 w 114"/>
                <a:gd name="T9" fmla="*/ 0 h 2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4"/>
                <a:gd name="T16" fmla="*/ 0 h 257"/>
                <a:gd name="T17" fmla="*/ 114 w 114"/>
                <a:gd name="T18" fmla="*/ 257 h 25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4" h="257">
                  <a:moveTo>
                    <a:pt x="90" y="0"/>
                  </a:moveTo>
                  <a:lnTo>
                    <a:pt x="0" y="257"/>
                  </a:lnTo>
                  <a:lnTo>
                    <a:pt x="23" y="257"/>
                  </a:lnTo>
                  <a:lnTo>
                    <a:pt x="114" y="0"/>
                  </a:lnTo>
                  <a:lnTo>
                    <a:pt x="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/>
            <p:cNvSpPr>
              <a:spLocks/>
            </p:cNvSpPr>
            <p:nvPr/>
          </p:nvSpPr>
          <p:spPr bwMode="auto">
            <a:xfrm>
              <a:off x="1885950" y="6137275"/>
              <a:ext cx="69850" cy="171450"/>
            </a:xfrm>
            <a:custGeom>
              <a:avLst/>
              <a:gdLst>
                <a:gd name="T0" fmla="*/ 2147483646 w 89"/>
                <a:gd name="T1" fmla="*/ 0 h 215"/>
                <a:gd name="T2" fmla="*/ 0 w 89"/>
                <a:gd name="T3" fmla="*/ 2147483646 h 215"/>
                <a:gd name="T4" fmla="*/ 2147483646 w 89"/>
                <a:gd name="T5" fmla="*/ 2147483646 h 215"/>
                <a:gd name="T6" fmla="*/ 2147483646 w 89"/>
                <a:gd name="T7" fmla="*/ 2147483646 h 215"/>
                <a:gd name="T8" fmla="*/ 2147483646 w 89"/>
                <a:gd name="T9" fmla="*/ 0 h 2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15"/>
                <a:gd name="T17" fmla="*/ 89 w 89"/>
                <a:gd name="T18" fmla="*/ 215 h 2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15">
                  <a:moveTo>
                    <a:pt x="58" y="0"/>
                  </a:moveTo>
                  <a:lnTo>
                    <a:pt x="0" y="203"/>
                  </a:lnTo>
                  <a:lnTo>
                    <a:pt x="21" y="215"/>
                  </a:lnTo>
                  <a:lnTo>
                    <a:pt x="89" y="8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/>
            <p:cNvSpPr>
              <a:spLocks/>
            </p:cNvSpPr>
            <p:nvPr/>
          </p:nvSpPr>
          <p:spPr bwMode="auto">
            <a:xfrm>
              <a:off x="1760538" y="5811838"/>
              <a:ext cx="158750" cy="295275"/>
            </a:xfrm>
            <a:custGeom>
              <a:avLst/>
              <a:gdLst>
                <a:gd name="T0" fmla="*/ 0 w 198"/>
                <a:gd name="T1" fmla="*/ 2147483646 h 372"/>
                <a:gd name="T2" fmla="*/ 1031101294 w 198"/>
                <a:gd name="T3" fmla="*/ 2147483646 h 372"/>
                <a:gd name="T4" fmla="*/ 2147483646 w 198"/>
                <a:gd name="T5" fmla="*/ 2147483646 h 372"/>
                <a:gd name="T6" fmla="*/ 2147483646 w 198"/>
                <a:gd name="T7" fmla="*/ 2147483646 h 372"/>
                <a:gd name="T8" fmla="*/ 2147483646 w 198"/>
                <a:gd name="T9" fmla="*/ 2147483646 h 372"/>
                <a:gd name="T10" fmla="*/ 2147483646 w 198"/>
                <a:gd name="T11" fmla="*/ 2147483646 h 372"/>
                <a:gd name="T12" fmla="*/ 2147483646 w 198"/>
                <a:gd name="T13" fmla="*/ 2147483646 h 372"/>
                <a:gd name="T14" fmla="*/ 2147483646 w 198"/>
                <a:gd name="T15" fmla="*/ 2147483646 h 372"/>
                <a:gd name="T16" fmla="*/ 2147483646 w 198"/>
                <a:gd name="T17" fmla="*/ 2147483646 h 372"/>
                <a:gd name="T18" fmla="*/ 2147483646 w 198"/>
                <a:gd name="T19" fmla="*/ 2147483646 h 372"/>
                <a:gd name="T20" fmla="*/ 2147483646 w 198"/>
                <a:gd name="T21" fmla="*/ 2147483646 h 372"/>
                <a:gd name="T22" fmla="*/ 2147483646 w 198"/>
                <a:gd name="T23" fmla="*/ 2147483646 h 372"/>
                <a:gd name="T24" fmla="*/ 2147483646 w 198"/>
                <a:gd name="T25" fmla="*/ 2147483646 h 372"/>
                <a:gd name="T26" fmla="*/ 2147483646 w 198"/>
                <a:gd name="T27" fmla="*/ 2147483646 h 372"/>
                <a:gd name="T28" fmla="*/ 2147483646 w 198"/>
                <a:gd name="T29" fmla="*/ 2147483646 h 372"/>
                <a:gd name="T30" fmla="*/ 2147483646 w 198"/>
                <a:gd name="T31" fmla="*/ 2147483646 h 372"/>
                <a:gd name="T32" fmla="*/ 2147483646 w 198"/>
                <a:gd name="T33" fmla="*/ 2147483646 h 372"/>
                <a:gd name="T34" fmla="*/ 2147483646 w 198"/>
                <a:gd name="T35" fmla="*/ 2147483646 h 372"/>
                <a:gd name="T36" fmla="*/ 2147483646 w 198"/>
                <a:gd name="T37" fmla="*/ 2147483646 h 372"/>
                <a:gd name="T38" fmla="*/ 2147483646 w 198"/>
                <a:gd name="T39" fmla="*/ 2147483646 h 372"/>
                <a:gd name="T40" fmla="*/ 2147483646 w 198"/>
                <a:gd name="T41" fmla="*/ 2147483646 h 372"/>
                <a:gd name="T42" fmla="*/ 2147483646 w 198"/>
                <a:gd name="T43" fmla="*/ 2147483646 h 372"/>
                <a:gd name="T44" fmla="*/ 2147483646 w 198"/>
                <a:gd name="T45" fmla="*/ 2147483646 h 372"/>
                <a:gd name="T46" fmla="*/ 2147483646 w 198"/>
                <a:gd name="T47" fmla="*/ 2147483646 h 372"/>
                <a:gd name="T48" fmla="*/ 2147483646 w 198"/>
                <a:gd name="T49" fmla="*/ 2147483646 h 372"/>
                <a:gd name="T50" fmla="*/ 2147483646 w 198"/>
                <a:gd name="T51" fmla="*/ 2147483646 h 372"/>
                <a:gd name="T52" fmla="*/ 2147483646 w 198"/>
                <a:gd name="T53" fmla="*/ 2147483646 h 372"/>
                <a:gd name="T54" fmla="*/ 2147483646 w 198"/>
                <a:gd name="T55" fmla="*/ 2147483646 h 372"/>
                <a:gd name="T56" fmla="*/ 2147483646 w 198"/>
                <a:gd name="T57" fmla="*/ 2147483646 h 372"/>
                <a:gd name="T58" fmla="*/ 2147483646 w 198"/>
                <a:gd name="T59" fmla="*/ 2147483646 h 372"/>
                <a:gd name="T60" fmla="*/ 2147483646 w 198"/>
                <a:gd name="T61" fmla="*/ 2147483646 h 372"/>
                <a:gd name="T62" fmla="*/ 2147483646 w 198"/>
                <a:gd name="T63" fmla="*/ 2147483646 h 372"/>
                <a:gd name="T64" fmla="*/ 2147483646 w 198"/>
                <a:gd name="T65" fmla="*/ 2147483646 h 372"/>
                <a:gd name="T66" fmla="*/ 2147483646 w 198"/>
                <a:gd name="T67" fmla="*/ 2147483646 h 372"/>
                <a:gd name="T68" fmla="*/ 2147483646 w 198"/>
                <a:gd name="T69" fmla="*/ 2147483646 h 372"/>
                <a:gd name="T70" fmla="*/ 2147483646 w 198"/>
                <a:gd name="T71" fmla="*/ 2147483646 h 372"/>
                <a:gd name="T72" fmla="*/ 2147483646 w 198"/>
                <a:gd name="T73" fmla="*/ 2147483646 h 372"/>
                <a:gd name="T74" fmla="*/ 2147483646 w 198"/>
                <a:gd name="T75" fmla="*/ 2147483646 h 372"/>
                <a:gd name="T76" fmla="*/ 2147483646 w 198"/>
                <a:gd name="T77" fmla="*/ 2147483646 h 372"/>
                <a:gd name="T78" fmla="*/ 2147483646 w 198"/>
                <a:gd name="T79" fmla="*/ 2147483646 h 372"/>
                <a:gd name="T80" fmla="*/ 2147483646 w 198"/>
                <a:gd name="T81" fmla="*/ 2147483646 h 372"/>
                <a:gd name="T82" fmla="*/ 2147483646 w 198"/>
                <a:gd name="T83" fmla="*/ 2147483646 h 372"/>
                <a:gd name="T84" fmla="*/ 2147483646 w 198"/>
                <a:gd name="T85" fmla="*/ 2147483646 h 372"/>
                <a:gd name="T86" fmla="*/ 2147483646 w 198"/>
                <a:gd name="T87" fmla="*/ 2147483646 h 372"/>
                <a:gd name="T88" fmla="*/ 2147483646 w 198"/>
                <a:gd name="T89" fmla="*/ 1500123206 h 372"/>
                <a:gd name="T90" fmla="*/ 2147483646 w 198"/>
                <a:gd name="T91" fmla="*/ 0 h 372"/>
                <a:gd name="T92" fmla="*/ 0 w 198"/>
                <a:gd name="T93" fmla="*/ 2147483646 h 37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98"/>
                <a:gd name="T142" fmla="*/ 0 h 372"/>
                <a:gd name="T143" fmla="*/ 198 w 198"/>
                <a:gd name="T144" fmla="*/ 372 h 37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98" h="372">
                  <a:moveTo>
                    <a:pt x="0" y="47"/>
                  </a:moveTo>
                  <a:lnTo>
                    <a:pt x="2" y="49"/>
                  </a:lnTo>
                  <a:lnTo>
                    <a:pt x="8" y="53"/>
                  </a:lnTo>
                  <a:lnTo>
                    <a:pt x="16" y="60"/>
                  </a:lnTo>
                  <a:lnTo>
                    <a:pt x="27" y="68"/>
                  </a:lnTo>
                  <a:lnTo>
                    <a:pt x="37" y="76"/>
                  </a:lnTo>
                  <a:lnTo>
                    <a:pt x="48" y="86"/>
                  </a:lnTo>
                  <a:lnTo>
                    <a:pt x="57" y="96"/>
                  </a:lnTo>
                  <a:lnTo>
                    <a:pt x="62" y="106"/>
                  </a:lnTo>
                  <a:lnTo>
                    <a:pt x="68" y="117"/>
                  </a:lnTo>
                  <a:lnTo>
                    <a:pt x="75" y="129"/>
                  </a:lnTo>
                  <a:lnTo>
                    <a:pt x="82" y="146"/>
                  </a:lnTo>
                  <a:lnTo>
                    <a:pt x="90" y="161"/>
                  </a:lnTo>
                  <a:lnTo>
                    <a:pt x="98" y="178"/>
                  </a:lnTo>
                  <a:lnTo>
                    <a:pt x="105" y="195"/>
                  </a:lnTo>
                  <a:lnTo>
                    <a:pt x="111" y="207"/>
                  </a:lnTo>
                  <a:lnTo>
                    <a:pt x="115" y="218"/>
                  </a:lnTo>
                  <a:lnTo>
                    <a:pt x="122" y="242"/>
                  </a:lnTo>
                  <a:lnTo>
                    <a:pt x="129" y="274"/>
                  </a:lnTo>
                  <a:lnTo>
                    <a:pt x="134" y="309"/>
                  </a:lnTo>
                  <a:lnTo>
                    <a:pt x="141" y="342"/>
                  </a:lnTo>
                  <a:lnTo>
                    <a:pt x="148" y="364"/>
                  </a:lnTo>
                  <a:lnTo>
                    <a:pt x="154" y="372"/>
                  </a:lnTo>
                  <a:lnTo>
                    <a:pt x="161" y="372"/>
                  </a:lnTo>
                  <a:lnTo>
                    <a:pt x="168" y="371"/>
                  </a:lnTo>
                  <a:lnTo>
                    <a:pt x="178" y="368"/>
                  </a:lnTo>
                  <a:lnTo>
                    <a:pt x="187" y="364"/>
                  </a:lnTo>
                  <a:lnTo>
                    <a:pt x="196" y="360"/>
                  </a:lnTo>
                  <a:lnTo>
                    <a:pt x="198" y="357"/>
                  </a:lnTo>
                  <a:lnTo>
                    <a:pt x="183" y="250"/>
                  </a:lnTo>
                  <a:lnTo>
                    <a:pt x="180" y="245"/>
                  </a:lnTo>
                  <a:lnTo>
                    <a:pt x="173" y="231"/>
                  </a:lnTo>
                  <a:lnTo>
                    <a:pt x="162" y="211"/>
                  </a:lnTo>
                  <a:lnTo>
                    <a:pt x="150" y="186"/>
                  </a:lnTo>
                  <a:lnTo>
                    <a:pt x="136" y="160"/>
                  </a:lnTo>
                  <a:lnTo>
                    <a:pt x="123" y="133"/>
                  </a:lnTo>
                  <a:lnTo>
                    <a:pt x="111" y="111"/>
                  </a:lnTo>
                  <a:lnTo>
                    <a:pt x="101" y="92"/>
                  </a:lnTo>
                  <a:lnTo>
                    <a:pt x="96" y="82"/>
                  </a:lnTo>
                  <a:lnTo>
                    <a:pt x="86" y="70"/>
                  </a:lnTo>
                  <a:lnTo>
                    <a:pt x="75" y="54"/>
                  </a:lnTo>
                  <a:lnTo>
                    <a:pt x="62" y="39"/>
                  </a:lnTo>
                  <a:lnTo>
                    <a:pt x="50" y="24"/>
                  </a:lnTo>
                  <a:lnTo>
                    <a:pt x="40" y="11"/>
                  </a:lnTo>
                  <a:lnTo>
                    <a:pt x="33" y="3"/>
                  </a:lnTo>
                  <a:lnTo>
                    <a:pt x="30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1106488" y="5141913"/>
              <a:ext cx="100013" cy="363538"/>
            </a:xfrm>
            <a:custGeom>
              <a:avLst/>
              <a:gdLst>
                <a:gd name="T0" fmla="*/ 0 w 127"/>
                <a:gd name="T1" fmla="*/ 2147483646 h 458"/>
                <a:gd name="T2" fmla="*/ 2147483646 w 127"/>
                <a:gd name="T3" fmla="*/ 2147483646 h 458"/>
                <a:gd name="T4" fmla="*/ 2147483646 w 127"/>
                <a:gd name="T5" fmla="*/ 2147483646 h 458"/>
                <a:gd name="T6" fmla="*/ 2147483646 w 127"/>
                <a:gd name="T7" fmla="*/ 2147483646 h 458"/>
                <a:gd name="T8" fmla="*/ 2147483646 w 127"/>
                <a:gd name="T9" fmla="*/ 2147483646 h 458"/>
                <a:gd name="T10" fmla="*/ 2147483646 w 127"/>
                <a:gd name="T11" fmla="*/ 2147483646 h 458"/>
                <a:gd name="T12" fmla="*/ 2147483646 w 127"/>
                <a:gd name="T13" fmla="*/ 2147483646 h 458"/>
                <a:gd name="T14" fmla="*/ 2147483646 w 127"/>
                <a:gd name="T15" fmla="*/ 2147483646 h 458"/>
                <a:gd name="T16" fmla="*/ 2147483646 w 127"/>
                <a:gd name="T17" fmla="*/ 2147483646 h 458"/>
                <a:gd name="T18" fmla="*/ 2147483646 w 127"/>
                <a:gd name="T19" fmla="*/ 2147483646 h 458"/>
                <a:gd name="T20" fmla="*/ 2147483646 w 127"/>
                <a:gd name="T21" fmla="*/ 2147483646 h 458"/>
                <a:gd name="T22" fmla="*/ 2147483646 w 127"/>
                <a:gd name="T23" fmla="*/ 2147483646 h 458"/>
                <a:gd name="T24" fmla="*/ 2147483646 w 127"/>
                <a:gd name="T25" fmla="*/ 2147483646 h 458"/>
                <a:gd name="T26" fmla="*/ 2147483646 w 127"/>
                <a:gd name="T27" fmla="*/ 2147483646 h 458"/>
                <a:gd name="T28" fmla="*/ 2147483646 w 127"/>
                <a:gd name="T29" fmla="*/ 2147483646 h 458"/>
                <a:gd name="T30" fmla="*/ 2147483646 w 127"/>
                <a:gd name="T31" fmla="*/ 2147483646 h 458"/>
                <a:gd name="T32" fmla="*/ 2147483646 w 127"/>
                <a:gd name="T33" fmla="*/ 2147483646 h 458"/>
                <a:gd name="T34" fmla="*/ 2147483646 w 127"/>
                <a:gd name="T35" fmla="*/ 2147483646 h 458"/>
                <a:gd name="T36" fmla="*/ 2147483646 w 127"/>
                <a:gd name="T37" fmla="*/ 2147483646 h 458"/>
                <a:gd name="T38" fmla="*/ 2147483646 w 127"/>
                <a:gd name="T39" fmla="*/ 2147483646 h 458"/>
                <a:gd name="T40" fmla="*/ 2147483646 w 127"/>
                <a:gd name="T41" fmla="*/ 2147483646 h 458"/>
                <a:gd name="T42" fmla="*/ 2147483646 w 127"/>
                <a:gd name="T43" fmla="*/ 2147483646 h 458"/>
                <a:gd name="T44" fmla="*/ 2147483646 w 127"/>
                <a:gd name="T45" fmla="*/ 2147483646 h 458"/>
                <a:gd name="T46" fmla="*/ 2147483646 w 127"/>
                <a:gd name="T47" fmla="*/ 2147483646 h 458"/>
                <a:gd name="T48" fmla="*/ 2147483646 w 127"/>
                <a:gd name="T49" fmla="*/ 0 h 458"/>
                <a:gd name="T50" fmla="*/ 0 w 127"/>
                <a:gd name="T51" fmla="*/ 2147483646 h 45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7"/>
                <a:gd name="T79" fmla="*/ 0 h 458"/>
                <a:gd name="T80" fmla="*/ 127 w 127"/>
                <a:gd name="T81" fmla="*/ 458 h 45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7" h="458">
                  <a:moveTo>
                    <a:pt x="0" y="71"/>
                  </a:moveTo>
                  <a:lnTo>
                    <a:pt x="19" y="137"/>
                  </a:lnTo>
                  <a:lnTo>
                    <a:pt x="19" y="201"/>
                  </a:lnTo>
                  <a:lnTo>
                    <a:pt x="45" y="245"/>
                  </a:lnTo>
                  <a:lnTo>
                    <a:pt x="44" y="255"/>
                  </a:lnTo>
                  <a:lnTo>
                    <a:pt x="42" y="276"/>
                  </a:lnTo>
                  <a:lnTo>
                    <a:pt x="41" y="301"/>
                  </a:lnTo>
                  <a:lnTo>
                    <a:pt x="45" y="316"/>
                  </a:lnTo>
                  <a:lnTo>
                    <a:pt x="50" y="326"/>
                  </a:lnTo>
                  <a:lnTo>
                    <a:pt x="59" y="344"/>
                  </a:lnTo>
                  <a:lnTo>
                    <a:pt x="69" y="367"/>
                  </a:lnTo>
                  <a:lnTo>
                    <a:pt x="81" y="392"/>
                  </a:lnTo>
                  <a:lnTo>
                    <a:pt x="92" y="417"/>
                  </a:lnTo>
                  <a:lnTo>
                    <a:pt x="102" y="438"/>
                  </a:lnTo>
                  <a:lnTo>
                    <a:pt x="110" y="454"/>
                  </a:lnTo>
                  <a:lnTo>
                    <a:pt x="116" y="458"/>
                  </a:lnTo>
                  <a:lnTo>
                    <a:pt x="121" y="449"/>
                  </a:lnTo>
                  <a:lnTo>
                    <a:pt x="124" y="431"/>
                  </a:lnTo>
                  <a:lnTo>
                    <a:pt x="127" y="415"/>
                  </a:lnTo>
                  <a:lnTo>
                    <a:pt x="127" y="408"/>
                  </a:lnTo>
                  <a:lnTo>
                    <a:pt x="71" y="269"/>
                  </a:lnTo>
                  <a:lnTo>
                    <a:pt x="63" y="192"/>
                  </a:lnTo>
                  <a:lnTo>
                    <a:pt x="50" y="71"/>
                  </a:lnTo>
                  <a:lnTo>
                    <a:pt x="34" y="80"/>
                  </a:lnTo>
                  <a:lnTo>
                    <a:pt x="37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1346200" y="4946650"/>
              <a:ext cx="207963" cy="290513"/>
            </a:xfrm>
            <a:custGeom>
              <a:avLst/>
              <a:gdLst>
                <a:gd name="T0" fmla="*/ 2147483646 w 263"/>
                <a:gd name="T1" fmla="*/ 2147483646 h 365"/>
                <a:gd name="T2" fmla="*/ 2147483646 w 263"/>
                <a:gd name="T3" fmla="*/ 2147483646 h 365"/>
                <a:gd name="T4" fmla="*/ 2147483646 w 263"/>
                <a:gd name="T5" fmla="*/ 2147483646 h 365"/>
                <a:gd name="T6" fmla="*/ 2147483646 w 263"/>
                <a:gd name="T7" fmla="*/ 2147483646 h 365"/>
                <a:gd name="T8" fmla="*/ 2147483646 w 263"/>
                <a:gd name="T9" fmla="*/ 2147483646 h 365"/>
                <a:gd name="T10" fmla="*/ 2147483646 w 263"/>
                <a:gd name="T11" fmla="*/ 2147483646 h 365"/>
                <a:gd name="T12" fmla="*/ 2147483646 w 263"/>
                <a:gd name="T13" fmla="*/ 2147483646 h 365"/>
                <a:gd name="T14" fmla="*/ 2147483646 w 263"/>
                <a:gd name="T15" fmla="*/ 2147483646 h 365"/>
                <a:gd name="T16" fmla="*/ 2147483646 w 263"/>
                <a:gd name="T17" fmla="*/ 2147483646 h 365"/>
                <a:gd name="T18" fmla="*/ 2147483646 w 263"/>
                <a:gd name="T19" fmla="*/ 2147483646 h 365"/>
                <a:gd name="T20" fmla="*/ 2147483646 w 263"/>
                <a:gd name="T21" fmla="*/ 2147483646 h 365"/>
                <a:gd name="T22" fmla="*/ 2147483646 w 263"/>
                <a:gd name="T23" fmla="*/ 2147483646 h 365"/>
                <a:gd name="T24" fmla="*/ 2147483646 w 263"/>
                <a:gd name="T25" fmla="*/ 2147483646 h 365"/>
                <a:gd name="T26" fmla="*/ 2147483646 w 263"/>
                <a:gd name="T27" fmla="*/ 2147483646 h 365"/>
                <a:gd name="T28" fmla="*/ 2147483646 w 263"/>
                <a:gd name="T29" fmla="*/ 2147483646 h 365"/>
                <a:gd name="T30" fmla="*/ 2147483646 w 263"/>
                <a:gd name="T31" fmla="*/ 2147483646 h 365"/>
                <a:gd name="T32" fmla="*/ 2147483646 w 263"/>
                <a:gd name="T33" fmla="*/ 2147483646 h 365"/>
                <a:gd name="T34" fmla="*/ 2147483646 w 263"/>
                <a:gd name="T35" fmla="*/ 2147483646 h 365"/>
                <a:gd name="T36" fmla="*/ 2147483646 w 263"/>
                <a:gd name="T37" fmla="*/ 2147483646 h 365"/>
                <a:gd name="T38" fmla="*/ 2147483646 w 263"/>
                <a:gd name="T39" fmla="*/ 2147483646 h 365"/>
                <a:gd name="T40" fmla="*/ 2147483646 w 263"/>
                <a:gd name="T41" fmla="*/ 2147483646 h 365"/>
                <a:gd name="T42" fmla="*/ 2147483646 w 263"/>
                <a:gd name="T43" fmla="*/ 2147483646 h 365"/>
                <a:gd name="T44" fmla="*/ 2147483646 w 263"/>
                <a:gd name="T45" fmla="*/ 2147483646 h 365"/>
                <a:gd name="T46" fmla="*/ 2147483646 w 263"/>
                <a:gd name="T47" fmla="*/ 2147483646 h 365"/>
                <a:gd name="T48" fmla="*/ 2147483646 w 263"/>
                <a:gd name="T49" fmla="*/ 2147483646 h 365"/>
                <a:gd name="T50" fmla="*/ 2147483646 w 263"/>
                <a:gd name="T51" fmla="*/ 2147483646 h 365"/>
                <a:gd name="T52" fmla="*/ 2147483646 w 263"/>
                <a:gd name="T53" fmla="*/ 2147483646 h 365"/>
                <a:gd name="T54" fmla="*/ 1483116996 w 263"/>
                <a:gd name="T55" fmla="*/ 2147483646 h 365"/>
                <a:gd name="T56" fmla="*/ 0 w 263"/>
                <a:gd name="T57" fmla="*/ 2147483646 h 365"/>
                <a:gd name="T58" fmla="*/ 2147483646 w 263"/>
                <a:gd name="T59" fmla="*/ 2147483646 h 365"/>
                <a:gd name="T60" fmla="*/ 2147483646 w 263"/>
                <a:gd name="T61" fmla="*/ 1008529012 h 365"/>
                <a:gd name="T62" fmla="*/ 2147483646 w 263"/>
                <a:gd name="T63" fmla="*/ 0 h 365"/>
                <a:gd name="T64" fmla="*/ 2147483646 w 263"/>
                <a:gd name="T65" fmla="*/ 504264506 h 365"/>
                <a:gd name="T66" fmla="*/ 2147483646 w 263"/>
                <a:gd name="T67" fmla="*/ 2017058025 h 365"/>
                <a:gd name="T68" fmla="*/ 2147483646 w 263"/>
                <a:gd name="T69" fmla="*/ 2147483646 h 365"/>
                <a:gd name="T70" fmla="*/ 2147483646 w 263"/>
                <a:gd name="T71" fmla="*/ 2147483646 h 365"/>
                <a:gd name="T72" fmla="*/ 2147483646 w 263"/>
                <a:gd name="T73" fmla="*/ 2147483646 h 365"/>
                <a:gd name="T74" fmla="*/ 2147483646 w 263"/>
                <a:gd name="T75" fmla="*/ 2147483646 h 365"/>
                <a:gd name="T76" fmla="*/ 2147483646 w 263"/>
                <a:gd name="T77" fmla="*/ 2147483646 h 365"/>
                <a:gd name="T78" fmla="*/ 2147483646 w 263"/>
                <a:gd name="T79" fmla="*/ 2147483646 h 365"/>
                <a:gd name="T80" fmla="*/ 2147483646 w 263"/>
                <a:gd name="T81" fmla="*/ 2147483646 h 365"/>
                <a:gd name="T82" fmla="*/ 2147483646 w 263"/>
                <a:gd name="T83" fmla="*/ 2147483646 h 365"/>
                <a:gd name="T84" fmla="*/ 2147483646 w 263"/>
                <a:gd name="T85" fmla="*/ 2147483646 h 365"/>
                <a:gd name="T86" fmla="*/ 2147483646 w 263"/>
                <a:gd name="T87" fmla="*/ 2147483646 h 365"/>
                <a:gd name="T88" fmla="*/ 2147483646 w 263"/>
                <a:gd name="T89" fmla="*/ 2147483646 h 36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63"/>
                <a:gd name="T136" fmla="*/ 0 h 365"/>
                <a:gd name="T137" fmla="*/ 263 w 263"/>
                <a:gd name="T138" fmla="*/ 365 h 36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63" h="365">
                  <a:moveTo>
                    <a:pt x="245" y="126"/>
                  </a:moveTo>
                  <a:lnTo>
                    <a:pt x="260" y="179"/>
                  </a:lnTo>
                  <a:lnTo>
                    <a:pt x="263" y="241"/>
                  </a:lnTo>
                  <a:lnTo>
                    <a:pt x="255" y="305"/>
                  </a:lnTo>
                  <a:lnTo>
                    <a:pt x="236" y="365"/>
                  </a:lnTo>
                  <a:lnTo>
                    <a:pt x="236" y="357"/>
                  </a:lnTo>
                  <a:lnTo>
                    <a:pt x="238" y="336"/>
                  </a:lnTo>
                  <a:lnTo>
                    <a:pt x="241" y="302"/>
                  </a:lnTo>
                  <a:lnTo>
                    <a:pt x="241" y="264"/>
                  </a:lnTo>
                  <a:lnTo>
                    <a:pt x="239" y="219"/>
                  </a:lnTo>
                  <a:lnTo>
                    <a:pt x="234" y="176"/>
                  </a:lnTo>
                  <a:lnTo>
                    <a:pt x="221" y="137"/>
                  </a:lnTo>
                  <a:lnTo>
                    <a:pt x="203" y="104"/>
                  </a:lnTo>
                  <a:lnTo>
                    <a:pt x="202" y="102"/>
                  </a:lnTo>
                  <a:lnTo>
                    <a:pt x="198" y="97"/>
                  </a:lnTo>
                  <a:lnTo>
                    <a:pt x="191" y="90"/>
                  </a:lnTo>
                  <a:lnTo>
                    <a:pt x="181" y="81"/>
                  </a:lnTo>
                  <a:lnTo>
                    <a:pt x="170" y="72"/>
                  </a:lnTo>
                  <a:lnTo>
                    <a:pt x="156" y="61"/>
                  </a:lnTo>
                  <a:lnTo>
                    <a:pt x="141" y="50"/>
                  </a:lnTo>
                  <a:lnTo>
                    <a:pt x="123" y="40"/>
                  </a:lnTo>
                  <a:lnTo>
                    <a:pt x="103" y="31"/>
                  </a:lnTo>
                  <a:lnTo>
                    <a:pt x="84" y="26"/>
                  </a:lnTo>
                  <a:lnTo>
                    <a:pt x="63" y="22"/>
                  </a:lnTo>
                  <a:lnTo>
                    <a:pt x="43" y="20"/>
                  </a:lnTo>
                  <a:lnTo>
                    <a:pt x="27" y="19"/>
                  </a:lnTo>
                  <a:lnTo>
                    <a:pt x="13" y="19"/>
                  </a:lnTo>
                  <a:lnTo>
                    <a:pt x="3" y="16"/>
                  </a:lnTo>
                  <a:lnTo>
                    <a:pt x="0" y="13"/>
                  </a:lnTo>
                  <a:lnTo>
                    <a:pt x="17" y="6"/>
                  </a:lnTo>
                  <a:lnTo>
                    <a:pt x="35" y="2"/>
                  </a:lnTo>
                  <a:lnTo>
                    <a:pt x="53" y="0"/>
                  </a:lnTo>
                  <a:lnTo>
                    <a:pt x="73" y="1"/>
                  </a:lnTo>
                  <a:lnTo>
                    <a:pt x="91" y="4"/>
                  </a:lnTo>
                  <a:lnTo>
                    <a:pt x="110" y="8"/>
                  </a:lnTo>
                  <a:lnTo>
                    <a:pt x="127" y="13"/>
                  </a:lnTo>
                  <a:lnTo>
                    <a:pt x="143" y="20"/>
                  </a:lnTo>
                  <a:lnTo>
                    <a:pt x="159" y="30"/>
                  </a:lnTo>
                  <a:lnTo>
                    <a:pt x="174" y="40"/>
                  </a:lnTo>
                  <a:lnTo>
                    <a:pt x="188" y="50"/>
                  </a:lnTo>
                  <a:lnTo>
                    <a:pt x="200" y="62"/>
                  </a:lnTo>
                  <a:lnTo>
                    <a:pt x="213" y="75"/>
                  </a:lnTo>
                  <a:lnTo>
                    <a:pt x="224" y="90"/>
                  </a:lnTo>
                  <a:lnTo>
                    <a:pt x="235" y="107"/>
                  </a:lnTo>
                  <a:lnTo>
                    <a:pt x="245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1082675" y="4953000"/>
              <a:ext cx="258763" cy="177800"/>
            </a:xfrm>
            <a:custGeom>
              <a:avLst/>
              <a:gdLst>
                <a:gd name="T0" fmla="*/ 2147483646 w 327"/>
                <a:gd name="T1" fmla="*/ 2147483646 h 226"/>
                <a:gd name="T2" fmla="*/ 2147483646 w 327"/>
                <a:gd name="T3" fmla="*/ 2147483646 h 226"/>
                <a:gd name="T4" fmla="*/ 2147483646 w 327"/>
                <a:gd name="T5" fmla="*/ 2147483646 h 226"/>
                <a:gd name="T6" fmla="*/ 2147483646 w 327"/>
                <a:gd name="T7" fmla="*/ 2147483646 h 226"/>
                <a:gd name="T8" fmla="*/ 2147483646 w 327"/>
                <a:gd name="T9" fmla="*/ 2147483646 h 226"/>
                <a:gd name="T10" fmla="*/ 2147483646 w 327"/>
                <a:gd name="T11" fmla="*/ 2147483646 h 226"/>
                <a:gd name="T12" fmla="*/ 2147483646 w 327"/>
                <a:gd name="T13" fmla="*/ 2147483646 h 226"/>
                <a:gd name="T14" fmla="*/ 2147483646 w 327"/>
                <a:gd name="T15" fmla="*/ 2147483646 h 226"/>
                <a:gd name="T16" fmla="*/ 2147483646 w 327"/>
                <a:gd name="T17" fmla="*/ 2147483646 h 226"/>
                <a:gd name="T18" fmla="*/ 2147483646 w 327"/>
                <a:gd name="T19" fmla="*/ 2147483646 h 226"/>
                <a:gd name="T20" fmla="*/ 2147483646 w 327"/>
                <a:gd name="T21" fmla="*/ 2147483646 h 226"/>
                <a:gd name="T22" fmla="*/ 2147483646 w 327"/>
                <a:gd name="T23" fmla="*/ 2147483646 h 226"/>
                <a:gd name="T24" fmla="*/ 2147483646 w 327"/>
                <a:gd name="T25" fmla="*/ 2147483646 h 226"/>
                <a:gd name="T26" fmla="*/ 2147483646 w 327"/>
                <a:gd name="T27" fmla="*/ 2147483646 h 226"/>
                <a:gd name="T28" fmla="*/ 2147483646 w 327"/>
                <a:gd name="T29" fmla="*/ 2147483646 h 226"/>
                <a:gd name="T30" fmla="*/ 2147483646 w 327"/>
                <a:gd name="T31" fmla="*/ 2147483646 h 226"/>
                <a:gd name="T32" fmla="*/ 2147483646 w 327"/>
                <a:gd name="T33" fmla="*/ 2147483646 h 226"/>
                <a:gd name="T34" fmla="*/ 2147483646 w 327"/>
                <a:gd name="T35" fmla="*/ 2147483646 h 226"/>
                <a:gd name="T36" fmla="*/ 2147483646 w 327"/>
                <a:gd name="T37" fmla="*/ 2147483646 h 226"/>
                <a:gd name="T38" fmla="*/ 1981903801 w 327"/>
                <a:gd name="T39" fmla="*/ 2147483646 h 226"/>
                <a:gd name="T40" fmla="*/ 0 w 327"/>
                <a:gd name="T41" fmla="*/ 2147483646 h 226"/>
                <a:gd name="T42" fmla="*/ 0 w 327"/>
                <a:gd name="T43" fmla="*/ 2147483646 h 226"/>
                <a:gd name="T44" fmla="*/ 2147483646 w 327"/>
                <a:gd name="T45" fmla="*/ 2147483646 h 226"/>
                <a:gd name="T46" fmla="*/ 2147483646 w 327"/>
                <a:gd name="T47" fmla="*/ 2147483646 h 226"/>
                <a:gd name="T48" fmla="*/ 2147483646 w 327"/>
                <a:gd name="T49" fmla="*/ 2147483646 h 226"/>
                <a:gd name="T50" fmla="*/ 2147483646 w 327"/>
                <a:gd name="T51" fmla="*/ 2147483646 h 226"/>
                <a:gd name="T52" fmla="*/ 2147483646 w 327"/>
                <a:gd name="T53" fmla="*/ 2147483646 h 226"/>
                <a:gd name="T54" fmla="*/ 2147483646 w 327"/>
                <a:gd name="T55" fmla="*/ 2147483646 h 226"/>
                <a:gd name="T56" fmla="*/ 2147483646 w 327"/>
                <a:gd name="T57" fmla="*/ 2147483646 h 226"/>
                <a:gd name="T58" fmla="*/ 2147483646 w 327"/>
                <a:gd name="T59" fmla="*/ 2147483646 h 226"/>
                <a:gd name="T60" fmla="*/ 2147483646 w 327"/>
                <a:gd name="T61" fmla="*/ 1460692298 h 226"/>
                <a:gd name="T62" fmla="*/ 2147483646 w 327"/>
                <a:gd name="T63" fmla="*/ 0 h 226"/>
                <a:gd name="T64" fmla="*/ 2147483646 w 327"/>
                <a:gd name="T65" fmla="*/ 0 h 226"/>
                <a:gd name="T66" fmla="*/ 2147483646 w 327"/>
                <a:gd name="T67" fmla="*/ 973587957 h 226"/>
                <a:gd name="T68" fmla="*/ 2147483646 w 327"/>
                <a:gd name="T69" fmla="*/ 1460692298 h 226"/>
                <a:gd name="T70" fmla="*/ 2147483646 w 327"/>
                <a:gd name="T71" fmla="*/ 2147483646 h 226"/>
                <a:gd name="T72" fmla="*/ 2147483646 w 327"/>
                <a:gd name="T73" fmla="*/ 2147483646 h 226"/>
                <a:gd name="T74" fmla="*/ 2147483646 w 327"/>
                <a:gd name="T75" fmla="*/ 2147483646 h 226"/>
                <a:gd name="T76" fmla="*/ 2147483646 w 327"/>
                <a:gd name="T77" fmla="*/ 2147483646 h 226"/>
                <a:gd name="T78" fmla="*/ 2147483646 w 327"/>
                <a:gd name="T79" fmla="*/ 2147483646 h 226"/>
                <a:gd name="T80" fmla="*/ 2147483646 w 327"/>
                <a:gd name="T81" fmla="*/ 2147483646 h 22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7"/>
                <a:gd name="T124" fmla="*/ 0 h 226"/>
                <a:gd name="T125" fmla="*/ 327 w 327"/>
                <a:gd name="T126" fmla="*/ 226 h 22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7" h="226">
                  <a:moveTo>
                    <a:pt x="327" y="24"/>
                  </a:moveTo>
                  <a:lnTo>
                    <a:pt x="323" y="24"/>
                  </a:lnTo>
                  <a:lnTo>
                    <a:pt x="313" y="24"/>
                  </a:lnTo>
                  <a:lnTo>
                    <a:pt x="296" y="24"/>
                  </a:lnTo>
                  <a:lnTo>
                    <a:pt x="277" y="24"/>
                  </a:lnTo>
                  <a:lnTo>
                    <a:pt x="255" y="24"/>
                  </a:lnTo>
                  <a:lnTo>
                    <a:pt x="231" y="25"/>
                  </a:lnTo>
                  <a:lnTo>
                    <a:pt x="209" y="28"/>
                  </a:lnTo>
                  <a:lnTo>
                    <a:pt x="189" y="31"/>
                  </a:lnTo>
                  <a:lnTo>
                    <a:pt x="149" y="44"/>
                  </a:lnTo>
                  <a:lnTo>
                    <a:pt x="114" y="59"/>
                  </a:lnTo>
                  <a:lnTo>
                    <a:pt x="84" y="78"/>
                  </a:lnTo>
                  <a:lnTo>
                    <a:pt x="57" y="101"/>
                  </a:lnTo>
                  <a:lnTo>
                    <a:pt x="38" y="126"/>
                  </a:lnTo>
                  <a:lnTo>
                    <a:pt x="25" y="156"/>
                  </a:lnTo>
                  <a:lnTo>
                    <a:pt x="20" y="189"/>
                  </a:lnTo>
                  <a:lnTo>
                    <a:pt x="21" y="226"/>
                  </a:lnTo>
                  <a:lnTo>
                    <a:pt x="17" y="223"/>
                  </a:lnTo>
                  <a:lnTo>
                    <a:pt x="11" y="214"/>
                  </a:lnTo>
                  <a:lnTo>
                    <a:pt x="4" y="201"/>
                  </a:lnTo>
                  <a:lnTo>
                    <a:pt x="0" y="180"/>
                  </a:lnTo>
                  <a:lnTo>
                    <a:pt x="0" y="155"/>
                  </a:lnTo>
                  <a:lnTo>
                    <a:pt x="7" y="127"/>
                  </a:lnTo>
                  <a:lnTo>
                    <a:pt x="24" y="94"/>
                  </a:lnTo>
                  <a:lnTo>
                    <a:pt x="53" y="57"/>
                  </a:lnTo>
                  <a:lnTo>
                    <a:pt x="71" y="42"/>
                  </a:lnTo>
                  <a:lnTo>
                    <a:pt x="91" y="30"/>
                  </a:lnTo>
                  <a:lnTo>
                    <a:pt x="113" y="20"/>
                  </a:lnTo>
                  <a:lnTo>
                    <a:pt x="136" y="12"/>
                  </a:lnTo>
                  <a:lnTo>
                    <a:pt x="160" y="7"/>
                  </a:lnTo>
                  <a:lnTo>
                    <a:pt x="185" y="3"/>
                  </a:lnTo>
                  <a:lnTo>
                    <a:pt x="209" y="0"/>
                  </a:lnTo>
                  <a:lnTo>
                    <a:pt x="232" y="0"/>
                  </a:lnTo>
                  <a:lnTo>
                    <a:pt x="252" y="2"/>
                  </a:lnTo>
                  <a:lnTo>
                    <a:pt x="267" y="3"/>
                  </a:lnTo>
                  <a:lnTo>
                    <a:pt x="280" y="5"/>
                  </a:lnTo>
                  <a:lnTo>
                    <a:pt x="289" y="7"/>
                  </a:lnTo>
                  <a:lnTo>
                    <a:pt x="299" y="10"/>
                  </a:lnTo>
                  <a:lnTo>
                    <a:pt x="307" y="14"/>
                  </a:lnTo>
                  <a:lnTo>
                    <a:pt x="316" y="19"/>
                  </a:lnTo>
                  <a:lnTo>
                    <a:pt x="327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6"/>
            <p:cNvSpPr>
              <a:spLocks/>
            </p:cNvSpPr>
            <p:nvPr/>
          </p:nvSpPr>
          <p:spPr bwMode="auto">
            <a:xfrm>
              <a:off x="1123950" y="5010150"/>
              <a:ext cx="103188" cy="61913"/>
            </a:xfrm>
            <a:custGeom>
              <a:avLst/>
              <a:gdLst>
                <a:gd name="T0" fmla="*/ 0 w 130"/>
                <a:gd name="T1" fmla="*/ 2147483646 h 79"/>
                <a:gd name="T2" fmla="*/ 2147483646 w 130"/>
                <a:gd name="T3" fmla="*/ 2147483646 h 79"/>
                <a:gd name="T4" fmla="*/ 2147483646 w 130"/>
                <a:gd name="T5" fmla="*/ 2147483646 h 79"/>
                <a:gd name="T6" fmla="*/ 2147483646 w 130"/>
                <a:gd name="T7" fmla="*/ 2147483646 h 79"/>
                <a:gd name="T8" fmla="*/ 2147483646 w 130"/>
                <a:gd name="T9" fmla="*/ 2147483646 h 79"/>
                <a:gd name="T10" fmla="*/ 2147483646 w 130"/>
                <a:gd name="T11" fmla="*/ 2147483646 h 79"/>
                <a:gd name="T12" fmla="*/ 2147483646 w 130"/>
                <a:gd name="T13" fmla="*/ 2147483646 h 79"/>
                <a:gd name="T14" fmla="*/ 2147483646 w 130"/>
                <a:gd name="T15" fmla="*/ 1925515460 h 79"/>
                <a:gd name="T16" fmla="*/ 2147483646 w 130"/>
                <a:gd name="T17" fmla="*/ 0 h 79"/>
                <a:gd name="T18" fmla="*/ 2147483646 w 130"/>
                <a:gd name="T19" fmla="*/ 962450908 h 79"/>
                <a:gd name="T20" fmla="*/ 2147483646 w 130"/>
                <a:gd name="T21" fmla="*/ 2147483646 h 79"/>
                <a:gd name="T22" fmla="*/ 2147483646 w 130"/>
                <a:gd name="T23" fmla="*/ 2147483646 h 79"/>
                <a:gd name="T24" fmla="*/ 2147483646 w 130"/>
                <a:gd name="T25" fmla="*/ 2147483646 h 79"/>
                <a:gd name="T26" fmla="*/ 2147483646 w 130"/>
                <a:gd name="T27" fmla="*/ 2147483646 h 79"/>
                <a:gd name="T28" fmla="*/ 2147483646 w 130"/>
                <a:gd name="T29" fmla="*/ 2147483646 h 79"/>
                <a:gd name="T30" fmla="*/ 2147483646 w 130"/>
                <a:gd name="T31" fmla="*/ 2147483646 h 79"/>
                <a:gd name="T32" fmla="*/ 2147483646 w 130"/>
                <a:gd name="T33" fmla="*/ 2147483646 h 79"/>
                <a:gd name="T34" fmla="*/ 0 w 130"/>
                <a:gd name="T35" fmla="*/ 2147483646 h 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0"/>
                <a:gd name="T55" fmla="*/ 0 h 79"/>
                <a:gd name="T56" fmla="*/ 130 w 130"/>
                <a:gd name="T57" fmla="*/ 79 h 7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0" h="79">
                  <a:moveTo>
                    <a:pt x="0" y="73"/>
                  </a:moveTo>
                  <a:lnTo>
                    <a:pt x="21" y="66"/>
                  </a:lnTo>
                  <a:lnTo>
                    <a:pt x="43" y="57"/>
                  </a:lnTo>
                  <a:lnTo>
                    <a:pt x="64" y="46"/>
                  </a:lnTo>
                  <a:lnTo>
                    <a:pt x="83" y="33"/>
                  </a:lnTo>
                  <a:lnTo>
                    <a:pt x="101" y="22"/>
                  </a:lnTo>
                  <a:lnTo>
                    <a:pt x="115" y="11"/>
                  </a:lnTo>
                  <a:lnTo>
                    <a:pt x="125" y="4"/>
                  </a:lnTo>
                  <a:lnTo>
                    <a:pt x="129" y="0"/>
                  </a:lnTo>
                  <a:lnTo>
                    <a:pt x="130" y="2"/>
                  </a:lnTo>
                  <a:lnTo>
                    <a:pt x="123" y="11"/>
                  </a:lnTo>
                  <a:lnTo>
                    <a:pt x="112" y="22"/>
                  </a:lnTo>
                  <a:lnTo>
                    <a:pt x="98" y="36"/>
                  </a:lnTo>
                  <a:lnTo>
                    <a:pt x="80" y="50"/>
                  </a:lnTo>
                  <a:lnTo>
                    <a:pt x="62" y="62"/>
                  </a:lnTo>
                  <a:lnTo>
                    <a:pt x="44" y="72"/>
                  </a:lnTo>
                  <a:lnTo>
                    <a:pt x="29" y="79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7"/>
            <p:cNvSpPr>
              <a:spLocks/>
            </p:cNvSpPr>
            <p:nvPr/>
          </p:nvSpPr>
          <p:spPr bwMode="auto">
            <a:xfrm>
              <a:off x="1200150" y="5089525"/>
              <a:ext cx="319088" cy="361950"/>
            </a:xfrm>
            <a:custGeom>
              <a:avLst/>
              <a:gdLst>
                <a:gd name="T0" fmla="*/ 2147483646 w 401"/>
                <a:gd name="T1" fmla="*/ 2147483646 h 456"/>
                <a:gd name="T2" fmla="*/ 2147483646 w 401"/>
                <a:gd name="T3" fmla="*/ 2147483646 h 456"/>
                <a:gd name="T4" fmla="*/ 2147483646 w 401"/>
                <a:gd name="T5" fmla="*/ 2147483646 h 456"/>
                <a:gd name="T6" fmla="*/ 2147483646 w 401"/>
                <a:gd name="T7" fmla="*/ 2147483646 h 456"/>
                <a:gd name="T8" fmla="*/ 2147483646 w 401"/>
                <a:gd name="T9" fmla="*/ 2147483646 h 456"/>
                <a:gd name="T10" fmla="*/ 2147483646 w 401"/>
                <a:gd name="T11" fmla="*/ 2147483646 h 456"/>
                <a:gd name="T12" fmla="*/ 2147483646 w 401"/>
                <a:gd name="T13" fmla="*/ 2147483646 h 456"/>
                <a:gd name="T14" fmla="*/ 2147483646 w 401"/>
                <a:gd name="T15" fmla="*/ 2147483646 h 456"/>
                <a:gd name="T16" fmla="*/ 2147483646 w 401"/>
                <a:gd name="T17" fmla="*/ 2147483646 h 456"/>
                <a:gd name="T18" fmla="*/ 2147483646 w 401"/>
                <a:gd name="T19" fmla="*/ 2147483646 h 456"/>
                <a:gd name="T20" fmla="*/ 2147483646 w 401"/>
                <a:gd name="T21" fmla="*/ 2147483646 h 456"/>
                <a:gd name="T22" fmla="*/ 2147483646 w 401"/>
                <a:gd name="T23" fmla="*/ 2147483646 h 456"/>
                <a:gd name="T24" fmla="*/ 2147483646 w 401"/>
                <a:gd name="T25" fmla="*/ 2147483646 h 456"/>
                <a:gd name="T26" fmla="*/ 2147483646 w 401"/>
                <a:gd name="T27" fmla="*/ 2147483646 h 456"/>
                <a:gd name="T28" fmla="*/ 2147483646 w 401"/>
                <a:gd name="T29" fmla="*/ 2147483646 h 456"/>
                <a:gd name="T30" fmla="*/ 2147483646 w 401"/>
                <a:gd name="T31" fmla="*/ 2147483646 h 456"/>
                <a:gd name="T32" fmla="*/ 2147483646 w 401"/>
                <a:gd name="T33" fmla="*/ 2147483646 h 456"/>
                <a:gd name="T34" fmla="*/ 2147483646 w 401"/>
                <a:gd name="T35" fmla="*/ 2147483646 h 456"/>
                <a:gd name="T36" fmla="*/ 2147483646 w 401"/>
                <a:gd name="T37" fmla="*/ 2147483646 h 456"/>
                <a:gd name="T38" fmla="*/ 2147483646 w 401"/>
                <a:gd name="T39" fmla="*/ 2147483646 h 456"/>
                <a:gd name="T40" fmla="*/ 2147483646 w 401"/>
                <a:gd name="T41" fmla="*/ 2147483646 h 456"/>
                <a:gd name="T42" fmla="*/ 2147483646 w 401"/>
                <a:gd name="T43" fmla="*/ 2147483646 h 456"/>
                <a:gd name="T44" fmla="*/ 2147483646 w 401"/>
                <a:gd name="T45" fmla="*/ 2147483646 h 456"/>
                <a:gd name="T46" fmla="*/ 2147483646 w 401"/>
                <a:gd name="T47" fmla="*/ 2147483646 h 456"/>
                <a:gd name="T48" fmla="*/ 2147483646 w 401"/>
                <a:gd name="T49" fmla="*/ 2147483646 h 456"/>
                <a:gd name="T50" fmla="*/ 2147483646 w 401"/>
                <a:gd name="T51" fmla="*/ 2147483646 h 456"/>
                <a:gd name="T52" fmla="*/ 2147483646 w 401"/>
                <a:gd name="T53" fmla="*/ 2147483646 h 456"/>
                <a:gd name="T54" fmla="*/ 2147483646 w 401"/>
                <a:gd name="T55" fmla="*/ 2147483646 h 456"/>
                <a:gd name="T56" fmla="*/ 2147483646 w 401"/>
                <a:gd name="T57" fmla="*/ 2147483646 h 456"/>
                <a:gd name="T58" fmla="*/ 2147483646 w 401"/>
                <a:gd name="T59" fmla="*/ 2147483646 h 456"/>
                <a:gd name="T60" fmla="*/ 2147483646 w 401"/>
                <a:gd name="T61" fmla="*/ 2147483646 h 456"/>
                <a:gd name="T62" fmla="*/ 2147483646 w 401"/>
                <a:gd name="T63" fmla="*/ 2147483646 h 456"/>
                <a:gd name="T64" fmla="*/ 2147483646 w 401"/>
                <a:gd name="T65" fmla="*/ 2147483646 h 456"/>
                <a:gd name="T66" fmla="*/ 2147483646 w 401"/>
                <a:gd name="T67" fmla="*/ 2147483646 h 456"/>
                <a:gd name="T68" fmla="*/ 2147483646 w 401"/>
                <a:gd name="T69" fmla="*/ 2147483646 h 456"/>
                <a:gd name="T70" fmla="*/ 2147483646 w 401"/>
                <a:gd name="T71" fmla="*/ 2147483646 h 456"/>
                <a:gd name="T72" fmla="*/ 2147483646 w 401"/>
                <a:gd name="T73" fmla="*/ 2147483646 h 456"/>
                <a:gd name="T74" fmla="*/ 2147483646 w 401"/>
                <a:gd name="T75" fmla="*/ 2147483646 h 456"/>
                <a:gd name="T76" fmla="*/ 2147483646 w 401"/>
                <a:gd name="T77" fmla="*/ 2147483646 h 456"/>
                <a:gd name="T78" fmla="*/ 2147483646 w 401"/>
                <a:gd name="T79" fmla="*/ 2147483646 h 456"/>
                <a:gd name="T80" fmla="*/ 2147483646 w 401"/>
                <a:gd name="T81" fmla="*/ 2147483646 h 456"/>
                <a:gd name="T82" fmla="*/ 2147483646 w 401"/>
                <a:gd name="T83" fmla="*/ 2147483646 h 456"/>
                <a:gd name="T84" fmla="*/ 2147483646 w 401"/>
                <a:gd name="T85" fmla="*/ 2147483646 h 456"/>
                <a:gd name="T86" fmla="*/ 2147483646 w 401"/>
                <a:gd name="T87" fmla="*/ 2147483646 h 456"/>
                <a:gd name="T88" fmla="*/ 2147483646 w 401"/>
                <a:gd name="T89" fmla="*/ 2147483646 h 456"/>
                <a:gd name="T90" fmla="*/ 2147483646 w 401"/>
                <a:gd name="T91" fmla="*/ 2147483646 h 456"/>
                <a:gd name="T92" fmla="*/ 0 w 401"/>
                <a:gd name="T93" fmla="*/ 2147483646 h 456"/>
                <a:gd name="T94" fmla="*/ 2147483646 w 401"/>
                <a:gd name="T95" fmla="*/ 2147483646 h 456"/>
                <a:gd name="T96" fmla="*/ 2147483646 w 401"/>
                <a:gd name="T97" fmla="*/ 2147483646 h 456"/>
                <a:gd name="T98" fmla="*/ 2147483646 w 401"/>
                <a:gd name="T99" fmla="*/ 2147483646 h 456"/>
                <a:gd name="T100" fmla="*/ 2147483646 w 401"/>
                <a:gd name="T101" fmla="*/ 2147483646 h 456"/>
                <a:gd name="T102" fmla="*/ 2147483646 w 401"/>
                <a:gd name="T103" fmla="*/ 2147483646 h 456"/>
                <a:gd name="T104" fmla="*/ 2147483646 w 401"/>
                <a:gd name="T105" fmla="*/ 2147483646 h 456"/>
                <a:gd name="T106" fmla="*/ 2147483646 w 401"/>
                <a:gd name="T107" fmla="*/ 2147483646 h 456"/>
                <a:gd name="T108" fmla="*/ 2147483646 w 401"/>
                <a:gd name="T109" fmla="*/ 2147483646 h 45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01"/>
                <a:gd name="T166" fmla="*/ 0 h 456"/>
                <a:gd name="T167" fmla="*/ 401 w 401"/>
                <a:gd name="T168" fmla="*/ 456 h 45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01" h="456">
                  <a:moveTo>
                    <a:pt x="161" y="93"/>
                  </a:moveTo>
                  <a:lnTo>
                    <a:pt x="167" y="82"/>
                  </a:lnTo>
                  <a:lnTo>
                    <a:pt x="174" y="69"/>
                  </a:lnTo>
                  <a:lnTo>
                    <a:pt x="182" y="58"/>
                  </a:lnTo>
                  <a:lnTo>
                    <a:pt x="196" y="54"/>
                  </a:lnTo>
                  <a:lnTo>
                    <a:pt x="201" y="65"/>
                  </a:lnTo>
                  <a:lnTo>
                    <a:pt x="204" y="79"/>
                  </a:lnTo>
                  <a:lnTo>
                    <a:pt x="207" y="93"/>
                  </a:lnTo>
                  <a:lnTo>
                    <a:pt x="208" y="101"/>
                  </a:lnTo>
                  <a:lnTo>
                    <a:pt x="214" y="93"/>
                  </a:lnTo>
                  <a:lnTo>
                    <a:pt x="218" y="85"/>
                  </a:lnTo>
                  <a:lnTo>
                    <a:pt x="224" y="76"/>
                  </a:lnTo>
                  <a:lnTo>
                    <a:pt x="228" y="68"/>
                  </a:lnTo>
                  <a:lnTo>
                    <a:pt x="233" y="61"/>
                  </a:lnTo>
                  <a:lnTo>
                    <a:pt x="240" y="54"/>
                  </a:lnTo>
                  <a:lnTo>
                    <a:pt x="249" y="50"/>
                  </a:lnTo>
                  <a:lnTo>
                    <a:pt x="258" y="47"/>
                  </a:lnTo>
                  <a:lnTo>
                    <a:pt x="260" y="47"/>
                  </a:lnTo>
                  <a:lnTo>
                    <a:pt x="261" y="54"/>
                  </a:lnTo>
                  <a:lnTo>
                    <a:pt x="263" y="64"/>
                  </a:lnTo>
                  <a:lnTo>
                    <a:pt x="265" y="78"/>
                  </a:lnTo>
                  <a:lnTo>
                    <a:pt x="271" y="93"/>
                  </a:lnTo>
                  <a:lnTo>
                    <a:pt x="278" y="108"/>
                  </a:lnTo>
                  <a:lnTo>
                    <a:pt x="288" y="123"/>
                  </a:lnTo>
                  <a:lnTo>
                    <a:pt x="301" y="137"/>
                  </a:lnTo>
                  <a:lnTo>
                    <a:pt x="303" y="128"/>
                  </a:lnTo>
                  <a:lnTo>
                    <a:pt x="304" y="119"/>
                  </a:lnTo>
                  <a:lnTo>
                    <a:pt x="308" y="111"/>
                  </a:lnTo>
                  <a:lnTo>
                    <a:pt x="313" y="103"/>
                  </a:lnTo>
                  <a:lnTo>
                    <a:pt x="318" y="98"/>
                  </a:lnTo>
                  <a:lnTo>
                    <a:pt x="324" y="96"/>
                  </a:lnTo>
                  <a:lnTo>
                    <a:pt x="329" y="93"/>
                  </a:lnTo>
                  <a:lnTo>
                    <a:pt x="336" y="91"/>
                  </a:lnTo>
                  <a:lnTo>
                    <a:pt x="343" y="91"/>
                  </a:lnTo>
                  <a:lnTo>
                    <a:pt x="350" y="91"/>
                  </a:lnTo>
                  <a:lnTo>
                    <a:pt x="356" y="91"/>
                  </a:lnTo>
                  <a:lnTo>
                    <a:pt x="363" y="93"/>
                  </a:lnTo>
                  <a:lnTo>
                    <a:pt x="378" y="103"/>
                  </a:lnTo>
                  <a:lnTo>
                    <a:pt x="390" y="112"/>
                  </a:lnTo>
                  <a:lnTo>
                    <a:pt x="399" y="126"/>
                  </a:lnTo>
                  <a:lnTo>
                    <a:pt x="401" y="143"/>
                  </a:lnTo>
                  <a:lnTo>
                    <a:pt x="399" y="179"/>
                  </a:lnTo>
                  <a:lnTo>
                    <a:pt x="389" y="205"/>
                  </a:lnTo>
                  <a:lnTo>
                    <a:pt x="378" y="221"/>
                  </a:lnTo>
                  <a:lnTo>
                    <a:pt x="372" y="226"/>
                  </a:lnTo>
                  <a:lnTo>
                    <a:pt x="372" y="274"/>
                  </a:lnTo>
                  <a:lnTo>
                    <a:pt x="363" y="315"/>
                  </a:lnTo>
                  <a:lnTo>
                    <a:pt x="347" y="349"/>
                  </a:lnTo>
                  <a:lnTo>
                    <a:pt x="328" y="376"/>
                  </a:lnTo>
                  <a:lnTo>
                    <a:pt x="310" y="399"/>
                  </a:lnTo>
                  <a:lnTo>
                    <a:pt x="292" y="413"/>
                  </a:lnTo>
                  <a:lnTo>
                    <a:pt x="279" y="422"/>
                  </a:lnTo>
                  <a:lnTo>
                    <a:pt x="275" y="425"/>
                  </a:lnTo>
                  <a:lnTo>
                    <a:pt x="251" y="435"/>
                  </a:lnTo>
                  <a:lnTo>
                    <a:pt x="229" y="443"/>
                  </a:lnTo>
                  <a:lnTo>
                    <a:pt x="208" y="450"/>
                  </a:lnTo>
                  <a:lnTo>
                    <a:pt x="187" y="454"/>
                  </a:lnTo>
                  <a:lnTo>
                    <a:pt x="168" y="456"/>
                  </a:lnTo>
                  <a:lnTo>
                    <a:pt x="147" y="456"/>
                  </a:lnTo>
                  <a:lnTo>
                    <a:pt x="126" y="451"/>
                  </a:lnTo>
                  <a:lnTo>
                    <a:pt x="104" y="444"/>
                  </a:lnTo>
                  <a:lnTo>
                    <a:pt x="106" y="444"/>
                  </a:lnTo>
                  <a:lnTo>
                    <a:pt x="115" y="443"/>
                  </a:lnTo>
                  <a:lnTo>
                    <a:pt x="129" y="442"/>
                  </a:lnTo>
                  <a:lnTo>
                    <a:pt x="150" y="439"/>
                  </a:lnTo>
                  <a:lnTo>
                    <a:pt x="172" y="435"/>
                  </a:lnTo>
                  <a:lnTo>
                    <a:pt x="197" y="429"/>
                  </a:lnTo>
                  <a:lnTo>
                    <a:pt x="224" y="422"/>
                  </a:lnTo>
                  <a:lnTo>
                    <a:pt x="249" y="411"/>
                  </a:lnTo>
                  <a:lnTo>
                    <a:pt x="264" y="401"/>
                  </a:lnTo>
                  <a:lnTo>
                    <a:pt x="279" y="392"/>
                  </a:lnTo>
                  <a:lnTo>
                    <a:pt x="293" y="379"/>
                  </a:lnTo>
                  <a:lnTo>
                    <a:pt x="307" y="365"/>
                  </a:lnTo>
                  <a:lnTo>
                    <a:pt x="319" y="350"/>
                  </a:lnTo>
                  <a:lnTo>
                    <a:pt x="329" y="335"/>
                  </a:lnTo>
                  <a:lnTo>
                    <a:pt x="338" y="318"/>
                  </a:lnTo>
                  <a:lnTo>
                    <a:pt x="343" y="301"/>
                  </a:lnTo>
                  <a:lnTo>
                    <a:pt x="344" y="290"/>
                  </a:lnTo>
                  <a:lnTo>
                    <a:pt x="347" y="265"/>
                  </a:lnTo>
                  <a:lnTo>
                    <a:pt x="350" y="235"/>
                  </a:lnTo>
                  <a:lnTo>
                    <a:pt x="354" y="208"/>
                  </a:lnTo>
                  <a:lnTo>
                    <a:pt x="369" y="197"/>
                  </a:lnTo>
                  <a:lnTo>
                    <a:pt x="381" y="173"/>
                  </a:lnTo>
                  <a:lnTo>
                    <a:pt x="386" y="147"/>
                  </a:lnTo>
                  <a:lnTo>
                    <a:pt x="382" y="123"/>
                  </a:lnTo>
                  <a:lnTo>
                    <a:pt x="375" y="118"/>
                  </a:lnTo>
                  <a:lnTo>
                    <a:pt x="367" y="114"/>
                  </a:lnTo>
                  <a:lnTo>
                    <a:pt x="358" y="112"/>
                  </a:lnTo>
                  <a:lnTo>
                    <a:pt x="349" y="114"/>
                  </a:lnTo>
                  <a:lnTo>
                    <a:pt x="339" y="117"/>
                  </a:lnTo>
                  <a:lnTo>
                    <a:pt x="333" y="123"/>
                  </a:lnTo>
                  <a:lnTo>
                    <a:pt x="329" y="130"/>
                  </a:lnTo>
                  <a:lnTo>
                    <a:pt x="325" y="137"/>
                  </a:lnTo>
                  <a:lnTo>
                    <a:pt x="322" y="144"/>
                  </a:lnTo>
                  <a:lnTo>
                    <a:pt x="318" y="151"/>
                  </a:lnTo>
                  <a:lnTo>
                    <a:pt x="311" y="155"/>
                  </a:lnTo>
                  <a:lnTo>
                    <a:pt x="301" y="157"/>
                  </a:lnTo>
                  <a:lnTo>
                    <a:pt x="292" y="151"/>
                  </a:lnTo>
                  <a:lnTo>
                    <a:pt x="282" y="142"/>
                  </a:lnTo>
                  <a:lnTo>
                    <a:pt x="274" y="130"/>
                  </a:lnTo>
                  <a:lnTo>
                    <a:pt x="265" y="118"/>
                  </a:lnTo>
                  <a:lnTo>
                    <a:pt x="260" y="105"/>
                  </a:lnTo>
                  <a:lnTo>
                    <a:pt x="254" y="96"/>
                  </a:lnTo>
                  <a:lnTo>
                    <a:pt x="250" y="87"/>
                  </a:lnTo>
                  <a:lnTo>
                    <a:pt x="249" y="85"/>
                  </a:lnTo>
                  <a:lnTo>
                    <a:pt x="238" y="98"/>
                  </a:lnTo>
                  <a:lnTo>
                    <a:pt x="229" y="112"/>
                  </a:lnTo>
                  <a:lnTo>
                    <a:pt x="221" y="126"/>
                  </a:lnTo>
                  <a:lnTo>
                    <a:pt x="212" y="140"/>
                  </a:lnTo>
                  <a:lnTo>
                    <a:pt x="203" y="136"/>
                  </a:lnTo>
                  <a:lnTo>
                    <a:pt x="196" y="123"/>
                  </a:lnTo>
                  <a:lnTo>
                    <a:pt x="190" y="110"/>
                  </a:lnTo>
                  <a:lnTo>
                    <a:pt x="186" y="101"/>
                  </a:lnTo>
                  <a:lnTo>
                    <a:pt x="182" y="117"/>
                  </a:lnTo>
                  <a:lnTo>
                    <a:pt x="178" y="132"/>
                  </a:lnTo>
                  <a:lnTo>
                    <a:pt x="175" y="147"/>
                  </a:lnTo>
                  <a:lnTo>
                    <a:pt x="169" y="161"/>
                  </a:lnTo>
                  <a:lnTo>
                    <a:pt x="160" y="148"/>
                  </a:lnTo>
                  <a:lnTo>
                    <a:pt x="150" y="122"/>
                  </a:lnTo>
                  <a:lnTo>
                    <a:pt x="142" y="94"/>
                  </a:lnTo>
                  <a:lnTo>
                    <a:pt x="136" y="72"/>
                  </a:lnTo>
                  <a:lnTo>
                    <a:pt x="129" y="89"/>
                  </a:lnTo>
                  <a:lnTo>
                    <a:pt x="118" y="108"/>
                  </a:lnTo>
                  <a:lnTo>
                    <a:pt x="104" y="128"/>
                  </a:lnTo>
                  <a:lnTo>
                    <a:pt x="90" y="146"/>
                  </a:lnTo>
                  <a:lnTo>
                    <a:pt x="75" y="162"/>
                  </a:lnTo>
                  <a:lnTo>
                    <a:pt x="62" y="173"/>
                  </a:lnTo>
                  <a:lnTo>
                    <a:pt x="53" y="182"/>
                  </a:lnTo>
                  <a:lnTo>
                    <a:pt x="49" y="182"/>
                  </a:lnTo>
                  <a:lnTo>
                    <a:pt x="54" y="164"/>
                  </a:lnTo>
                  <a:lnTo>
                    <a:pt x="57" y="146"/>
                  </a:lnTo>
                  <a:lnTo>
                    <a:pt x="60" y="126"/>
                  </a:lnTo>
                  <a:lnTo>
                    <a:pt x="60" y="107"/>
                  </a:lnTo>
                  <a:lnTo>
                    <a:pt x="50" y="115"/>
                  </a:lnTo>
                  <a:lnTo>
                    <a:pt x="39" y="119"/>
                  </a:lnTo>
                  <a:lnTo>
                    <a:pt x="29" y="122"/>
                  </a:lnTo>
                  <a:lnTo>
                    <a:pt x="19" y="123"/>
                  </a:lnTo>
                  <a:lnTo>
                    <a:pt x="12" y="123"/>
                  </a:lnTo>
                  <a:lnTo>
                    <a:pt x="5" y="123"/>
                  </a:lnTo>
                  <a:lnTo>
                    <a:pt x="1" y="122"/>
                  </a:lnTo>
                  <a:lnTo>
                    <a:pt x="0" y="122"/>
                  </a:lnTo>
                  <a:lnTo>
                    <a:pt x="19" y="115"/>
                  </a:lnTo>
                  <a:lnTo>
                    <a:pt x="33" y="108"/>
                  </a:lnTo>
                  <a:lnTo>
                    <a:pt x="40" y="101"/>
                  </a:lnTo>
                  <a:lnTo>
                    <a:pt x="44" y="94"/>
                  </a:lnTo>
                  <a:lnTo>
                    <a:pt x="46" y="87"/>
                  </a:lnTo>
                  <a:lnTo>
                    <a:pt x="46" y="82"/>
                  </a:lnTo>
                  <a:lnTo>
                    <a:pt x="47" y="75"/>
                  </a:lnTo>
                  <a:lnTo>
                    <a:pt x="51" y="69"/>
                  </a:lnTo>
                  <a:lnTo>
                    <a:pt x="58" y="75"/>
                  </a:lnTo>
                  <a:lnTo>
                    <a:pt x="65" y="93"/>
                  </a:lnTo>
                  <a:lnTo>
                    <a:pt x="71" y="115"/>
                  </a:lnTo>
                  <a:lnTo>
                    <a:pt x="76" y="132"/>
                  </a:lnTo>
                  <a:lnTo>
                    <a:pt x="87" y="118"/>
                  </a:lnTo>
                  <a:lnTo>
                    <a:pt x="99" y="101"/>
                  </a:lnTo>
                  <a:lnTo>
                    <a:pt x="107" y="85"/>
                  </a:lnTo>
                  <a:lnTo>
                    <a:pt x="115" y="68"/>
                  </a:lnTo>
                  <a:lnTo>
                    <a:pt x="121" y="50"/>
                  </a:lnTo>
                  <a:lnTo>
                    <a:pt x="125" y="32"/>
                  </a:lnTo>
                  <a:lnTo>
                    <a:pt x="129" y="15"/>
                  </a:lnTo>
                  <a:lnTo>
                    <a:pt x="131" y="0"/>
                  </a:lnTo>
                  <a:lnTo>
                    <a:pt x="142" y="15"/>
                  </a:lnTo>
                  <a:lnTo>
                    <a:pt x="149" y="43"/>
                  </a:lnTo>
                  <a:lnTo>
                    <a:pt x="154" y="73"/>
                  </a:lnTo>
                  <a:lnTo>
                    <a:pt x="161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auto">
            <a:xfrm>
              <a:off x="962025" y="5083175"/>
              <a:ext cx="266700" cy="860425"/>
            </a:xfrm>
            <a:custGeom>
              <a:avLst/>
              <a:gdLst>
                <a:gd name="T0" fmla="*/ 2147483646 w 335"/>
                <a:gd name="T1" fmla="*/ 2147483646 h 1084"/>
                <a:gd name="T2" fmla="*/ 2147483646 w 335"/>
                <a:gd name="T3" fmla="*/ 2147483646 h 1084"/>
                <a:gd name="T4" fmla="*/ 2147483646 w 335"/>
                <a:gd name="T5" fmla="*/ 2147483646 h 1084"/>
                <a:gd name="T6" fmla="*/ 2147483646 w 335"/>
                <a:gd name="T7" fmla="*/ 2147483646 h 1084"/>
                <a:gd name="T8" fmla="*/ 2147483646 w 335"/>
                <a:gd name="T9" fmla="*/ 2147483646 h 1084"/>
                <a:gd name="T10" fmla="*/ 2147483646 w 335"/>
                <a:gd name="T11" fmla="*/ 2147483646 h 1084"/>
                <a:gd name="T12" fmla="*/ 2147483646 w 335"/>
                <a:gd name="T13" fmla="*/ 2147483646 h 1084"/>
                <a:gd name="T14" fmla="*/ 2147483646 w 335"/>
                <a:gd name="T15" fmla="*/ 2147483646 h 1084"/>
                <a:gd name="T16" fmla="*/ 2147483646 w 335"/>
                <a:gd name="T17" fmla="*/ 2147483646 h 1084"/>
                <a:gd name="T18" fmla="*/ 2147483646 w 335"/>
                <a:gd name="T19" fmla="*/ 2147483646 h 1084"/>
                <a:gd name="T20" fmla="*/ 2147483646 w 335"/>
                <a:gd name="T21" fmla="*/ 2147483646 h 1084"/>
                <a:gd name="T22" fmla="*/ 2147483646 w 335"/>
                <a:gd name="T23" fmla="*/ 2147483646 h 1084"/>
                <a:gd name="T24" fmla="*/ 2147483646 w 335"/>
                <a:gd name="T25" fmla="*/ 2147483646 h 1084"/>
                <a:gd name="T26" fmla="*/ 2147483646 w 335"/>
                <a:gd name="T27" fmla="*/ 2147483646 h 1084"/>
                <a:gd name="T28" fmla="*/ 2147483646 w 335"/>
                <a:gd name="T29" fmla="*/ 2147483646 h 1084"/>
                <a:gd name="T30" fmla="*/ 2147483646 w 335"/>
                <a:gd name="T31" fmla="*/ 2147483646 h 1084"/>
                <a:gd name="T32" fmla="*/ 2147483646 w 335"/>
                <a:gd name="T33" fmla="*/ 2147483646 h 1084"/>
                <a:gd name="T34" fmla="*/ 2147483646 w 335"/>
                <a:gd name="T35" fmla="*/ 2147483646 h 1084"/>
                <a:gd name="T36" fmla="*/ 2147483646 w 335"/>
                <a:gd name="T37" fmla="*/ 2147483646 h 1084"/>
                <a:gd name="T38" fmla="*/ 2147483646 w 335"/>
                <a:gd name="T39" fmla="*/ 2147483646 h 1084"/>
                <a:gd name="T40" fmla="*/ 2147483646 w 335"/>
                <a:gd name="T41" fmla="*/ 2147483646 h 1084"/>
                <a:gd name="T42" fmla="*/ 2147483646 w 335"/>
                <a:gd name="T43" fmla="*/ 2147483646 h 1084"/>
                <a:gd name="T44" fmla="*/ 2147483646 w 335"/>
                <a:gd name="T45" fmla="*/ 2147483646 h 1084"/>
                <a:gd name="T46" fmla="*/ 2147483646 w 335"/>
                <a:gd name="T47" fmla="*/ 2147483646 h 1084"/>
                <a:gd name="T48" fmla="*/ 2147483646 w 335"/>
                <a:gd name="T49" fmla="*/ 2147483646 h 1084"/>
                <a:gd name="T50" fmla="*/ 2147483646 w 335"/>
                <a:gd name="T51" fmla="*/ 2147483646 h 1084"/>
                <a:gd name="T52" fmla="*/ 2147483646 w 335"/>
                <a:gd name="T53" fmla="*/ 2147483646 h 1084"/>
                <a:gd name="T54" fmla="*/ 2147483646 w 335"/>
                <a:gd name="T55" fmla="*/ 2147483646 h 1084"/>
                <a:gd name="T56" fmla="*/ 2147483646 w 335"/>
                <a:gd name="T57" fmla="*/ 2147483646 h 1084"/>
                <a:gd name="T58" fmla="*/ 2147483646 w 335"/>
                <a:gd name="T59" fmla="*/ 2147483646 h 1084"/>
                <a:gd name="T60" fmla="*/ 2147483646 w 335"/>
                <a:gd name="T61" fmla="*/ 2147483646 h 1084"/>
                <a:gd name="T62" fmla="*/ 2147483646 w 335"/>
                <a:gd name="T63" fmla="*/ 2147483646 h 1084"/>
                <a:gd name="T64" fmla="*/ 2147483646 w 335"/>
                <a:gd name="T65" fmla="*/ 2147483646 h 1084"/>
                <a:gd name="T66" fmla="*/ 2147483646 w 335"/>
                <a:gd name="T67" fmla="*/ 2147483646 h 1084"/>
                <a:gd name="T68" fmla="*/ 2147483646 w 335"/>
                <a:gd name="T69" fmla="*/ 2147483646 h 1084"/>
                <a:gd name="T70" fmla="*/ 2147483646 w 335"/>
                <a:gd name="T71" fmla="*/ 2147483646 h 1084"/>
                <a:gd name="T72" fmla="*/ 1513528869 w 335"/>
                <a:gd name="T73" fmla="*/ 2147483646 h 1084"/>
                <a:gd name="T74" fmla="*/ 2147483646 w 335"/>
                <a:gd name="T75" fmla="*/ 2147483646 h 1084"/>
                <a:gd name="T76" fmla="*/ 2147483646 w 335"/>
                <a:gd name="T77" fmla="*/ 2147483646 h 1084"/>
                <a:gd name="T78" fmla="*/ 2147483646 w 335"/>
                <a:gd name="T79" fmla="*/ 2147483646 h 1084"/>
                <a:gd name="T80" fmla="*/ 2147483646 w 335"/>
                <a:gd name="T81" fmla="*/ 2147483646 h 1084"/>
                <a:gd name="T82" fmla="*/ 2147483646 w 335"/>
                <a:gd name="T83" fmla="*/ 2147483646 h 1084"/>
                <a:gd name="T84" fmla="*/ 2147483646 w 335"/>
                <a:gd name="T85" fmla="*/ 2147483646 h 1084"/>
                <a:gd name="T86" fmla="*/ 2147483646 w 335"/>
                <a:gd name="T87" fmla="*/ 2147483646 h 1084"/>
                <a:gd name="T88" fmla="*/ 2147483646 w 335"/>
                <a:gd name="T89" fmla="*/ 2147483646 h 1084"/>
                <a:gd name="T90" fmla="*/ 2147483646 w 335"/>
                <a:gd name="T91" fmla="*/ 2147483646 h 1084"/>
                <a:gd name="T92" fmla="*/ 2147483646 w 335"/>
                <a:gd name="T93" fmla="*/ 2147483646 h 1084"/>
                <a:gd name="T94" fmla="*/ 2147483646 w 335"/>
                <a:gd name="T95" fmla="*/ 2147483646 h 1084"/>
                <a:gd name="T96" fmla="*/ 2147483646 w 335"/>
                <a:gd name="T97" fmla="*/ 2147483646 h 1084"/>
                <a:gd name="T98" fmla="*/ 2147483646 w 335"/>
                <a:gd name="T99" fmla="*/ 2147483646 h 1084"/>
                <a:gd name="T100" fmla="*/ 2147483646 w 335"/>
                <a:gd name="T101" fmla="*/ 2147483646 h 10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35"/>
                <a:gd name="T154" fmla="*/ 0 h 1084"/>
                <a:gd name="T155" fmla="*/ 335 w 335"/>
                <a:gd name="T156" fmla="*/ 1084 h 10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35" h="1084">
                  <a:moveTo>
                    <a:pt x="235" y="25"/>
                  </a:moveTo>
                  <a:lnTo>
                    <a:pt x="229" y="30"/>
                  </a:lnTo>
                  <a:lnTo>
                    <a:pt x="222" y="30"/>
                  </a:lnTo>
                  <a:lnTo>
                    <a:pt x="215" y="29"/>
                  </a:lnTo>
                  <a:lnTo>
                    <a:pt x="207" y="26"/>
                  </a:lnTo>
                  <a:lnTo>
                    <a:pt x="205" y="35"/>
                  </a:lnTo>
                  <a:lnTo>
                    <a:pt x="204" y="44"/>
                  </a:lnTo>
                  <a:lnTo>
                    <a:pt x="204" y="54"/>
                  </a:lnTo>
                  <a:lnTo>
                    <a:pt x="205" y="62"/>
                  </a:lnTo>
                  <a:lnTo>
                    <a:pt x="210" y="60"/>
                  </a:lnTo>
                  <a:lnTo>
                    <a:pt x="214" y="60"/>
                  </a:lnTo>
                  <a:lnTo>
                    <a:pt x="219" y="61"/>
                  </a:lnTo>
                  <a:lnTo>
                    <a:pt x="225" y="61"/>
                  </a:lnTo>
                  <a:lnTo>
                    <a:pt x="233" y="69"/>
                  </a:lnTo>
                  <a:lnTo>
                    <a:pt x="242" y="78"/>
                  </a:lnTo>
                  <a:lnTo>
                    <a:pt x="247" y="87"/>
                  </a:lnTo>
                  <a:lnTo>
                    <a:pt x="247" y="98"/>
                  </a:lnTo>
                  <a:lnTo>
                    <a:pt x="244" y="104"/>
                  </a:lnTo>
                  <a:lnTo>
                    <a:pt x="242" y="110"/>
                  </a:lnTo>
                  <a:lnTo>
                    <a:pt x="237" y="114"/>
                  </a:lnTo>
                  <a:lnTo>
                    <a:pt x="232" y="118"/>
                  </a:lnTo>
                  <a:lnTo>
                    <a:pt x="224" y="112"/>
                  </a:lnTo>
                  <a:lnTo>
                    <a:pt x="224" y="100"/>
                  </a:lnTo>
                  <a:lnTo>
                    <a:pt x="224" y="89"/>
                  </a:lnTo>
                  <a:lnTo>
                    <a:pt x="215" y="83"/>
                  </a:lnTo>
                  <a:lnTo>
                    <a:pt x="204" y="108"/>
                  </a:lnTo>
                  <a:lnTo>
                    <a:pt x="194" y="136"/>
                  </a:lnTo>
                  <a:lnTo>
                    <a:pt x="192" y="162"/>
                  </a:lnTo>
                  <a:lnTo>
                    <a:pt x="203" y="189"/>
                  </a:lnTo>
                  <a:lnTo>
                    <a:pt x="203" y="174"/>
                  </a:lnTo>
                  <a:lnTo>
                    <a:pt x="208" y="160"/>
                  </a:lnTo>
                  <a:lnTo>
                    <a:pt x="215" y="150"/>
                  </a:lnTo>
                  <a:lnTo>
                    <a:pt x="225" y="140"/>
                  </a:lnTo>
                  <a:lnTo>
                    <a:pt x="236" y="132"/>
                  </a:lnTo>
                  <a:lnTo>
                    <a:pt x="247" y="124"/>
                  </a:lnTo>
                  <a:lnTo>
                    <a:pt x="260" y="112"/>
                  </a:lnTo>
                  <a:lnTo>
                    <a:pt x="269" y="101"/>
                  </a:lnTo>
                  <a:lnTo>
                    <a:pt x="275" y="108"/>
                  </a:lnTo>
                  <a:lnTo>
                    <a:pt x="278" y="126"/>
                  </a:lnTo>
                  <a:lnTo>
                    <a:pt x="275" y="147"/>
                  </a:lnTo>
                  <a:lnTo>
                    <a:pt x="268" y="157"/>
                  </a:lnTo>
                  <a:lnTo>
                    <a:pt x="262" y="151"/>
                  </a:lnTo>
                  <a:lnTo>
                    <a:pt x="262" y="144"/>
                  </a:lnTo>
                  <a:lnTo>
                    <a:pt x="264" y="139"/>
                  </a:lnTo>
                  <a:lnTo>
                    <a:pt x="262" y="132"/>
                  </a:lnTo>
                  <a:lnTo>
                    <a:pt x="253" y="140"/>
                  </a:lnTo>
                  <a:lnTo>
                    <a:pt x="244" y="150"/>
                  </a:lnTo>
                  <a:lnTo>
                    <a:pt x="235" y="158"/>
                  </a:lnTo>
                  <a:lnTo>
                    <a:pt x="225" y="167"/>
                  </a:lnTo>
                  <a:lnTo>
                    <a:pt x="221" y="196"/>
                  </a:lnTo>
                  <a:lnTo>
                    <a:pt x="212" y="225"/>
                  </a:lnTo>
                  <a:lnTo>
                    <a:pt x="210" y="253"/>
                  </a:lnTo>
                  <a:lnTo>
                    <a:pt x="224" y="281"/>
                  </a:lnTo>
                  <a:lnTo>
                    <a:pt x="230" y="262"/>
                  </a:lnTo>
                  <a:lnTo>
                    <a:pt x="239" y="246"/>
                  </a:lnTo>
                  <a:lnTo>
                    <a:pt x="246" y="229"/>
                  </a:lnTo>
                  <a:lnTo>
                    <a:pt x="254" y="212"/>
                  </a:lnTo>
                  <a:lnTo>
                    <a:pt x="262" y="196"/>
                  </a:lnTo>
                  <a:lnTo>
                    <a:pt x="274" y="180"/>
                  </a:lnTo>
                  <a:lnTo>
                    <a:pt x="285" y="165"/>
                  </a:lnTo>
                  <a:lnTo>
                    <a:pt x="297" y="150"/>
                  </a:lnTo>
                  <a:lnTo>
                    <a:pt x="304" y="149"/>
                  </a:lnTo>
                  <a:lnTo>
                    <a:pt x="311" y="150"/>
                  </a:lnTo>
                  <a:lnTo>
                    <a:pt x="318" y="151"/>
                  </a:lnTo>
                  <a:lnTo>
                    <a:pt x="325" y="154"/>
                  </a:lnTo>
                  <a:lnTo>
                    <a:pt x="330" y="167"/>
                  </a:lnTo>
                  <a:lnTo>
                    <a:pt x="335" y="182"/>
                  </a:lnTo>
                  <a:lnTo>
                    <a:pt x="335" y="196"/>
                  </a:lnTo>
                  <a:lnTo>
                    <a:pt x="330" y="211"/>
                  </a:lnTo>
                  <a:lnTo>
                    <a:pt x="312" y="232"/>
                  </a:lnTo>
                  <a:lnTo>
                    <a:pt x="308" y="260"/>
                  </a:lnTo>
                  <a:lnTo>
                    <a:pt x="305" y="289"/>
                  </a:lnTo>
                  <a:lnTo>
                    <a:pt x="294" y="314"/>
                  </a:lnTo>
                  <a:lnTo>
                    <a:pt x="294" y="325"/>
                  </a:lnTo>
                  <a:lnTo>
                    <a:pt x="299" y="336"/>
                  </a:lnTo>
                  <a:lnTo>
                    <a:pt x="299" y="346"/>
                  </a:lnTo>
                  <a:lnTo>
                    <a:pt x="287" y="350"/>
                  </a:lnTo>
                  <a:lnTo>
                    <a:pt x="282" y="340"/>
                  </a:lnTo>
                  <a:lnTo>
                    <a:pt x="276" y="332"/>
                  </a:lnTo>
                  <a:lnTo>
                    <a:pt x="274" y="322"/>
                  </a:lnTo>
                  <a:lnTo>
                    <a:pt x="275" y="311"/>
                  </a:lnTo>
                  <a:lnTo>
                    <a:pt x="289" y="285"/>
                  </a:lnTo>
                  <a:lnTo>
                    <a:pt x="292" y="256"/>
                  </a:lnTo>
                  <a:lnTo>
                    <a:pt x="296" y="228"/>
                  </a:lnTo>
                  <a:lnTo>
                    <a:pt x="312" y="206"/>
                  </a:lnTo>
                  <a:lnTo>
                    <a:pt x="315" y="197"/>
                  </a:lnTo>
                  <a:lnTo>
                    <a:pt x="318" y="187"/>
                  </a:lnTo>
                  <a:lnTo>
                    <a:pt x="318" y="178"/>
                  </a:lnTo>
                  <a:lnTo>
                    <a:pt x="315" y="169"/>
                  </a:lnTo>
                  <a:lnTo>
                    <a:pt x="307" y="175"/>
                  </a:lnTo>
                  <a:lnTo>
                    <a:pt x="300" y="180"/>
                  </a:lnTo>
                  <a:lnTo>
                    <a:pt x="293" y="189"/>
                  </a:lnTo>
                  <a:lnTo>
                    <a:pt x="286" y="196"/>
                  </a:lnTo>
                  <a:lnTo>
                    <a:pt x="275" y="217"/>
                  </a:lnTo>
                  <a:lnTo>
                    <a:pt x="265" y="236"/>
                  </a:lnTo>
                  <a:lnTo>
                    <a:pt x="257" y="256"/>
                  </a:lnTo>
                  <a:lnTo>
                    <a:pt x="250" y="275"/>
                  </a:lnTo>
                  <a:lnTo>
                    <a:pt x="246" y="294"/>
                  </a:lnTo>
                  <a:lnTo>
                    <a:pt x="242" y="314"/>
                  </a:lnTo>
                  <a:lnTo>
                    <a:pt x="237" y="335"/>
                  </a:lnTo>
                  <a:lnTo>
                    <a:pt x="235" y="356"/>
                  </a:lnTo>
                  <a:lnTo>
                    <a:pt x="239" y="372"/>
                  </a:lnTo>
                  <a:lnTo>
                    <a:pt x="244" y="388"/>
                  </a:lnTo>
                  <a:lnTo>
                    <a:pt x="250" y="403"/>
                  </a:lnTo>
                  <a:lnTo>
                    <a:pt x="258" y="418"/>
                  </a:lnTo>
                  <a:lnTo>
                    <a:pt x="265" y="433"/>
                  </a:lnTo>
                  <a:lnTo>
                    <a:pt x="274" y="449"/>
                  </a:lnTo>
                  <a:lnTo>
                    <a:pt x="283" y="463"/>
                  </a:lnTo>
                  <a:lnTo>
                    <a:pt x="293" y="476"/>
                  </a:lnTo>
                  <a:lnTo>
                    <a:pt x="297" y="488"/>
                  </a:lnTo>
                  <a:lnTo>
                    <a:pt x="301" y="497"/>
                  </a:lnTo>
                  <a:lnTo>
                    <a:pt x="303" y="508"/>
                  </a:lnTo>
                  <a:lnTo>
                    <a:pt x="304" y="520"/>
                  </a:lnTo>
                  <a:lnTo>
                    <a:pt x="301" y="520"/>
                  </a:lnTo>
                  <a:lnTo>
                    <a:pt x="296" y="517"/>
                  </a:lnTo>
                  <a:lnTo>
                    <a:pt x="290" y="514"/>
                  </a:lnTo>
                  <a:lnTo>
                    <a:pt x="283" y="514"/>
                  </a:lnTo>
                  <a:lnTo>
                    <a:pt x="275" y="533"/>
                  </a:lnTo>
                  <a:lnTo>
                    <a:pt x="265" y="553"/>
                  </a:lnTo>
                  <a:lnTo>
                    <a:pt x="255" y="574"/>
                  </a:lnTo>
                  <a:lnTo>
                    <a:pt x="244" y="593"/>
                  </a:lnTo>
                  <a:lnTo>
                    <a:pt x="235" y="613"/>
                  </a:lnTo>
                  <a:lnTo>
                    <a:pt x="222" y="631"/>
                  </a:lnTo>
                  <a:lnTo>
                    <a:pt x="210" y="650"/>
                  </a:lnTo>
                  <a:lnTo>
                    <a:pt x="197" y="668"/>
                  </a:lnTo>
                  <a:lnTo>
                    <a:pt x="169" y="702"/>
                  </a:lnTo>
                  <a:lnTo>
                    <a:pt x="143" y="735"/>
                  </a:lnTo>
                  <a:lnTo>
                    <a:pt x="117" y="768"/>
                  </a:lnTo>
                  <a:lnTo>
                    <a:pt x="94" y="802"/>
                  </a:lnTo>
                  <a:lnTo>
                    <a:pt x="73" y="836"/>
                  </a:lnTo>
                  <a:lnTo>
                    <a:pt x="55" y="873"/>
                  </a:lnTo>
                  <a:lnTo>
                    <a:pt x="42" y="911"/>
                  </a:lnTo>
                  <a:lnTo>
                    <a:pt x="32" y="953"/>
                  </a:lnTo>
                  <a:lnTo>
                    <a:pt x="32" y="985"/>
                  </a:lnTo>
                  <a:lnTo>
                    <a:pt x="36" y="1020"/>
                  </a:lnTo>
                  <a:lnTo>
                    <a:pt x="42" y="1055"/>
                  </a:lnTo>
                  <a:lnTo>
                    <a:pt x="50" y="1084"/>
                  </a:lnTo>
                  <a:lnTo>
                    <a:pt x="39" y="1074"/>
                  </a:lnTo>
                  <a:lnTo>
                    <a:pt x="30" y="1066"/>
                  </a:lnTo>
                  <a:lnTo>
                    <a:pt x="22" y="1057"/>
                  </a:lnTo>
                  <a:lnTo>
                    <a:pt x="17" y="1049"/>
                  </a:lnTo>
                  <a:lnTo>
                    <a:pt x="12" y="1042"/>
                  </a:lnTo>
                  <a:lnTo>
                    <a:pt x="10" y="1037"/>
                  </a:lnTo>
                  <a:lnTo>
                    <a:pt x="8" y="1032"/>
                  </a:lnTo>
                  <a:lnTo>
                    <a:pt x="8" y="1031"/>
                  </a:lnTo>
                  <a:lnTo>
                    <a:pt x="1" y="995"/>
                  </a:lnTo>
                  <a:lnTo>
                    <a:pt x="0" y="957"/>
                  </a:lnTo>
                  <a:lnTo>
                    <a:pt x="3" y="923"/>
                  </a:lnTo>
                  <a:lnTo>
                    <a:pt x="11" y="886"/>
                  </a:lnTo>
                  <a:lnTo>
                    <a:pt x="21" y="853"/>
                  </a:lnTo>
                  <a:lnTo>
                    <a:pt x="36" y="823"/>
                  </a:lnTo>
                  <a:lnTo>
                    <a:pt x="53" y="793"/>
                  </a:lnTo>
                  <a:lnTo>
                    <a:pt x="71" y="767"/>
                  </a:lnTo>
                  <a:lnTo>
                    <a:pt x="97" y="736"/>
                  </a:lnTo>
                  <a:lnTo>
                    <a:pt x="123" y="709"/>
                  </a:lnTo>
                  <a:lnTo>
                    <a:pt x="149" y="679"/>
                  </a:lnTo>
                  <a:lnTo>
                    <a:pt x="174" y="652"/>
                  </a:lnTo>
                  <a:lnTo>
                    <a:pt x="197" y="622"/>
                  </a:lnTo>
                  <a:lnTo>
                    <a:pt x="219" y="592"/>
                  </a:lnTo>
                  <a:lnTo>
                    <a:pt x="240" y="558"/>
                  </a:lnTo>
                  <a:lnTo>
                    <a:pt x="258" y="522"/>
                  </a:lnTo>
                  <a:lnTo>
                    <a:pt x="275" y="488"/>
                  </a:lnTo>
                  <a:lnTo>
                    <a:pt x="269" y="478"/>
                  </a:lnTo>
                  <a:lnTo>
                    <a:pt x="265" y="467"/>
                  </a:lnTo>
                  <a:lnTo>
                    <a:pt x="258" y="457"/>
                  </a:lnTo>
                  <a:lnTo>
                    <a:pt x="251" y="449"/>
                  </a:lnTo>
                  <a:lnTo>
                    <a:pt x="230" y="450"/>
                  </a:lnTo>
                  <a:lnTo>
                    <a:pt x="214" y="460"/>
                  </a:lnTo>
                  <a:lnTo>
                    <a:pt x="203" y="479"/>
                  </a:lnTo>
                  <a:lnTo>
                    <a:pt x="194" y="504"/>
                  </a:lnTo>
                  <a:lnTo>
                    <a:pt x="190" y="533"/>
                  </a:lnTo>
                  <a:lnTo>
                    <a:pt x="186" y="563"/>
                  </a:lnTo>
                  <a:lnTo>
                    <a:pt x="185" y="592"/>
                  </a:lnTo>
                  <a:lnTo>
                    <a:pt x="183" y="617"/>
                  </a:lnTo>
                  <a:lnTo>
                    <a:pt x="176" y="607"/>
                  </a:lnTo>
                  <a:lnTo>
                    <a:pt x="169" y="577"/>
                  </a:lnTo>
                  <a:lnTo>
                    <a:pt x="167" y="535"/>
                  </a:lnTo>
                  <a:lnTo>
                    <a:pt x="169" y="493"/>
                  </a:lnTo>
                  <a:lnTo>
                    <a:pt x="174" y="481"/>
                  </a:lnTo>
                  <a:lnTo>
                    <a:pt x="179" y="470"/>
                  </a:lnTo>
                  <a:lnTo>
                    <a:pt x="183" y="457"/>
                  </a:lnTo>
                  <a:lnTo>
                    <a:pt x="190" y="446"/>
                  </a:lnTo>
                  <a:lnTo>
                    <a:pt x="197" y="436"/>
                  </a:lnTo>
                  <a:lnTo>
                    <a:pt x="204" y="425"/>
                  </a:lnTo>
                  <a:lnTo>
                    <a:pt x="214" y="415"/>
                  </a:lnTo>
                  <a:lnTo>
                    <a:pt x="224" y="407"/>
                  </a:lnTo>
                  <a:lnTo>
                    <a:pt x="207" y="382"/>
                  </a:lnTo>
                  <a:lnTo>
                    <a:pt x="207" y="353"/>
                  </a:lnTo>
                  <a:lnTo>
                    <a:pt x="210" y="324"/>
                  </a:lnTo>
                  <a:lnTo>
                    <a:pt x="201" y="296"/>
                  </a:lnTo>
                  <a:lnTo>
                    <a:pt x="187" y="276"/>
                  </a:lnTo>
                  <a:lnTo>
                    <a:pt x="187" y="256"/>
                  </a:lnTo>
                  <a:lnTo>
                    <a:pt x="190" y="233"/>
                  </a:lnTo>
                  <a:lnTo>
                    <a:pt x="186" y="210"/>
                  </a:lnTo>
                  <a:lnTo>
                    <a:pt x="179" y="190"/>
                  </a:lnTo>
                  <a:lnTo>
                    <a:pt x="174" y="169"/>
                  </a:lnTo>
                  <a:lnTo>
                    <a:pt x="171" y="149"/>
                  </a:lnTo>
                  <a:lnTo>
                    <a:pt x="172" y="126"/>
                  </a:lnTo>
                  <a:lnTo>
                    <a:pt x="187" y="97"/>
                  </a:lnTo>
                  <a:lnTo>
                    <a:pt x="187" y="64"/>
                  </a:lnTo>
                  <a:lnTo>
                    <a:pt x="186" y="30"/>
                  </a:lnTo>
                  <a:lnTo>
                    <a:pt x="194" y="0"/>
                  </a:lnTo>
                  <a:lnTo>
                    <a:pt x="200" y="1"/>
                  </a:lnTo>
                  <a:lnTo>
                    <a:pt x="214" y="5"/>
                  </a:lnTo>
                  <a:lnTo>
                    <a:pt x="228" y="14"/>
                  </a:lnTo>
                  <a:lnTo>
                    <a:pt x="235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39"/>
            <p:cNvSpPr>
              <a:spLocks/>
            </p:cNvSpPr>
            <p:nvPr/>
          </p:nvSpPr>
          <p:spPr bwMode="auto">
            <a:xfrm>
              <a:off x="1620838" y="5341938"/>
              <a:ext cx="385763" cy="444500"/>
            </a:xfrm>
            <a:custGeom>
              <a:avLst/>
              <a:gdLst>
                <a:gd name="T0" fmla="*/ 2147483646 w 485"/>
                <a:gd name="T1" fmla="*/ 2147483646 h 560"/>
                <a:gd name="T2" fmla="*/ 2147483646 w 485"/>
                <a:gd name="T3" fmla="*/ 2147483646 h 560"/>
                <a:gd name="T4" fmla="*/ 2147483646 w 485"/>
                <a:gd name="T5" fmla="*/ 2147483646 h 560"/>
                <a:gd name="T6" fmla="*/ 2147483646 w 485"/>
                <a:gd name="T7" fmla="*/ 2147483646 h 560"/>
                <a:gd name="T8" fmla="*/ 2147483646 w 485"/>
                <a:gd name="T9" fmla="*/ 2147483646 h 560"/>
                <a:gd name="T10" fmla="*/ 2147483646 w 485"/>
                <a:gd name="T11" fmla="*/ 2147483646 h 560"/>
                <a:gd name="T12" fmla="*/ 2147483646 w 485"/>
                <a:gd name="T13" fmla="*/ 2147483646 h 560"/>
                <a:gd name="T14" fmla="*/ 2147483646 w 485"/>
                <a:gd name="T15" fmla="*/ 2147483646 h 560"/>
                <a:gd name="T16" fmla="*/ 2147483646 w 485"/>
                <a:gd name="T17" fmla="*/ 2147483646 h 560"/>
                <a:gd name="T18" fmla="*/ 2147483646 w 485"/>
                <a:gd name="T19" fmla="*/ 2147483646 h 560"/>
                <a:gd name="T20" fmla="*/ 2147483646 w 485"/>
                <a:gd name="T21" fmla="*/ 2147483646 h 560"/>
                <a:gd name="T22" fmla="*/ 2147483646 w 485"/>
                <a:gd name="T23" fmla="*/ 2147483646 h 560"/>
                <a:gd name="T24" fmla="*/ 2147483646 w 485"/>
                <a:gd name="T25" fmla="*/ 2147483646 h 560"/>
                <a:gd name="T26" fmla="*/ 2147483646 w 485"/>
                <a:gd name="T27" fmla="*/ 2147483646 h 560"/>
                <a:gd name="T28" fmla="*/ 2147483646 w 485"/>
                <a:gd name="T29" fmla="*/ 2147483646 h 560"/>
                <a:gd name="T30" fmla="*/ 2147483646 w 485"/>
                <a:gd name="T31" fmla="*/ 2147483646 h 560"/>
                <a:gd name="T32" fmla="*/ 2147483646 w 485"/>
                <a:gd name="T33" fmla="*/ 2147483646 h 560"/>
                <a:gd name="T34" fmla="*/ 2147483646 w 485"/>
                <a:gd name="T35" fmla="*/ 2147483646 h 560"/>
                <a:gd name="T36" fmla="*/ 2147483646 w 485"/>
                <a:gd name="T37" fmla="*/ 2147483646 h 560"/>
                <a:gd name="T38" fmla="*/ 2147483646 w 485"/>
                <a:gd name="T39" fmla="*/ 2147483646 h 560"/>
                <a:gd name="T40" fmla="*/ 2147483646 w 485"/>
                <a:gd name="T41" fmla="*/ 2147483646 h 560"/>
                <a:gd name="T42" fmla="*/ 2147483646 w 485"/>
                <a:gd name="T43" fmla="*/ 2147483646 h 560"/>
                <a:gd name="T44" fmla="*/ 2147483646 w 485"/>
                <a:gd name="T45" fmla="*/ 2147483646 h 560"/>
                <a:gd name="T46" fmla="*/ 1006532820 w 485"/>
                <a:gd name="T47" fmla="*/ 1500123206 h 560"/>
                <a:gd name="T48" fmla="*/ 2147483646 w 485"/>
                <a:gd name="T49" fmla="*/ 0 h 560"/>
                <a:gd name="T50" fmla="*/ 2147483646 w 485"/>
                <a:gd name="T51" fmla="*/ 2000373825 h 560"/>
                <a:gd name="T52" fmla="*/ 2147483646 w 485"/>
                <a:gd name="T53" fmla="*/ 2147483646 h 560"/>
                <a:gd name="T54" fmla="*/ 2147483646 w 485"/>
                <a:gd name="T55" fmla="*/ 2147483646 h 560"/>
                <a:gd name="T56" fmla="*/ 2147483646 w 485"/>
                <a:gd name="T57" fmla="*/ 2147483646 h 560"/>
                <a:gd name="T58" fmla="*/ 2147483646 w 485"/>
                <a:gd name="T59" fmla="*/ 2147483646 h 560"/>
                <a:gd name="T60" fmla="*/ 2147483646 w 485"/>
                <a:gd name="T61" fmla="*/ 2147483646 h 560"/>
                <a:gd name="T62" fmla="*/ 2147483646 w 485"/>
                <a:gd name="T63" fmla="*/ 2147483646 h 560"/>
                <a:gd name="T64" fmla="*/ 2147483646 w 485"/>
                <a:gd name="T65" fmla="*/ 2147483646 h 560"/>
                <a:gd name="T66" fmla="*/ 2147483646 w 485"/>
                <a:gd name="T67" fmla="*/ 2147483646 h 560"/>
                <a:gd name="T68" fmla="*/ 2147483646 w 485"/>
                <a:gd name="T69" fmla="*/ 2147483646 h 560"/>
                <a:gd name="T70" fmla="*/ 2147483646 w 485"/>
                <a:gd name="T71" fmla="*/ 2147483646 h 560"/>
                <a:gd name="T72" fmla="*/ 2147483646 w 485"/>
                <a:gd name="T73" fmla="*/ 2147483646 h 560"/>
                <a:gd name="T74" fmla="*/ 2147483646 w 485"/>
                <a:gd name="T75" fmla="*/ 2147483646 h 560"/>
                <a:gd name="T76" fmla="*/ 2147483646 w 485"/>
                <a:gd name="T77" fmla="*/ 2147483646 h 560"/>
                <a:gd name="T78" fmla="*/ 2147483646 w 485"/>
                <a:gd name="T79" fmla="*/ 2147483646 h 560"/>
                <a:gd name="T80" fmla="*/ 2147483646 w 485"/>
                <a:gd name="T81" fmla="*/ 2147483646 h 560"/>
                <a:gd name="T82" fmla="*/ 2147483646 w 485"/>
                <a:gd name="T83" fmla="*/ 2147483646 h 560"/>
                <a:gd name="T84" fmla="*/ 2147483646 w 485"/>
                <a:gd name="T85" fmla="*/ 2147483646 h 560"/>
                <a:gd name="T86" fmla="*/ 2147483646 w 485"/>
                <a:gd name="T87" fmla="*/ 2147483646 h 560"/>
                <a:gd name="T88" fmla="*/ 2147483646 w 485"/>
                <a:gd name="T89" fmla="*/ 2147483646 h 560"/>
                <a:gd name="T90" fmla="*/ 2147483646 w 485"/>
                <a:gd name="T91" fmla="*/ 2147483646 h 560"/>
                <a:gd name="T92" fmla="*/ 2147483646 w 485"/>
                <a:gd name="T93" fmla="*/ 2147483646 h 560"/>
                <a:gd name="T94" fmla="*/ 2147483646 w 485"/>
                <a:gd name="T95" fmla="*/ 2147483646 h 560"/>
                <a:gd name="T96" fmla="*/ 2147483646 w 485"/>
                <a:gd name="T97" fmla="*/ 2147483646 h 5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85"/>
                <a:gd name="T148" fmla="*/ 0 h 560"/>
                <a:gd name="T149" fmla="*/ 485 w 485"/>
                <a:gd name="T150" fmla="*/ 560 h 5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85" h="560">
                  <a:moveTo>
                    <a:pt x="446" y="432"/>
                  </a:moveTo>
                  <a:lnTo>
                    <a:pt x="436" y="422"/>
                  </a:lnTo>
                  <a:lnTo>
                    <a:pt x="427" y="414"/>
                  </a:lnTo>
                  <a:lnTo>
                    <a:pt x="420" y="406"/>
                  </a:lnTo>
                  <a:lnTo>
                    <a:pt x="423" y="393"/>
                  </a:lnTo>
                  <a:lnTo>
                    <a:pt x="424" y="379"/>
                  </a:lnTo>
                  <a:lnTo>
                    <a:pt x="423" y="367"/>
                  </a:lnTo>
                  <a:lnTo>
                    <a:pt x="418" y="354"/>
                  </a:lnTo>
                  <a:lnTo>
                    <a:pt x="414" y="342"/>
                  </a:lnTo>
                  <a:lnTo>
                    <a:pt x="407" y="332"/>
                  </a:lnTo>
                  <a:lnTo>
                    <a:pt x="399" y="322"/>
                  </a:lnTo>
                  <a:lnTo>
                    <a:pt x="389" y="313"/>
                  </a:lnTo>
                  <a:lnTo>
                    <a:pt x="380" y="304"/>
                  </a:lnTo>
                  <a:lnTo>
                    <a:pt x="371" y="300"/>
                  </a:lnTo>
                  <a:lnTo>
                    <a:pt x="363" y="299"/>
                  </a:lnTo>
                  <a:lnTo>
                    <a:pt x="355" y="297"/>
                  </a:lnTo>
                  <a:lnTo>
                    <a:pt x="346" y="299"/>
                  </a:lnTo>
                  <a:lnTo>
                    <a:pt x="338" y="300"/>
                  </a:lnTo>
                  <a:lnTo>
                    <a:pt x="330" y="303"/>
                  </a:lnTo>
                  <a:lnTo>
                    <a:pt x="321" y="307"/>
                  </a:lnTo>
                  <a:lnTo>
                    <a:pt x="314" y="311"/>
                  </a:lnTo>
                  <a:lnTo>
                    <a:pt x="324" y="325"/>
                  </a:lnTo>
                  <a:lnTo>
                    <a:pt x="331" y="339"/>
                  </a:lnTo>
                  <a:lnTo>
                    <a:pt x="334" y="356"/>
                  </a:lnTo>
                  <a:lnTo>
                    <a:pt x="335" y="371"/>
                  </a:lnTo>
                  <a:lnTo>
                    <a:pt x="321" y="363"/>
                  </a:lnTo>
                  <a:lnTo>
                    <a:pt x="299" y="338"/>
                  </a:lnTo>
                  <a:lnTo>
                    <a:pt x="274" y="302"/>
                  </a:lnTo>
                  <a:lnTo>
                    <a:pt x="249" y="260"/>
                  </a:lnTo>
                  <a:lnTo>
                    <a:pt x="224" y="218"/>
                  </a:lnTo>
                  <a:lnTo>
                    <a:pt x="202" y="182"/>
                  </a:lnTo>
                  <a:lnTo>
                    <a:pt x="188" y="156"/>
                  </a:lnTo>
                  <a:lnTo>
                    <a:pt x="182" y="146"/>
                  </a:lnTo>
                  <a:lnTo>
                    <a:pt x="168" y="125"/>
                  </a:lnTo>
                  <a:lnTo>
                    <a:pt x="156" y="107"/>
                  </a:lnTo>
                  <a:lnTo>
                    <a:pt x="145" y="92"/>
                  </a:lnTo>
                  <a:lnTo>
                    <a:pt x="131" y="78"/>
                  </a:lnTo>
                  <a:lnTo>
                    <a:pt x="117" y="67"/>
                  </a:lnTo>
                  <a:lnTo>
                    <a:pt x="99" y="54"/>
                  </a:lnTo>
                  <a:lnTo>
                    <a:pt x="77" y="42"/>
                  </a:lnTo>
                  <a:lnTo>
                    <a:pt x="50" y="28"/>
                  </a:lnTo>
                  <a:lnTo>
                    <a:pt x="42" y="25"/>
                  </a:lnTo>
                  <a:lnTo>
                    <a:pt x="32" y="21"/>
                  </a:lnTo>
                  <a:lnTo>
                    <a:pt x="24" y="17"/>
                  </a:lnTo>
                  <a:lnTo>
                    <a:pt x="16" y="13"/>
                  </a:lnTo>
                  <a:lnTo>
                    <a:pt x="9" y="10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1"/>
                  </a:lnTo>
                  <a:lnTo>
                    <a:pt x="17" y="0"/>
                  </a:lnTo>
                  <a:lnTo>
                    <a:pt x="34" y="1"/>
                  </a:lnTo>
                  <a:lnTo>
                    <a:pt x="50" y="4"/>
                  </a:lnTo>
                  <a:lnTo>
                    <a:pt x="68" y="10"/>
                  </a:lnTo>
                  <a:lnTo>
                    <a:pt x="85" y="17"/>
                  </a:lnTo>
                  <a:lnTo>
                    <a:pt x="102" y="25"/>
                  </a:lnTo>
                  <a:lnTo>
                    <a:pt x="120" y="36"/>
                  </a:lnTo>
                  <a:lnTo>
                    <a:pt x="135" y="47"/>
                  </a:lnTo>
                  <a:lnTo>
                    <a:pt x="152" y="60"/>
                  </a:lnTo>
                  <a:lnTo>
                    <a:pt x="167" y="75"/>
                  </a:lnTo>
                  <a:lnTo>
                    <a:pt x="181" y="89"/>
                  </a:lnTo>
                  <a:lnTo>
                    <a:pt x="195" y="106"/>
                  </a:lnTo>
                  <a:lnTo>
                    <a:pt x="207" y="122"/>
                  </a:lnTo>
                  <a:lnTo>
                    <a:pt x="218" y="139"/>
                  </a:lnTo>
                  <a:lnTo>
                    <a:pt x="228" y="156"/>
                  </a:lnTo>
                  <a:lnTo>
                    <a:pt x="236" y="174"/>
                  </a:lnTo>
                  <a:lnTo>
                    <a:pt x="295" y="277"/>
                  </a:lnTo>
                  <a:lnTo>
                    <a:pt x="303" y="279"/>
                  </a:lnTo>
                  <a:lnTo>
                    <a:pt x="311" y="278"/>
                  </a:lnTo>
                  <a:lnTo>
                    <a:pt x="318" y="275"/>
                  </a:lnTo>
                  <a:lnTo>
                    <a:pt x="327" y="272"/>
                  </a:lnTo>
                  <a:lnTo>
                    <a:pt x="343" y="271"/>
                  </a:lnTo>
                  <a:lnTo>
                    <a:pt x="360" y="271"/>
                  </a:lnTo>
                  <a:lnTo>
                    <a:pt x="377" y="272"/>
                  </a:lnTo>
                  <a:lnTo>
                    <a:pt x="393" y="277"/>
                  </a:lnTo>
                  <a:lnTo>
                    <a:pt x="409" y="282"/>
                  </a:lnTo>
                  <a:lnTo>
                    <a:pt x="423" y="290"/>
                  </a:lnTo>
                  <a:lnTo>
                    <a:pt x="434" y="302"/>
                  </a:lnTo>
                  <a:lnTo>
                    <a:pt x="443" y="317"/>
                  </a:lnTo>
                  <a:lnTo>
                    <a:pt x="450" y="328"/>
                  </a:lnTo>
                  <a:lnTo>
                    <a:pt x="452" y="340"/>
                  </a:lnTo>
                  <a:lnTo>
                    <a:pt x="450" y="354"/>
                  </a:lnTo>
                  <a:lnTo>
                    <a:pt x="449" y="367"/>
                  </a:lnTo>
                  <a:lnTo>
                    <a:pt x="449" y="379"/>
                  </a:lnTo>
                  <a:lnTo>
                    <a:pt x="450" y="392"/>
                  </a:lnTo>
                  <a:lnTo>
                    <a:pt x="457" y="402"/>
                  </a:lnTo>
                  <a:lnTo>
                    <a:pt x="470" y="411"/>
                  </a:lnTo>
                  <a:lnTo>
                    <a:pt x="475" y="429"/>
                  </a:lnTo>
                  <a:lnTo>
                    <a:pt x="481" y="449"/>
                  </a:lnTo>
                  <a:lnTo>
                    <a:pt x="484" y="468"/>
                  </a:lnTo>
                  <a:lnTo>
                    <a:pt x="485" y="489"/>
                  </a:lnTo>
                  <a:lnTo>
                    <a:pt x="485" y="509"/>
                  </a:lnTo>
                  <a:lnTo>
                    <a:pt x="480" y="527"/>
                  </a:lnTo>
                  <a:lnTo>
                    <a:pt x="471" y="545"/>
                  </a:lnTo>
                  <a:lnTo>
                    <a:pt x="459" y="560"/>
                  </a:lnTo>
                  <a:lnTo>
                    <a:pt x="459" y="543"/>
                  </a:lnTo>
                  <a:lnTo>
                    <a:pt x="459" y="506"/>
                  </a:lnTo>
                  <a:lnTo>
                    <a:pt x="456" y="463"/>
                  </a:lnTo>
                  <a:lnTo>
                    <a:pt x="446" y="4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auto">
            <a:xfrm>
              <a:off x="1016000" y="5362575"/>
              <a:ext cx="260350" cy="608013"/>
            </a:xfrm>
            <a:custGeom>
              <a:avLst/>
              <a:gdLst>
                <a:gd name="T0" fmla="*/ 2147483646 w 327"/>
                <a:gd name="T1" fmla="*/ 2147483646 h 766"/>
                <a:gd name="T2" fmla="*/ 2147483646 w 327"/>
                <a:gd name="T3" fmla="*/ 2147483646 h 766"/>
                <a:gd name="T4" fmla="*/ 2147483646 w 327"/>
                <a:gd name="T5" fmla="*/ 2147483646 h 766"/>
                <a:gd name="T6" fmla="*/ 2147483646 w 327"/>
                <a:gd name="T7" fmla="*/ 2147483646 h 766"/>
                <a:gd name="T8" fmla="*/ 2147483646 w 327"/>
                <a:gd name="T9" fmla="*/ 2147483646 h 766"/>
                <a:gd name="T10" fmla="*/ 2147483646 w 327"/>
                <a:gd name="T11" fmla="*/ 2147483646 h 766"/>
                <a:gd name="T12" fmla="*/ 2147483646 w 327"/>
                <a:gd name="T13" fmla="*/ 2147483646 h 766"/>
                <a:gd name="T14" fmla="*/ 2147483646 w 327"/>
                <a:gd name="T15" fmla="*/ 2147483646 h 766"/>
                <a:gd name="T16" fmla="*/ 2147483646 w 327"/>
                <a:gd name="T17" fmla="*/ 2147483646 h 766"/>
                <a:gd name="T18" fmla="*/ 2147483646 w 327"/>
                <a:gd name="T19" fmla="*/ 2147483646 h 766"/>
                <a:gd name="T20" fmla="*/ 2147483646 w 327"/>
                <a:gd name="T21" fmla="*/ 2147483646 h 766"/>
                <a:gd name="T22" fmla="*/ 2147483646 w 327"/>
                <a:gd name="T23" fmla="*/ 2147483646 h 766"/>
                <a:gd name="T24" fmla="*/ 2147483646 w 327"/>
                <a:gd name="T25" fmla="*/ 2147483646 h 766"/>
                <a:gd name="T26" fmla="*/ 2147483646 w 327"/>
                <a:gd name="T27" fmla="*/ 2147483646 h 766"/>
                <a:gd name="T28" fmla="*/ 2147483646 w 327"/>
                <a:gd name="T29" fmla="*/ 2147483646 h 766"/>
                <a:gd name="T30" fmla="*/ 2147483646 w 327"/>
                <a:gd name="T31" fmla="*/ 2147483646 h 766"/>
                <a:gd name="T32" fmla="*/ 2147483646 w 327"/>
                <a:gd name="T33" fmla="*/ 2147483646 h 766"/>
                <a:gd name="T34" fmla="*/ 2147483646 w 327"/>
                <a:gd name="T35" fmla="*/ 2147483646 h 766"/>
                <a:gd name="T36" fmla="*/ 2147483646 w 327"/>
                <a:gd name="T37" fmla="*/ 2147483646 h 766"/>
                <a:gd name="T38" fmla="*/ 2147483646 w 327"/>
                <a:gd name="T39" fmla="*/ 2147483646 h 766"/>
                <a:gd name="T40" fmla="*/ 2147483646 w 327"/>
                <a:gd name="T41" fmla="*/ 2147483646 h 766"/>
                <a:gd name="T42" fmla="*/ 2147483646 w 327"/>
                <a:gd name="T43" fmla="*/ 2147483646 h 766"/>
                <a:gd name="T44" fmla="*/ 2147483646 w 327"/>
                <a:gd name="T45" fmla="*/ 2147483646 h 766"/>
                <a:gd name="T46" fmla="*/ 2147483646 w 327"/>
                <a:gd name="T47" fmla="*/ 2147483646 h 766"/>
                <a:gd name="T48" fmla="*/ 2147483646 w 327"/>
                <a:gd name="T49" fmla="*/ 2147483646 h 766"/>
                <a:gd name="T50" fmla="*/ 2147483646 w 327"/>
                <a:gd name="T51" fmla="*/ 2147483646 h 766"/>
                <a:gd name="T52" fmla="*/ 2147483646 w 327"/>
                <a:gd name="T53" fmla="*/ 2147483646 h 766"/>
                <a:gd name="T54" fmla="*/ 2147483646 w 327"/>
                <a:gd name="T55" fmla="*/ 2147483646 h 766"/>
                <a:gd name="T56" fmla="*/ 2147483646 w 327"/>
                <a:gd name="T57" fmla="*/ 2147483646 h 766"/>
                <a:gd name="T58" fmla="*/ 2147483646 w 327"/>
                <a:gd name="T59" fmla="*/ 2147483646 h 766"/>
                <a:gd name="T60" fmla="*/ 2147483646 w 327"/>
                <a:gd name="T61" fmla="*/ 2147483646 h 766"/>
                <a:gd name="T62" fmla="*/ 2147483646 w 327"/>
                <a:gd name="T63" fmla="*/ 2147483646 h 766"/>
                <a:gd name="T64" fmla="*/ 2147483646 w 327"/>
                <a:gd name="T65" fmla="*/ 2147483646 h 766"/>
                <a:gd name="T66" fmla="*/ 2147483646 w 327"/>
                <a:gd name="T67" fmla="*/ 2147483646 h 766"/>
                <a:gd name="T68" fmla="*/ 2147483646 w 327"/>
                <a:gd name="T69" fmla="*/ 2147483646 h 766"/>
                <a:gd name="T70" fmla="*/ 2147483646 w 327"/>
                <a:gd name="T71" fmla="*/ 2147483646 h 766"/>
                <a:gd name="T72" fmla="*/ 2147483646 w 327"/>
                <a:gd name="T73" fmla="*/ 2147483646 h 766"/>
                <a:gd name="T74" fmla="*/ 2147483646 w 327"/>
                <a:gd name="T75" fmla="*/ 2147483646 h 766"/>
                <a:gd name="T76" fmla="*/ 2147483646 w 327"/>
                <a:gd name="T77" fmla="*/ 2147483646 h 766"/>
                <a:gd name="T78" fmla="*/ 2147483646 w 327"/>
                <a:gd name="T79" fmla="*/ 2147483646 h 766"/>
                <a:gd name="T80" fmla="*/ 2147483646 w 327"/>
                <a:gd name="T81" fmla="*/ 2147483646 h 766"/>
                <a:gd name="T82" fmla="*/ 2147483646 w 327"/>
                <a:gd name="T83" fmla="*/ 2147483646 h 766"/>
                <a:gd name="T84" fmla="*/ 2147483646 w 327"/>
                <a:gd name="T85" fmla="*/ 2147483646 h 766"/>
                <a:gd name="T86" fmla="*/ 2147483646 w 327"/>
                <a:gd name="T87" fmla="*/ 2147483646 h 766"/>
                <a:gd name="T88" fmla="*/ 2147483646 w 327"/>
                <a:gd name="T89" fmla="*/ 0 h 766"/>
                <a:gd name="T90" fmla="*/ 2147483646 w 327"/>
                <a:gd name="T91" fmla="*/ 2147483646 h 766"/>
                <a:gd name="T92" fmla="*/ 2147483646 w 327"/>
                <a:gd name="T93" fmla="*/ 2147483646 h 766"/>
                <a:gd name="T94" fmla="*/ 2147483646 w 327"/>
                <a:gd name="T95" fmla="*/ 2147483646 h 766"/>
                <a:gd name="T96" fmla="*/ 2147483646 w 327"/>
                <a:gd name="T97" fmla="*/ 2147483646 h 76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27"/>
                <a:gd name="T148" fmla="*/ 0 h 766"/>
                <a:gd name="T149" fmla="*/ 327 w 327"/>
                <a:gd name="T150" fmla="*/ 766 h 76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27" h="766">
                  <a:moveTo>
                    <a:pt x="304" y="62"/>
                  </a:moveTo>
                  <a:lnTo>
                    <a:pt x="319" y="94"/>
                  </a:lnTo>
                  <a:lnTo>
                    <a:pt x="327" y="131"/>
                  </a:lnTo>
                  <a:lnTo>
                    <a:pt x="327" y="167"/>
                  </a:lnTo>
                  <a:lnTo>
                    <a:pt x="312" y="202"/>
                  </a:lnTo>
                  <a:lnTo>
                    <a:pt x="307" y="212"/>
                  </a:lnTo>
                  <a:lnTo>
                    <a:pt x="301" y="223"/>
                  </a:lnTo>
                  <a:lnTo>
                    <a:pt x="295" y="234"/>
                  </a:lnTo>
                  <a:lnTo>
                    <a:pt x="293" y="246"/>
                  </a:lnTo>
                  <a:lnTo>
                    <a:pt x="291" y="260"/>
                  </a:lnTo>
                  <a:lnTo>
                    <a:pt x="287" y="299"/>
                  </a:lnTo>
                  <a:lnTo>
                    <a:pt x="282" y="353"/>
                  </a:lnTo>
                  <a:lnTo>
                    <a:pt x="272" y="419"/>
                  </a:lnTo>
                  <a:lnTo>
                    <a:pt x="261" y="485"/>
                  </a:lnTo>
                  <a:lnTo>
                    <a:pt x="247" y="548"/>
                  </a:lnTo>
                  <a:lnTo>
                    <a:pt x="230" y="599"/>
                  </a:lnTo>
                  <a:lnTo>
                    <a:pt x="212" y="631"/>
                  </a:lnTo>
                  <a:lnTo>
                    <a:pt x="198" y="649"/>
                  </a:lnTo>
                  <a:lnTo>
                    <a:pt x="184" y="666"/>
                  </a:lnTo>
                  <a:lnTo>
                    <a:pt x="173" y="680"/>
                  </a:lnTo>
                  <a:lnTo>
                    <a:pt x="162" y="692"/>
                  </a:lnTo>
                  <a:lnTo>
                    <a:pt x="150" y="705"/>
                  </a:lnTo>
                  <a:lnTo>
                    <a:pt x="136" y="716"/>
                  </a:lnTo>
                  <a:lnTo>
                    <a:pt x="119" y="729"/>
                  </a:lnTo>
                  <a:lnTo>
                    <a:pt x="100" y="741"/>
                  </a:lnTo>
                  <a:lnTo>
                    <a:pt x="125" y="741"/>
                  </a:lnTo>
                  <a:lnTo>
                    <a:pt x="147" y="737"/>
                  </a:lnTo>
                  <a:lnTo>
                    <a:pt x="166" y="729"/>
                  </a:lnTo>
                  <a:lnTo>
                    <a:pt x="183" y="718"/>
                  </a:lnTo>
                  <a:lnTo>
                    <a:pt x="197" y="708"/>
                  </a:lnTo>
                  <a:lnTo>
                    <a:pt x="207" y="698"/>
                  </a:lnTo>
                  <a:lnTo>
                    <a:pt x="212" y="692"/>
                  </a:lnTo>
                  <a:lnTo>
                    <a:pt x="215" y="692"/>
                  </a:lnTo>
                  <a:lnTo>
                    <a:pt x="211" y="702"/>
                  </a:lnTo>
                  <a:lnTo>
                    <a:pt x="207" y="711"/>
                  </a:lnTo>
                  <a:lnTo>
                    <a:pt x="201" y="719"/>
                  </a:lnTo>
                  <a:lnTo>
                    <a:pt x="195" y="729"/>
                  </a:lnTo>
                  <a:lnTo>
                    <a:pt x="182" y="740"/>
                  </a:lnTo>
                  <a:lnTo>
                    <a:pt x="168" y="749"/>
                  </a:lnTo>
                  <a:lnTo>
                    <a:pt x="155" y="756"/>
                  </a:lnTo>
                  <a:lnTo>
                    <a:pt x="141" y="762"/>
                  </a:lnTo>
                  <a:lnTo>
                    <a:pt x="127" y="765"/>
                  </a:lnTo>
                  <a:lnTo>
                    <a:pt x="112" y="766"/>
                  </a:lnTo>
                  <a:lnTo>
                    <a:pt x="97" y="765"/>
                  </a:lnTo>
                  <a:lnTo>
                    <a:pt x="79" y="762"/>
                  </a:lnTo>
                  <a:lnTo>
                    <a:pt x="72" y="762"/>
                  </a:lnTo>
                  <a:lnTo>
                    <a:pt x="62" y="763"/>
                  </a:lnTo>
                  <a:lnTo>
                    <a:pt x="50" y="763"/>
                  </a:lnTo>
                  <a:lnTo>
                    <a:pt x="37" y="763"/>
                  </a:lnTo>
                  <a:lnTo>
                    <a:pt x="26" y="762"/>
                  </a:lnTo>
                  <a:lnTo>
                    <a:pt x="15" y="759"/>
                  </a:lnTo>
                  <a:lnTo>
                    <a:pt x="5" y="755"/>
                  </a:lnTo>
                  <a:lnTo>
                    <a:pt x="0" y="749"/>
                  </a:lnTo>
                  <a:lnTo>
                    <a:pt x="15" y="748"/>
                  </a:lnTo>
                  <a:lnTo>
                    <a:pt x="27" y="745"/>
                  </a:lnTo>
                  <a:lnTo>
                    <a:pt x="37" y="744"/>
                  </a:lnTo>
                  <a:lnTo>
                    <a:pt x="47" y="741"/>
                  </a:lnTo>
                  <a:lnTo>
                    <a:pt x="56" y="738"/>
                  </a:lnTo>
                  <a:lnTo>
                    <a:pt x="66" y="733"/>
                  </a:lnTo>
                  <a:lnTo>
                    <a:pt x="77" y="727"/>
                  </a:lnTo>
                  <a:lnTo>
                    <a:pt x="90" y="720"/>
                  </a:lnTo>
                  <a:lnTo>
                    <a:pt x="104" y="709"/>
                  </a:lnTo>
                  <a:lnTo>
                    <a:pt x="119" y="697"/>
                  </a:lnTo>
                  <a:lnTo>
                    <a:pt x="133" y="683"/>
                  </a:lnTo>
                  <a:lnTo>
                    <a:pt x="145" y="667"/>
                  </a:lnTo>
                  <a:lnTo>
                    <a:pt x="158" y="654"/>
                  </a:lnTo>
                  <a:lnTo>
                    <a:pt x="166" y="642"/>
                  </a:lnTo>
                  <a:lnTo>
                    <a:pt x="172" y="636"/>
                  </a:lnTo>
                  <a:lnTo>
                    <a:pt x="175" y="633"/>
                  </a:lnTo>
                  <a:lnTo>
                    <a:pt x="188" y="613"/>
                  </a:lnTo>
                  <a:lnTo>
                    <a:pt x="200" y="595"/>
                  </a:lnTo>
                  <a:lnTo>
                    <a:pt x="209" y="574"/>
                  </a:lnTo>
                  <a:lnTo>
                    <a:pt x="216" y="555"/>
                  </a:lnTo>
                  <a:lnTo>
                    <a:pt x="223" y="534"/>
                  </a:lnTo>
                  <a:lnTo>
                    <a:pt x="230" y="513"/>
                  </a:lnTo>
                  <a:lnTo>
                    <a:pt x="236" y="491"/>
                  </a:lnTo>
                  <a:lnTo>
                    <a:pt x="241" y="469"/>
                  </a:lnTo>
                  <a:lnTo>
                    <a:pt x="273" y="255"/>
                  </a:lnTo>
                  <a:lnTo>
                    <a:pt x="270" y="230"/>
                  </a:lnTo>
                  <a:lnTo>
                    <a:pt x="272" y="203"/>
                  </a:lnTo>
                  <a:lnTo>
                    <a:pt x="279" y="180"/>
                  </a:lnTo>
                  <a:lnTo>
                    <a:pt x="294" y="160"/>
                  </a:lnTo>
                  <a:lnTo>
                    <a:pt x="298" y="138"/>
                  </a:lnTo>
                  <a:lnTo>
                    <a:pt x="298" y="117"/>
                  </a:lnTo>
                  <a:lnTo>
                    <a:pt x="294" y="96"/>
                  </a:lnTo>
                  <a:lnTo>
                    <a:pt x="286" y="75"/>
                  </a:lnTo>
                  <a:lnTo>
                    <a:pt x="276" y="57"/>
                  </a:lnTo>
                  <a:lnTo>
                    <a:pt x="263" y="38"/>
                  </a:lnTo>
                  <a:lnTo>
                    <a:pt x="252" y="18"/>
                  </a:lnTo>
                  <a:lnTo>
                    <a:pt x="243" y="0"/>
                  </a:lnTo>
                  <a:lnTo>
                    <a:pt x="254" y="3"/>
                  </a:lnTo>
                  <a:lnTo>
                    <a:pt x="263" y="9"/>
                  </a:lnTo>
                  <a:lnTo>
                    <a:pt x="270" y="17"/>
                  </a:lnTo>
                  <a:lnTo>
                    <a:pt x="277" y="25"/>
                  </a:lnTo>
                  <a:lnTo>
                    <a:pt x="284" y="35"/>
                  </a:lnTo>
                  <a:lnTo>
                    <a:pt x="290" y="45"/>
                  </a:lnTo>
                  <a:lnTo>
                    <a:pt x="297" y="53"/>
                  </a:lnTo>
                  <a:lnTo>
                    <a:pt x="304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1"/>
            <p:cNvSpPr>
              <a:spLocks/>
            </p:cNvSpPr>
            <p:nvPr/>
          </p:nvSpPr>
          <p:spPr bwMode="auto">
            <a:xfrm>
              <a:off x="2071688" y="5484813"/>
              <a:ext cx="501650" cy="415925"/>
            </a:xfrm>
            <a:custGeom>
              <a:avLst/>
              <a:gdLst>
                <a:gd name="T0" fmla="*/ 2147483646 w 631"/>
                <a:gd name="T1" fmla="*/ 2147483646 h 522"/>
                <a:gd name="T2" fmla="*/ 2147483646 w 631"/>
                <a:gd name="T3" fmla="*/ 2147483646 h 522"/>
                <a:gd name="T4" fmla="*/ 2147483646 w 631"/>
                <a:gd name="T5" fmla="*/ 2147483646 h 522"/>
                <a:gd name="T6" fmla="*/ 2147483646 w 631"/>
                <a:gd name="T7" fmla="*/ 2147483646 h 522"/>
                <a:gd name="T8" fmla="*/ 2147483646 w 631"/>
                <a:gd name="T9" fmla="*/ 2147483646 h 522"/>
                <a:gd name="T10" fmla="*/ 2147483646 w 631"/>
                <a:gd name="T11" fmla="*/ 2147483646 h 522"/>
                <a:gd name="T12" fmla="*/ 2147483646 w 631"/>
                <a:gd name="T13" fmla="*/ 2147483646 h 522"/>
                <a:gd name="T14" fmla="*/ 2147483646 w 631"/>
                <a:gd name="T15" fmla="*/ 2147483646 h 522"/>
                <a:gd name="T16" fmla="*/ 2147483646 w 631"/>
                <a:gd name="T17" fmla="*/ 2147483646 h 522"/>
                <a:gd name="T18" fmla="*/ 2147483646 w 631"/>
                <a:gd name="T19" fmla="*/ 2147483646 h 522"/>
                <a:gd name="T20" fmla="*/ 2147483646 w 631"/>
                <a:gd name="T21" fmla="*/ 2147483646 h 522"/>
                <a:gd name="T22" fmla="*/ 2147483646 w 631"/>
                <a:gd name="T23" fmla="*/ 2147483646 h 522"/>
                <a:gd name="T24" fmla="*/ 2147483646 w 631"/>
                <a:gd name="T25" fmla="*/ 2147483646 h 522"/>
                <a:gd name="T26" fmla="*/ 2147483646 w 631"/>
                <a:gd name="T27" fmla="*/ 2147483646 h 522"/>
                <a:gd name="T28" fmla="*/ 2147483646 w 631"/>
                <a:gd name="T29" fmla="*/ 2147483646 h 522"/>
                <a:gd name="T30" fmla="*/ 2147483646 w 631"/>
                <a:gd name="T31" fmla="*/ 2147483646 h 522"/>
                <a:gd name="T32" fmla="*/ 2147483646 w 631"/>
                <a:gd name="T33" fmla="*/ 2147483646 h 522"/>
                <a:gd name="T34" fmla="*/ 2147483646 w 631"/>
                <a:gd name="T35" fmla="*/ 2147483646 h 522"/>
                <a:gd name="T36" fmla="*/ 2147483646 w 631"/>
                <a:gd name="T37" fmla="*/ 2147483646 h 522"/>
                <a:gd name="T38" fmla="*/ 2147483646 w 631"/>
                <a:gd name="T39" fmla="*/ 2147483646 h 522"/>
                <a:gd name="T40" fmla="*/ 2147483646 w 631"/>
                <a:gd name="T41" fmla="*/ 2147483646 h 522"/>
                <a:gd name="T42" fmla="*/ 2147483646 w 631"/>
                <a:gd name="T43" fmla="*/ 2147483646 h 522"/>
                <a:gd name="T44" fmla="*/ 2147483646 w 631"/>
                <a:gd name="T45" fmla="*/ 2147483646 h 522"/>
                <a:gd name="T46" fmla="*/ 2147483646 w 631"/>
                <a:gd name="T47" fmla="*/ 2147483646 h 522"/>
                <a:gd name="T48" fmla="*/ 2147483646 w 631"/>
                <a:gd name="T49" fmla="*/ 2147483646 h 522"/>
                <a:gd name="T50" fmla="*/ 2147483646 w 631"/>
                <a:gd name="T51" fmla="*/ 2147483646 h 522"/>
                <a:gd name="T52" fmla="*/ 2147483646 w 631"/>
                <a:gd name="T53" fmla="*/ 2147483646 h 522"/>
                <a:gd name="T54" fmla="*/ 2147483646 w 631"/>
                <a:gd name="T55" fmla="*/ 2147483646 h 522"/>
                <a:gd name="T56" fmla="*/ 2147483646 w 631"/>
                <a:gd name="T57" fmla="*/ 2147483646 h 522"/>
                <a:gd name="T58" fmla="*/ 2147483646 w 631"/>
                <a:gd name="T59" fmla="*/ 2147483646 h 522"/>
                <a:gd name="T60" fmla="*/ 2147483646 w 631"/>
                <a:gd name="T61" fmla="*/ 2147483646 h 522"/>
                <a:gd name="T62" fmla="*/ 1004940101 w 631"/>
                <a:gd name="T63" fmla="*/ 2147483646 h 522"/>
                <a:gd name="T64" fmla="*/ 2147483646 w 631"/>
                <a:gd name="T65" fmla="*/ 2147483646 h 522"/>
                <a:gd name="T66" fmla="*/ 2147483646 w 631"/>
                <a:gd name="T67" fmla="*/ 2147483646 h 522"/>
                <a:gd name="T68" fmla="*/ 2147483646 w 631"/>
                <a:gd name="T69" fmla="*/ 2147483646 h 522"/>
                <a:gd name="T70" fmla="*/ 2147483646 w 631"/>
                <a:gd name="T71" fmla="*/ 2147483646 h 522"/>
                <a:gd name="T72" fmla="*/ 2147483646 w 631"/>
                <a:gd name="T73" fmla="*/ 2147483646 h 522"/>
                <a:gd name="T74" fmla="*/ 2147483646 w 631"/>
                <a:gd name="T75" fmla="*/ 2147483646 h 522"/>
                <a:gd name="T76" fmla="*/ 2147483646 w 631"/>
                <a:gd name="T77" fmla="*/ 2147483646 h 522"/>
                <a:gd name="T78" fmla="*/ 2147483646 w 631"/>
                <a:gd name="T79" fmla="*/ 2147483646 h 522"/>
                <a:gd name="T80" fmla="*/ 2147483646 w 631"/>
                <a:gd name="T81" fmla="*/ 1011992536 h 522"/>
                <a:gd name="T82" fmla="*/ 2147483646 w 631"/>
                <a:gd name="T83" fmla="*/ 2023350826 h 522"/>
                <a:gd name="T84" fmla="*/ 2147483646 w 631"/>
                <a:gd name="T85" fmla="*/ 2147483646 h 522"/>
                <a:gd name="T86" fmla="*/ 2147483646 w 631"/>
                <a:gd name="T87" fmla="*/ 2147483646 h 52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31"/>
                <a:gd name="T133" fmla="*/ 0 h 522"/>
                <a:gd name="T134" fmla="*/ 631 w 631"/>
                <a:gd name="T135" fmla="*/ 522 h 52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31" h="522">
                  <a:moveTo>
                    <a:pt x="596" y="129"/>
                  </a:moveTo>
                  <a:lnTo>
                    <a:pt x="631" y="197"/>
                  </a:lnTo>
                  <a:lnTo>
                    <a:pt x="627" y="194"/>
                  </a:lnTo>
                  <a:lnTo>
                    <a:pt x="613" y="182"/>
                  </a:lnTo>
                  <a:lnTo>
                    <a:pt x="594" y="164"/>
                  </a:lnTo>
                  <a:lnTo>
                    <a:pt x="570" y="141"/>
                  </a:lnTo>
                  <a:lnTo>
                    <a:pt x="548" y="119"/>
                  </a:lnTo>
                  <a:lnTo>
                    <a:pt x="527" y="100"/>
                  </a:lnTo>
                  <a:lnTo>
                    <a:pt x="513" y="86"/>
                  </a:lnTo>
                  <a:lnTo>
                    <a:pt x="508" y="80"/>
                  </a:lnTo>
                  <a:lnTo>
                    <a:pt x="485" y="65"/>
                  </a:lnTo>
                  <a:lnTo>
                    <a:pt x="460" y="52"/>
                  </a:lnTo>
                  <a:lnTo>
                    <a:pt x="434" y="44"/>
                  </a:lnTo>
                  <a:lnTo>
                    <a:pt x="406" y="37"/>
                  </a:lnTo>
                  <a:lnTo>
                    <a:pt x="377" y="34"/>
                  </a:lnTo>
                  <a:lnTo>
                    <a:pt x="349" y="34"/>
                  </a:lnTo>
                  <a:lnTo>
                    <a:pt x="321" y="37"/>
                  </a:lnTo>
                  <a:lnTo>
                    <a:pt x="294" y="44"/>
                  </a:lnTo>
                  <a:lnTo>
                    <a:pt x="262" y="54"/>
                  </a:lnTo>
                  <a:lnTo>
                    <a:pt x="230" y="68"/>
                  </a:lnTo>
                  <a:lnTo>
                    <a:pt x="201" y="84"/>
                  </a:lnTo>
                  <a:lnTo>
                    <a:pt x="173" y="104"/>
                  </a:lnTo>
                  <a:lnTo>
                    <a:pt x="146" y="128"/>
                  </a:lnTo>
                  <a:lnTo>
                    <a:pt x="123" y="153"/>
                  </a:lnTo>
                  <a:lnTo>
                    <a:pt x="102" y="182"/>
                  </a:lnTo>
                  <a:lnTo>
                    <a:pt x="85" y="211"/>
                  </a:lnTo>
                  <a:lnTo>
                    <a:pt x="78" y="223"/>
                  </a:lnTo>
                  <a:lnTo>
                    <a:pt x="75" y="239"/>
                  </a:lnTo>
                  <a:lnTo>
                    <a:pt x="71" y="253"/>
                  </a:lnTo>
                  <a:lnTo>
                    <a:pt x="69" y="268"/>
                  </a:lnTo>
                  <a:lnTo>
                    <a:pt x="50" y="287"/>
                  </a:lnTo>
                  <a:lnTo>
                    <a:pt x="38" y="308"/>
                  </a:lnTo>
                  <a:lnTo>
                    <a:pt x="32" y="333"/>
                  </a:lnTo>
                  <a:lnTo>
                    <a:pt x="32" y="358"/>
                  </a:lnTo>
                  <a:lnTo>
                    <a:pt x="37" y="383"/>
                  </a:lnTo>
                  <a:lnTo>
                    <a:pt x="44" y="408"/>
                  </a:lnTo>
                  <a:lnTo>
                    <a:pt x="53" y="432"/>
                  </a:lnTo>
                  <a:lnTo>
                    <a:pt x="64" y="453"/>
                  </a:lnTo>
                  <a:lnTo>
                    <a:pt x="73" y="464"/>
                  </a:lnTo>
                  <a:lnTo>
                    <a:pt x="84" y="475"/>
                  </a:lnTo>
                  <a:lnTo>
                    <a:pt x="95" y="486"/>
                  </a:lnTo>
                  <a:lnTo>
                    <a:pt x="105" y="497"/>
                  </a:lnTo>
                  <a:lnTo>
                    <a:pt x="105" y="472"/>
                  </a:lnTo>
                  <a:lnTo>
                    <a:pt x="107" y="447"/>
                  </a:lnTo>
                  <a:lnTo>
                    <a:pt x="116" y="424"/>
                  </a:lnTo>
                  <a:lnTo>
                    <a:pt x="130" y="404"/>
                  </a:lnTo>
                  <a:lnTo>
                    <a:pt x="135" y="422"/>
                  </a:lnTo>
                  <a:lnTo>
                    <a:pt x="144" y="440"/>
                  </a:lnTo>
                  <a:lnTo>
                    <a:pt x="152" y="457"/>
                  </a:lnTo>
                  <a:lnTo>
                    <a:pt x="157" y="467"/>
                  </a:lnTo>
                  <a:lnTo>
                    <a:pt x="159" y="451"/>
                  </a:lnTo>
                  <a:lnTo>
                    <a:pt x="157" y="429"/>
                  </a:lnTo>
                  <a:lnTo>
                    <a:pt x="157" y="410"/>
                  </a:lnTo>
                  <a:lnTo>
                    <a:pt x="164" y="396"/>
                  </a:lnTo>
                  <a:lnTo>
                    <a:pt x="173" y="401"/>
                  </a:lnTo>
                  <a:lnTo>
                    <a:pt x="185" y="412"/>
                  </a:lnTo>
                  <a:lnTo>
                    <a:pt x="201" y="428"/>
                  </a:lnTo>
                  <a:lnTo>
                    <a:pt x="217" y="446"/>
                  </a:lnTo>
                  <a:lnTo>
                    <a:pt x="232" y="464"/>
                  </a:lnTo>
                  <a:lnTo>
                    <a:pt x="246" y="479"/>
                  </a:lnTo>
                  <a:lnTo>
                    <a:pt x="255" y="490"/>
                  </a:lnTo>
                  <a:lnTo>
                    <a:pt x="259" y="494"/>
                  </a:lnTo>
                  <a:lnTo>
                    <a:pt x="239" y="489"/>
                  </a:lnTo>
                  <a:lnTo>
                    <a:pt x="221" y="481"/>
                  </a:lnTo>
                  <a:lnTo>
                    <a:pt x="206" y="468"/>
                  </a:lnTo>
                  <a:lnTo>
                    <a:pt x="194" y="454"/>
                  </a:lnTo>
                  <a:lnTo>
                    <a:pt x="182" y="440"/>
                  </a:lnTo>
                  <a:lnTo>
                    <a:pt x="176" y="429"/>
                  </a:lnTo>
                  <a:lnTo>
                    <a:pt x="170" y="421"/>
                  </a:lnTo>
                  <a:lnTo>
                    <a:pt x="169" y="418"/>
                  </a:lnTo>
                  <a:lnTo>
                    <a:pt x="169" y="439"/>
                  </a:lnTo>
                  <a:lnTo>
                    <a:pt x="171" y="460"/>
                  </a:lnTo>
                  <a:lnTo>
                    <a:pt x="177" y="481"/>
                  </a:lnTo>
                  <a:lnTo>
                    <a:pt x="184" y="501"/>
                  </a:lnTo>
                  <a:lnTo>
                    <a:pt x="174" y="500"/>
                  </a:lnTo>
                  <a:lnTo>
                    <a:pt x="164" y="494"/>
                  </a:lnTo>
                  <a:lnTo>
                    <a:pt x="156" y="487"/>
                  </a:lnTo>
                  <a:lnTo>
                    <a:pt x="149" y="479"/>
                  </a:lnTo>
                  <a:lnTo>
                    <a:pt x="142" y="469"/>
                  </a:lnTo>
                  <a:lnTo>
                    <a:pt x="137" y="460"/>
                  </a:lnTo>
                  <a:lnTo>
                    <a:pt x="131" y="450"/>
                  </a:lnTo>
                  <a:lnTo>
                    <a:pt x="127" y="442"/>
                  </a:lnTo>
                  <a:lnTo>
                    <a:pt x="124" y="462"/>
                  </a:lnTo>
                  <a:lnTo>
                    <a:pt x="126" y="483"/>
                  </a:lnTo>
                  <a:lnTo>
                    <a:pt x="131" y="504"/>
                  </a:lnTo>
                  <a:lnTo>
                    <a:pt x="141" y="522"/>
                  </a:lnTo>
                  <a:lnTo>
                    <a:pt x="105" y="507"/>
                  </a:lnTo>
                  <a:lnTo>
                    <a:pt x="75" y="492"/>
                  </a:lnTo>
                  <a:lnTo>
                    <a:pt x="52" y="474"/>
                  </a:lnTo>
                  <a:lnTo>
                    <a:pt x="35" y="454"/>
                  </a:lnTo>
                  <a:lnTo>
                    <a:pt x="21" y="433"/>
                  </a:lnTo>
                  <a:lnTo>
                    <a:pt x="13" y="410"/>
                  </a:lnTo>
                  <a:lnTo>
                    <a:pt x="6" y="385"/>
                  </a:lnTo>
                  <a:lnTo>
                    <a:pt x="2" y="358"/>
                  </a:lnTo>
                  <a:lnTo>
                    <a:pt x="0" y="343"/>
                  </a:lnTo>
                  <a:lnTo>
                    <a:pt x="2" y="328"/>
                  </a:lnTo>
                  <a:lnTo>
                    <a:pt x="3" y="314"/>
                  </a:lnTo>
                  <a:lnTo>
                    <a:pt x="7" y="300"/>
                  </a:lnTo>
                  <a:lnTo>
                    <a:pt x="14" y="286"/>
                  </a:lnTo>
                  <a:lnTo>
                    <a:pt x="21" y="275"/>
                  </a:lnTo>
                  <a:lnTo>
                    <a:pt x="31" y="264"/>
                  </a:lnTo>
                  <a:lnTo>
                    <a:pt x="42" y="254"/>
                  </a:lnTo>
                  <a:lnTo>
                    <a:pt x="48" y="237"/>
                  </a:lnTo>
                  <a:lnTo>
                    <a:pt x="52" y="221"/>
                  </a:lnTo>
                  <a:lnTo>
                    <a:pt x="57" y="204"/>
                  </a:lnTo>
                  <a:lnTo>
                    <a:pt x="63" y="187"/>
                  </a:lnTo>
                  <a:lnTo>
                    <a:pt x="69" y="172"/>
                  </a:lnTo>
                  <a:lnTo>
                    <a:pt x="77" y="155"/>
                  </a:lnTo>
                  <a:lnTo>
                    <a:pt x="87" y="141"/>
                  </a:lnTo>
                  <a:lnTo>
                    <a:pt x="98" y="128"/>
                  </a:lnTo>
                  <a:lnTo>
                    <a:pt x="109" y="115"/>
                  </a:lnTo>
                  <a:lnTo>
                    <a:pt x="121" y="103"/>
                  </a:lnTo>
                  <a:lnTo>
                    <a:pt x="132" y="93"/>
                  </a:lnTo>
                  <a:lnTo>
                    <a:pt x="144" y="83"/>
                  </a:lnTo>
                  <a:lnTo>
                    <a:pt x="155" y="75"/>
                  </a:lnTo>
                  <a:lnTo>
                    <a:pt x="164" y="68"/>
                  </a:lnTo>
                  <a:lnTo>
                    <a:pt x="174" y="59"/>
                  </a:lnTo>
                  <a:lnTo>
                    <a:pt x="184" y="52"/>
                  </a:lnTo>
                  <a:lnTo>
                    <a:pt x="210" y="37"/>
                  </a:lnTo>
                  <a:lnTo>
                    <a:pt x="235" y="25"/>
                  </a:lnTo>
                  <a:lnTo>
                    <a:pt x="259" y="15"/>
                  </a:lnTo>
                  <a:lnTo>
                    <a:pt x="282" y="7"/>
                  </a:lnTo>
                  <a:lnTo>
                    <a:pt x="307" y="2"/>
                  </a:lnTo>
                  <a:lnTo>
                    <a:pt x="335" y="0"/>
                  </a:lnTo>
                  <a:lnTo>
                    <a:pt x="367" y="0"/>
                  </a:lnTo>
                  <a:lnTo>
                    <a:pt x="403" y="4"/>
                  </a:lnTo>
                  <a:lnTo>
                    <a:pt x="431" y="9"/>
                  </a:lnTo>
                  <a:lnTo>
                    <a:pt x="459" y="18"/>
                  </a:lnTo>
                  <a:lnTo>
                    <a:pt x="485" y="30"/>
                  </a:lnTo>
                  <a:lnTo>
                    <a:pt x="512" y="44"/>
                  </a:lnTo>
                  <a:lnTo>
                    <a:pt x="535" y="61"/>
                  </a:lnTo>
                  <a:lnTo>
                    <a:pt x="558" y="82"/>
                  </a:lnTo>
                  <a:lnTo>
                    <a:pt x="578" y="104"/>
                  </a:lnTo>
                  <a:lnTo>
                    <a:pt x="596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auto">
            <a:xfrm>
              <a:off x="2468563" y="5578475"/>
              <a:ext cx="336550" cy="350838"/>
            </a:xfrm>
            <a:custGeom>
              <a:avLst/>
              <a:gdLst>
                <a:gd name="T0" fmla="*/ 2147483646 w 423"/>
                <a:gd name="T1" fmla="*/ 2147483646 h 444"/>
                <a:gd name="T2" fmla="*/ 2147483646 w 423"/>
                <a:gd name="T3" fmla="*/ 2147483646 h 444"/>
                <a:gd name="T4" fmla="*/ 2147483646 w 423"/>
                <a:gd name="T5" fmla="*/ 2147483646 h 444"/>
                <a:gd name="T6" fmla="*/ 2147483646 w 423"/>
                <a:gd name="T7" fmla="*/ 2147483646 h 444"/>
                <a:gd name="T8" fmla="*/ 2147483646 w 423"/>
                <a:gd name="T9" fmla="*/ 2147483646 h 444"/>
                <a:gd name="T10" fmla="*/ 2147483646 w 423"/>
                <a:gd name="T11" fmla="*/ 2147483646 h 444"/>
                <a:gd name="T12" fmla="*/ 2147483646 w 423"/>
                <a:gd name="T13" fmla="*/ 2147483646 h 444"/>
                <a:gd name="T14" fmla="*/ 2147483646 w 423"/>
                <a:gd name="T15" fmla="*/ 2147483646 h 444"/>
                <a:gd name="T16" fmla="*/ 2147483646 w 423"/>
                <a:gd name="T17" fmla="*/ 2147483646 h 444"/>
                <a:gd name="T18" fmla="*/ 2147483646 w 423"/>
                <a:gd name="T19" fmla="*/ 2147483646 h 444"/>
                <a:gd name="T20" fmla="*/ 2147483646 w 423"/>
                <a:gd name="T21" fmla="*/ 2147483646 h 444"/>
                <a:gd name="T22" fmla="*/ 2147483646 w 423"/>
                <a:gd name="T23" fmla="*/ 2147483646 h 444"/>
                <a:gd name="T24" fmla="*/ 2147483646 w 423"/>
                <a:gd name="T25" fmla="*/ 2147483646 h 444"/>
                <a:gd name="T26" fmla="*/ 2147483646 w 423"/>
                <a:gd name="T27" fmla="*/ 2147483646 h 444"/>
                <a:gd name="T28" fmla="*/ 2147483646 w 423"/>
                <a:gd name="T29" fmla="*/ 2147483646 h 444"/>
                <a:gd name="T30" fmla="*/ 2147483646 w 423"/>
                <a:gd name="T31" fmla="*/ 2147483646 h 444"/>
                <a:gd name="T32" fmla="*/ 2147483646 w 423"/>
                <a:gd name="T33" fmla="*/ 2147483646 h 444"/>
                <a:gd name="T34" fmla="*/ 2147483646 w 423"/>
                <a:gd name="T35" fmla="*/ 2147483646 h 444"/>
                <a:gd name="T36" fmla="*/ 2147483646 w 423"/>
                <a:gd name="T37" fmla="*/ 2147483646 h 444"/>
                <a:gd name="T38" fmla="*/ 2147483646 w 423"/>
                <a:gd name="T39" fmla="*/ 2147483646 h 444"/>
                <a:gd name="T40" fmla="*/ 2147483646 w 423"/>
                <a:gd name="T41" fmla="*/ 2147483646 h 444"/>
                <a:gd name="T42" fmla="*/ 2147483646 w 423"/>
                <a:gd name="T43" fmla="*/ 2147483646 h 444"/>
                <a:gd name="T44" fmla="*/ 2147483646 w 423"/>
                <a:gd name="T45" fmla="*/ 2147483646 h 444"/>
                <a:gd name="T46" fmla="*/ 2147483646 w 423"/>
                <a:gd name="T47" fmla="*/ 2147483646 h 444"/>
                <a:gd name="T48" fmla="*/ 2147483646 w 423"/>
                <a:gd name="T49" fmla="*/ 2147483646 h 444"/>
                <a:gd name="T50" fmla="*/ 2147483646 w 423"/>
                <a:gd name="T51" fmla="*/ 2147483646 h 444"/>
                <a:gd name="T52" fmla="*/ 2147483646 w 423"/>
                <a:gd name="T53" fmla="*/ 2147483646 h 444"/>
                <a:gd name="T54" fmla="*/ 2147483646 w 423"/>
                <a:gd name="T55" fmla="*/ 2147483646 h 444"/>
                <a:gd name="T56" fmla="*/ 2147483646 w 423"/>
                <a:gd name="T57" fmla="*/ 2147483646 h 444"/>
                <a:gd name="T58" fmla="*/ 2147483646 w 423"/>
                <a:gd name="T59" fmla="*/ 2147483646 h 444"/>
                <a:gd name="T60" fmla="*/ 2147483646 w 423"/>
                <a:gd name="T61" fmla="*/ 2147483646 h 444"/>
                <a:gd name="T62" fmla="*/ 2147483646 w 423"/>
                <a:gd name="T63" fmla="*/ 2147483646 h 444"/>
                <a:gd name="T64" fmla="*/ 2147483646 w 423"/>
                <a:gd name="T65" fmla="*/ 2147483646 h 444"/>
                <a:gd name="T66" fmla="*/ 2147483646 w 423"/>
                <a:gd name="T67" fmla="*/ 2147483646 h 444"/>
                <a:gd name="T68" fmla="*/ 2147483646 w 423"/>
                <a:gd name="T69" fmla="*/ 2147483646 h 444"/>
                <a:gd name="T70" fmla="*/ 2147483646 w 423"/>
                <a:gd name="T71" fmla="*/ 2147483646 h 444"/>
                <a:gd name="T72" fmla="*/ 2147483646 w 423"/>
                <a:gd name="T73" fmla="*/ 2147483646 h 444"/>
                <a:gd name="T74" fmla="*/ 2147483646 w 423"/>
                <a:gd name="T75" fmla="*/ 2147483646 h 444"/>
                <a:gd name="T76" fmla="*/ 2147483646 w 423"/>
                <a:gd name="T77" fmla="*/ 2147483646 h 444"/>
                <a:gd name="T78" fmla="*/ 2147483646 w 423"/>
                <a:gd name="T79" fmla="*/ 2147483646 h 444"/>
                <a:gd name="T80" fmla="*/ 2147483646 w 423"/>
                <a:gd name="T81" fmla="*/ 2147483646 h 444"/>
                <a:gd name="T82" fmla="*/ 2147483646 w 423"/>
                <a:gd name="T83" fmla="*/ 2147483646 h 444"/>
                <a:gd name="T84" fmla="*/ 2147483646 w 423"/>
                <a:gd name="T85" fmla="*/ 2147483646 h 444"/>
                <a:gd name="T86" fmla="*/ 2147483646 w 423"/>
                <a:gd name="T87" fmla="*/ 2147483646 h 444"/>
                <a:gd name="T88" fmla="*/ 2147483646 w 423"/>
                <a:gd name="T89" fmla="*/ 2147483646 h 444"/>
                <a:gd name="T90" fmla="*/ 2147483646 w 423"/>
                <a:gd name="T91" fmla="*/ 2147483646 h 444"/>
                <a:gd name="T92" fmla="*/ 2147483646 w 423"/>
                <a:gd name="T93" fmla="*/ 2147483646 h 444"/>
                <a:gd name="T94" fmla="*/ 2147483646 w 423"/>
                <a:gd name="T95" fmla="*/ 2147483646 h 444"/>
                <a:gd name="T96" fmla="*/ 2147483646 w 423"/>
                <a:gd name="T97" fmla="*/ 2147483646 h 444"/>
                <a:gd name="T98" fmla="*/ 2147483646 w 423"/>
                <a:gd name="T99" fmla="*/ 2147483646 h 444"/>
                <a:gd name="T100" fmla="*/ 2147483646 w 423"/>
                <a:gd name="T101" fmla="*/ 2147483646 h 444"/>
                <a:gd name="T102" fmla="*/ 2147483646 w 423"/>
                <a:gd name="T103" fmla="*/ 2147483646 h 444"/>
                <a:gd name="T104" fmla="*/ 2147483646 w 423"/>
                <a:gd name="T105" fmla="*/ 2147483646 h 444"/>
                <a:gd name="T106" fmla="*/ 2147483646 w 423"/>
                <a:gd name="T107" fmla="*/ 2147483646 h 444"/>
                <a:gd name="T108" fmla="*/ 2147483646 w 423"/>
                <a:gd name="T109" fmla="*/ 2147483646 h 444"/>
                <a:gd name="T110" fmla="*/ 2147483646 w 423"/>
                <a:gd name="T111" fmla="*/ 2147483646 h 444"/>
                <a:gd name="T112" fmla="*/ 2147483646 w 423"/>
                <a:gd name="T113" fmla="*/ 2147483646 h 444"/>
                <a:gd name="T114" fmla="*/ 2147483646 w 423"/>
                <a:gd name="T115" fmla="*/ 2147483646 h 444"/>
                <a:gd name="T116" fmla="*/ 2147483646 w 423"/>
                <a:gd name="T117" fmla="*/ 2147483646 h 444"/>
                <a:gd name="T118" fmla="*/ 2147483646 w 423"/>
                <a:gd name="T119" fmla="*/ 2147483646 h 444"/>
                <a:gd name="T120" fmla="*/ 2147483646 w 423"/>
                <a:gd name="T121" fmla="*/ 2147483646 h 444"/>
                <a:gd name="T122" fmla="*/ 2147483646 w 423"/>
                <a:gd name="T123" fmla="*/ 2147483646 h 444"/>
                <a:gd name="T124" fmla="*/ 2147483646 w 423"/>
                <a:gd name="T125" fmla="*/ 2147483646 h 44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23"/>
                <a:gd name="T190" fmla="*/ 0 h 444"/>
                <a:gd name="T191" fmla="*/ 423 w 423"/>
                <a:gd name="T192" fmla="*/ 444 h 44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23" h="444">
                  <a:moveTo>
                    <a:pt x="250" y="30"/>
                  </a:moveTo>
                  <a:lnTo>
                    <a:pt x="339" y="110"/>
                  </a:lnTo>
                  <a:lnTo>
                    <a:pt x="347" y="127"/>
                  </a:lnTo>
                  <a:lnTo>
                    <a:pt x="351" y="146"/>
                  </a:lnTo>
                  <a:lnTo>
                    <a:pt x="351" y="166"/>
                  </a:lnTo>
                  <a:lnTo>
                    <a:pt x="346" y="184"/>
                  </a:lnTo>
                  <a:lnTo>
                    <a:pt x="343" y="181"/>
                  </a:lnTo>
                  <a:lnTo>
                    <a:pt x="339" y="173"/>
                  </a:lnTo>
                  <a:lnTo>
                    <a:pt x="332" y="162"/>
                  </a:lnTo>
                  <a:lnTo>
                    <a:pt x="325" y="148"/>
                  </a:lnTo>
                  <a:lnTo>
                    <a:pt x="315" y="134"/>
                  </a:lnTo>
                  <a:lnTo>
                    <a:pt x="305" y="120"/>
                  </a:lnTo>
                  <a:lnTo>
                    <a:pt x="296" y="109"/>
                  </a:lnTo>
                  <a:lnTo>
                    <a:pt x="284" y="100"/>
                  </a:lnTo>
                  <a:lnTo>
                    <a:pt x="276" y="98"/>
                  </a:lnTo>
                  <a:lnTo>
                    <a:pt x="268" y="94"/>
                  </a:lnTo>
                  <a:lnTo>
                    <a:pt x="261" y="88"/>
                  </a:lnTo>
                  <a:lnTo>
                    <a:pt x="254" y="81"/>
                  </a:lnTo>
                  <a:lnTo>
                    <a:pt x="248" y="74"/>
                  </a:lnTo>
                  <a:lnTo>
                    <a:pt x="243" y="67"/>
                  </a:lnTo>
                  <a:lnTo>
                    <a:pt x="237" y="59"/>
                  </a:lnTo>
                  <a:lnTo>
                    <a:pt x="233" y="50"/>
                  </a:lnTo>
                  <a:lnTo>
                    <a:pt x="227" y="46"/>
                  </a:lnTo>
                  <a:lnTo>
                    <a:pt x="222" y="42"/>
                  </a:lnTo>
                  <a:lnTo>
                    <a:pt x="216" y="37"/>
                  </a:lnTo>
                  <a:lnTo>
                    <a:pt x="209" y="31"/>
                  </a:lnTo>
                  <a:lnTo>
                    <a:pt x="204" y="27"/>
                  </a:lnTo>
                  <a:lnTo>
                    <a:pt x="197" y="24"/>
                  </a:lnTo>
                  <a:lnTo>
                    <a:pt x="189" y="24"/>
                  </a:lnTo>
                  <a:lnTo>
                    <a:pt x="180" y="27"/>
                  </a:lnTo>
                  <a:lnTo>
                    <a:pt x="170" y="32"/>
                  </a:lnTo>
                  <a:lnTo>
                    <a:pt x="166" y="42"/>
                  </a:lnTo>
                  <a:lnTo>
                    <a:pt x="166" y="53"/>
                  </a:lnTo>
                  <a:lnTo>
                    <a:pt x="168" y="64"/>
                  </a:lnTo>
                  <a:lnTo>
                    <a:pt x="175" y="85"/>
                  </a:lnTo>
                  <a:lnTo>
                    <a:pt x="180" y="106"/>
                  </a:lnTo>
                  <a:lnTo>
                    <a:pt x="187" y="127"/>
                  </a:lnTo>
                  <a:lnTo>
                    <a:pt x="191" y="148"/>
                  </a:lnTo>
                  <a:lnTo>
                    <a:pt x="204" y="137"/>
                  </a:lnTo>
                  <a:lnTo>
                    <a:pt x="216" y="119"/>
                  </a:lnTo>
                  <a:lnTo>
                    <a:pt x="225" y="100"/>
                  </a:lnTo>
                  <a:lnTo>
                    <a:pt x="225" y="91"/>
                  </a:lnTo>
                  <a:lnTo>
                    <a:pt x="219" y="92"/>
                  </a:lnTo>
                  <a:lnTo>
                    <a:pt x="212" y="92"/>
                  </a:lnTo>
                  <a:lnTo>
                    <a:pt x="207" y="91"/>
                  </a:lnTo>
                  <a:lnTo>
                    <a:pt x="204" y="89"/>
                  </a:lnTo>
                  <a:lnTo>
                    <a:pt x="209" y="87"/>
                  </a:lnTo>
                  <a:lnTo>
                    <a:pt x="215" y="82"/>
                  </a:lnTo>
                  <a:lnTo>
                    <a:pt x="221" y="78"/>
                  </a:lnTo>
                  <a:lnTo>
                    <a:pt x="226" y="75"/>
                  </a:lnTo>
                  <a:lnTo>
                    <a:pt x="233" y="77"/>
                  </a:lnTo>
                  <a:lnTo>
                    <a:pt x="237" y="82"/>
                  </a:lnTo>
                  <a:lnTo>
                    <a:pt x="240" y="89"/>
                  </a:lnTo>
                  <a:lnTo>
                    <a:pt x="243" y="95"/>
                  </a:lnTo>
                  <a:lnTo>
                    <a:pt x="243" y="106"/>
                  </a:lnTo>
                  <a:lnTo>
                    <a:pt x="240" y="116"/>
                  </a:lnTo>
                  <a:lnTo>
                    <a:pt x="234" y="125"/>
                  </a:lnTo>
                  <a:lnTo>
                    <a:pt x="229" y="134"/>
                  </a:lnTo>
                  <a:lnTo>
                    <a:pt x="221" y="141"/>
                  </a:lnTo>
                  <a:lnTo>
                    <a:pt x="212" y="148"/>
                  </a:lnTo>
                  <a:lnTo>
                    <a:pt x="205" y="155"/>
                  </a:lnTo>
                  <a:lnTo>
                    <a:pt x="198" y="160"/>
                  </a:lnTo>
                  <a:lnTo>
                    <a:pt x="207" y="166"/>
                  </a:lnTo>
                  <a:lnTo>
                    <a:pt x="216" y="173"/>
                  </a:lnTo>
                  <a:lnTo>
                    <a:pt x="225" y="180"/>
                  </a:lnTo>
                  <a:lnTo>
                    <a:pt x="233" y="188"/>
                  </a:lnTo>
                  <a:lnTo>
                    <a:pt x="241" y="196"/>
                  </a:lnTo>
                  <a:lnTo>
                    <a:pt x="247" y="205"/>
                  </a:lnTo>
                  <a:lnTo>
                    <a:pt x="251" y="214"/>
                  </a:lnTo>
                  <a:lnTo>
                    <a:pt x="254" y="226"/>
                  </a:lnTo>
                  <a:lnTo>
                    <a:pt x="261" y="219"/>
                  </a:lnTo>
                  <a:lnTo>
                    <a:pt x="271" y="213"/>
                  </a:lnTo>
                  <a:lnTo>
                    <a:pt x="280" y="209"/>
                  </a:lnTo>
                  <a:lnTo>
                    <a:pt x="291" y="206"/>
                  </a:lnTo>
                  <a:lnTo>
                    <a:pt x="302" y="206"/>
                  </a:lnTo>
                  <a:lnTo>
                    <a:pt x="314" y="206"/>
                  </a:lnTo>
                  <a:lnTo>
                    <a:pt x="325" y="207"/>
                  </a:lnTo>
                  <a:lnTo>
                    <a:pt x="336" y="210"/>
                  </a:lnTo>
                  <a:lnTo>
                    <a:pt x="347" y="214"/>
                  </a:lnTo>
                  <a:lnTo>
                    <a:pt x="357" y="220"/>
                  </a:lnTo>
                  <a:lnTo>
                    <a:pt x="364" y="228"/>
                  </a:lnTo>
                  <a:lnTo>
                    <a:pt x="369" y="239"/>
                  </a:lnTo>
                  <a:lnTo>
                    <a:pt x="372" y="251"/>
                  </a:lnTo>
                  <a:lnTo>
                    <a:pt x="372" y="262"/>
                  </a:lnTo>
                  <a:lnTo>
                    <a:pt x="369" y="273"/>
                  </a:lnTo>
                  <a:lnTo>
                    <a:pt x="368" y="284"/>
                  </a:lnTo>
                  <a:lnTo>
                    <a:pt x="368" y="292"/>
                  </a:lnTo>
                  <a:lnTo>
                    <a:pt x="372" y="301"/>
                  </a:lnTo>
                  <a:lnTo>
                    <a:pt x="380" y="305"/>
                  </a:lnTo>
                  <a:lnTo>
                    <a:pt x="394" y="305"/>
                  </a:lnTo>
                  <a:lnTo>
                    <a:pt x="403" y="295"/>
                  </a:lnTo>
                  <a:lnTo>
                    <a:pt x="409" y="283"/>
                  </a:lnTo>
                  <a:lnTo>
                    <a:pt x="415" y="271"/>
                  </a:lnTo>
                  <a:lnTo>
                    <a:pt x="419" y="269"/>
                  </a:lnTo>
                  <a:lnTo>
                    <a:pt x="423" y="288"/>
                  </a:lnTo>
                  <a:lnTo>
                    <a:pt x="422" y="305"/>
                  </a:lnTo>
                  <a:lnTo>
                    <a:pt x="415" y="320"/>
                  </a:lnTo>
                  <a:lnTo>
                    <a:pt x="405" y="334"/>
                  </a:lnTo>
                  <a:lnTo>
                    <a:pt x="394" y="348"/>
                  </a:lnTo>
                  <a:lnTo>
                    <a:pt x="382" y="362"/>
                  </a:lnTo>
                  <a:lnTo>
                    <a:pt x="369" y="374"/>
                  </a:lnTo>
                  <a:lnTo>
                    <a:pt x="361" y="388"/>
                  </a:lnTo>
                  <a:lnTo>
                    <a:pt x="364" y="402"/>
                  </a:lnTo>
                  <a:lnTo>
                    <a:pt x="359" y="415"/>
                  </a:lnTo>
                  <a:lnTo>
                    <a:pt x="352" y="427"/>
                  </a:lnTo>
                  <a:lnTo>
                    <a:pt x="346" y="438"/>
                  </a:lnTo>
                  <a:lnTo>
                    <a:pt x="325" y="442"/>
                  </a:lnTo>
                  <a:lnTo>
                    <a:pt x="308" y="444"/>
                  </a:lnTo>
                  <a:lnTo>
                    <a:pt x="293" y="442"/>
                  </a:lnTo>
                  <a:lnTo>
                    <a:pt x="282" y="440"/>
                  </a:lnTo>
                  <a:lnTo>
                    <a:pt x="272" y="434"/>
                  </a:lnTo>
                  <a:lnTo>
                    <a:pt x="266" y="428"/>
                  </a:lnTo>
                  <a:lnTo>
                    <a:pt x="264" y="423"/>
                  </a:lnTo>
                  <a:lnTo>
                    <a:pt x="264" y="416"/>
                  </a:lnTo>
                  <a:lnTo>
                    <a:pt x="271" y="417"/>
                  </a:lnTo>
                  <a:lnTo>
                    <a:pt x="276" y="419"/>
                  </a:lnTo>
                  <a:lnTo>
                    <a:pt x="282" y="421"/>
                  </a:lnTo>
                  <a:lnTo>
                    <a:pt x="289" y="423"/>
                  </a:lnTo>
                  <a:lnTo>
                    <a:pt x="294" y="424"/>
                  </a:lnTo>
                  <a:lnTo>
                    <a:pt x="301" y="426"/>
                  </a:lnTo>
                  <a:lnTo>
                    <a:pt x="308" y="424"/>
                  </a:lnTo>
                  <a:lnTo>
                    <a:pt x="315" y="423"/>
                  </a:lnTo>
                  <a:lnTo>
                    <a:pt x="323" y="417"/>
                  </a:lnTo>
                  <a:lnTo>
                    <a:pt x="330" y="410"/>
                  </a:lnTo>
                  <a:lnTo>
                    <a:pt x="334" y="403"/>
                  </a:lnTo>
                  <a:lnTo>
                    <a:pt x="337" y="395"/>
                  </a:lnTo>
                  <a:lnTo>
                    <a:pt x="329" y="395"/>
                  </a:lnTo>
                  <a:lnTo>
                    <a:pt x="321" y="394"/>
                  </a:lnTo>
                  <a:lnTo>
                    <a:pt x="311" y="392"/>
                  </a:lnTo>
                  <a:lnTo>
                    <a:pt x="302" y="391"/>
                  </a:lnTo>
                  <a:lnTo>
                    <a:pt x="294" y="388"/>
                  </a:lnTo>
                  <a:lnTo>
                    <a:pt x="286" y="384"/>
                  </a:lnTo>
                  <a:lnTo>
                    <a:pt x="279" y="378"/>
                  </a:lnTo>
                  <a:lnTo>
                    <a:pt x="273" y="370"/>
                  </a:lnTo>
                  <a:lnTo>
                    <a:pt x="283" y="369"/>
                  </a:lnTo>
                  <a:lnTo>
                    <a:pt x="293" y="369"/>
                  </a:lnTo>
                  <a:lnTo>
                    <a:pt x="304" y="369"/>
                  </a:lnTo>
                  <a:lnTo>
                    <a:pt x="315" y="370"/>
                  </a:lnTo>
                  <a:lnTo>
                    <a:pt x="326" y="370"/>
                  </a:lnTo>
                  <a:lnTo>
                    <a:pt x="336" y="369"/>
                  </a:lnTo>
                  <a:lnTo>
                    <a:pt x="346" y="365"/>
                  </a:lnTo>
                  <a:lnTo>
                    <a:pt x="352" y="359"/>
                  </a:lnTo>
                  <a:lnTo>
                    <a:pt x="344" y="358"/>
                  </a:lnTo>
                  <a:lnTo>
                    <a:pt x="336" y="355"/>
                  </a:lnTo>
                  <a:lnTo>
                    <a:pt x="327" y="351"/>
                  </a:lnTo>
                  <a:lnTo>
                    <a:pt x="321" y="346"/>
                  </a:lnTo>
                  <a:lnTo>
                    <a:pt x="315" y="339"/>
                  </a:lnTo>
                  <a:lnTo>
                    <a:pt x="309" y="333"/>
                  </a:lnTo>
                  <a:lnTo>
                    <a:pt x="305" y="326"/>
                  </a:lnTo>
                  <a:lnTo>
                    <a:pt x="301" y="317"/>
                  </a:lnTo>
                  <a:lnTo>
                    <a:pt x="319" y="328"/>
                  </a:lnTo>
                  <a:lnTo>
                    <a:pt x="334" y="335"/>
                  </a:lnTo>
                  <a:lnTo>
                    <a:pt x="348" y="338"/>
                  </a:lnTo>
                  <a:lnTo>
                    <a:pt x="359" y="338"/>
                  </a:lnTo>
                  <a:lnTo>
                    <a:pt x="369" y="335"/>
                  </a:lnTo>
                  <a:lnTo>
                    <a:pt x="376" y="333"/>
                  </a:lnTo>
                  <a:lnTo>
                    <a:pt x="380" y="330"/>
                  </a:lnTo>
                  <a:lnTo>
                    <a:pt x="383" y="327"/>
                  </a:lnTo>
                  <a:lnTo>
                    <a:pt x="376" y="324"/>
                  </a:lnTo>
                  <a:lnTo>
                    <a:pt x="368" y="321"/>
                  </a:lnTo>
                  <a:lnTo>
                    <a:pt x="361" y="317"/>
                  </a:lnTo>
                  <a:lnTo>
                    <a:pt x="354" y="313"/>
                  </a:lnTo>
                  <a:lnTo>
                    <a:pt x="347" y="309"/>
                  </a:lnTo>
                  <a:lnTo>
                    <a:pt x="341" y="302"/>
                  </a:lnTo>
                  <a:lnTo>
                    <a:pt x="339" y="295"/>
                  </a:lnTo>
                  <a:lnTo>
                    <a:pt x="336" y="287"/>
                  </a:lnTo>
                  <a:lnTo>
                    <a:pt x="334" y="273"/>
                  </a:lnTo>
                  <a:lnTo>
                    <a:pt x="336" y="258"/>
                  </a:lnTo>
                  <a:lnTo>
                    <a:pt x="334" y="242"/>
                  </a:lnTo>
                  <a:lnTo>
                    <a:pt x="326" y="231"/>
                  </a:lnTo>
                  <a:lnTo>
                    <a:pt x="314" y="230"/>
                  </a:lnTo>
                  <a:lnTo>
                    <a:pt x="302" y="230"/>
                  </a:lnTo>
                  <a:lnTo>
                    <a:pt x="291" y="231"/>
                  </a:lnTo>
                  <a:lnTo>
                    <a:pt x="280" y="234"/>
                  </a:lnTo>
                  <a:lnTo>
                    <a:pt x="271" y="238"/>
                  </a:lnTo>
                  <a:lnTo>
                    <a:pt x="261" y="244"/>
                  </a:lnTo>
                  <a:lnTo>
                    <a:pt x="252" y="251"/>
                  </a:lnTo>
                  <a:lnTo>
                    <a:pt x="244" y="259"/>
                  </a:lnTo>
                  <a:lnTo>
                    <a:pt x="234" y="258"/>
                  </a:lnTo>
                  <a:lnTo>
                    <a:pt x="232" y="249"/>
                  </a:lnTo>
                  <a:lnTo>
                    <a:pt x="230" y="239"/>
                  </a:lnTo>
                  <a:lnTo>
                    <a:pt x="227" y="232"/>
                  </a:lnTo>
                  <a:lnTo>
                    <a:pt x="221" y="219"/>
                  </a:lnTo>
                  <a:lnTo>
                    <a:pt x="212" y="203"/>
                  </a:lnTo>
                  <a:lnTo>
                    <a:pt x="201" y="191"/>
                  </a:lnTo>
                  <a:lnTo>
                    <a:pt x="189" y="180"/>
                  </a:lnTo>
                  <a:lnTo>
                    <a:pt x="180" y="181"/>
                  </a:lnTo>
                  <a:lnTo>
                    <a:pt x="170" y="182"/>
                  </a:lnTo>
                  <a:lnTo>
                    <a:pt x="164" y="185"/>
                  </a:lnTo>
                  <a:lnTo>
                    <a:pt x="157" y="192"/>
                  </a:lnTo>
                  <a:lnTo>
                    <a:pt x="155" y="198"/>
                  </a:lnTo>
                  <a:lnTo>
                    <a:pt x="154" y="203"/>
                  </a:lnTo>
                  <a:lnTo>
                    <a:pt x="152" y="209"/>
                  </a:lnTo>
                  <a:lnTo>
                    <a:pt x="152" y="216"/>
                  </a:lnTo>
                  <a:lnTo>
                    <a:pt x="162" y="223"/>
                  </a:lnTo>
                  <a:lnTo>
                    <a:pt x="172" y="232"/>
                  </a:lnTo>
                  <a:lnTo>
                    <a:pt x="183" y="245"/>
                  </a:lnTo>
                  <a:lnTo>
                    <a:pt x="191" y="259"/>
                  </a:lnTo>
                  <a:lnTo>
                    <a:pt x="200" y="273"/>
                  </a:lnTo>
                  <a:lnTo>
                    <a:pt x="205" y="285"/>
                  </a:lnTo>
                  <a:lnTo>
                    <a:pt x="207" y="294"/>
                  </a:lnTo>
                  <a:lnTo>
                    <a:pt x="205" y="299"/>
                  </a:lnTo>
                  <a:lnTo>
                    <a:pt x="198" y="298"/>
                  </a:lnTo>
                  <a:lnTo>
                    <a:pt x="190" y="292"/>
                  </a:lnTo>
                  <a:lnTo>
                    <a:pt x="182" y="284"/>
                  </a:lnTo>
                  <a:lnTo>
                    <a:pt x="172" y="273"/>
                  </a:lnTo>
                  <a:lnTo>
                    <a:pt x="162" y="262"/>
                  </a:lnTo>
                  <a:lnTo>
                    <a:pt x="154" y="251"/>
                  </a:lnTo>
                  <a:lnTo>
                    <a:pt x="145" y="244"/>
                  </a:lnTo>
                  <a:lnTo>
                    <a:pt x="139" y="239"/>
                  </a:lnTo>
                  <a:lnTo>
                    <a:pt x="141" y="262"/>
                  </a:lnTo>
                  <a:lnTo>
                    <a:pt x="141" y="287"/>
                  </a:lnTo>
                  <a:lnTo>
                    <a:pt x="137" y="310"/>
                  </a:lnTo>
                  <a:lnTo>
                    <a:pt x="127" y="331"/>
                  </a:lnTo>
                  <a:lnTo>
                    <a:pt x="119" y="338"/>
                  </a:lnTo>
                  <a:lnTo>
                    <a:pt x="109" y="342"/>
                  </a:lnTo>
                  <a:lnTo>
                    <a:pt x="98" y="342"/>
                  </a:lnTo>
                  <a:lnTo>
                    <a:pt x="87" y="341"/>
                  </a:lnTo>
                  <a:lnTo>
                    <a:pt x="83" y="333"/>
                  </a:lnTo>
                  <a:lnTo>
                    <a:pt x="86" y="321"/>
                  </a:lnTo>
                  <a:lnTo>
                    <a:pt x="93" y="312"/>
                  </a:lnTo>
                  <a:lnTo>
                    <a:pt x="98" y="310"/>
                  </a:lnTo>
                  <a:lnTo>
                    <a:pt x="98" y="314"/>
                  </a:lnTo>
                  <a:lnTo>
                    <a:pt x="95" y="319"/>
                  </a:lnTo>
                  <a:lnTo>
                    <a:pt x="93" y="324"/>
                  </a:lnTo>
                  <a:lnTo>
                    <a:pt x="95" y="328"/>
                  </a:lnTo>
                  <a:lnTo>
                    <a:pt x="101" y="328"/>
                  </a:lnTo>
                  <a:lnTo>
                    <a:pt x="108" y="327"/>
                  </a:lnTo>
                  <a:lnTo>
                    <a:pt x="112" y="324"/>
                  </a:lnTo>
                  <a:lnTo>
                    <a:pt x="115" y="320"/>
                  </a:lnTo>
                  <a:lnTo>
                    <a:pt x="119" y="299"/>
                  </a:lnTo>
                  <a:lnTo>
                    <a:pt x="118" y="277"/>
                  </a:lnTo>
                  <a:lnTo>
                    <a:pt x="115" y="256"/>
                  </a:lnTo>
                  <a:lnTo>
                    <a:pt x="116" y="234"/>
                  </a:lnTo>
                  <a:lnTo>
                    <a:pt x="109" y="238"/>
                  </a:lnTo>
                  <a:lnTo>
                    <a:pt x="97" y="246"/>
                  </a:lnTo>
                  <a:lnTo>
                    <a:pt x="82" y="258"/>
                  </a:lnTo>
                  <a:lnTo>
                    <a:pt x="66" y="271"/>
                  </a:lnTo>
                  <a:lnTo>
                    <a:pt x="51" y="287"/>
                  </a:lnTo>
                  <a:lnTo>
                    <a:pt x="37" y="302"/>
                  </a:lnTo>
                  <a:lnTo>
                    <a:pt x="29" y="317"/>
                  </a:lnTo>
                  <a:lnTo>
                    <a:pt x="26" y="330"/>
                  </a:lnTo>
                  <a:lnTo>
                    <a:pt x="29" y="335"/>
                  </a:lnTo>
                  <a:lnTo>
                    <a:pt x="37" y="345"/>
                  </a:lnTo>
                  <a:lnTo>
                    <a:pt x="51" y="359"/>
                  </a:lnTo>
                  <a:lnTo>
                    <a:pt x="68" y="373"/>
                  </a:lnTo>
                  <a:lnTo>
                    <a:pt x="87" y="387"/>
                  </a:lnTo>
                  <a:lnTo>
                    <a:pt x="108" y="398"/>
                  </a:lnTo>
                  <a:lnTo>
                    <a:pt x="129" y="406"/>
                  </a:lnTo>
                  <a:lnTo>
                    <a:pt x="148" y="408"/>
                  </a:lnTo>
                  <a:lnTo>
                    <a:pt x="159" y="399"/>
                  </a:lnTo>
                  <a:lnTo>
                    <a:pt x="170" y="390"/>
                  </a:lnTo>
                  <a:lnTo>
                    <a:pt x="182" y="380"/>
                  </a:lnTo>
                  <a:lnTo>
                    <a:pt x="190" y="369"/>
                  </a:lnTo>
                  <a:lnTo>
                    <a:pt x="198" y="356"/>
                  </a:lnTo>
                  <a:lnTo>
                    <a:pt x="205" y="344"/>
                  </a:lnTo>
                  <a:lnTo>
                    <a:pt x="212" y="331"/>
                  </a:lnTo>
                  <a:lnTo>
                    <a:pt x="216" y="319"/>
                  </a:lnTo>
                  <a:lnTo>
                    <a:pt x="218" y="324"/>
                  </a:lnTo>
                  <a:lnTo>
                    <a:pt x="216" y="338"/>
                  </a:lnTo>
                  <a:lnTo>
                    <a:pt x="214" y="359"/>
                  </a:lnTo>
                  <a:lnTo>
                    <a:pt x="205" y="381"/>
                  </a:lnTo>
                  <a:lnTo>
                    <a:pt x="193" y="402"/>
                  </a:lnTo>
                  <a:lnTo>
                    <a:pt x="177" y="420"/>
                  </a:lnTo>
                  <a:lnTo>
                    <a:pt x="155" y="431"/>
                  </a:lnTo>
                  <a:lnTo>
                    <a:pt x="127" y="431"/>
                  </a:lnTo>
                  <a:lnTo>
                    <a:pt x="112" y="431"/>
                  </a:lnTo>
                  <a:lnTo>
                    <a:pt x="98" y="428"/>
                  </a:lnTo>
                  <a:lnTo>
                    <a:pt x="84" y="424"/>
                  </a:lnTo>
                  <a:lnTo>
                    <a:pt x="72" y="417"/>
                  </a:lnTo>
                  <a:lnTo>
                    <a:pt x="59" y="412"/>
                  </a:lnTo>
                  <a:lnTo>
                    <a:pt x="47" y="403"/>
                  </a:lnTo>
                  <a:lnTo>
                    <a:pt x="36" y="396"/>
                  </a:lnTo>
                  <a:lnTo>
                    <a:pt x="23" y="388"/>
                  </a:lnTo>
                  <a:lnTo>
                    <a:pt x="12" y="370"/>
                  </a:lnTo>
                  <a:lnTo>
                    <a:pt x="4" y="352"/>
                  </a:lnTo>
                  <a:lnTo>
                    <a:pt x="0" y="333"/>
                  </a:lnTo>
                  <a:lnTo>
                    <a:pt x="1" y="312"/>
                  </a:lnTo>
                  <a:lnTo>
                    <a:pt x="8" y="294"/>
                  </a:lnTo>
                  <a:lnTo>
                    <a:pt x="19" y="278"/>
                  </a:lnTo>
                  <a:lnTo>
                    <a:pt x="32" y="264"/>
                  </a:lnTo>
                  <a:lnTo>
                    <a:pt x="45" y="253"/>
                  </a:lnTo>
                  <a:lnTo>
                    <a:pt x="62" y="242"/>
                  </a:lnTo>
                  <a:lnTo>
                    <a:pt x="79" y="234"/>
                  </a:lnTo>
                  <a:lnTo>
                    <a:pt x="94" y="224"/>
                  </a:lnTo>
                  <a:lnTo>
                    <a:pt x="111" y="216"/>
                  </a:lnTo>
                  <a:lnTo>
                    <a:pt x="115" y="214"/>
                  </a:lnTo>
                  <a:lnTo>
                    <a:pt x="120" y="214"/>
                  </a:lnTo>
                  <a:lnTo>
                    <a:pt x="126" y="214"/>
                  </a:lnTo>
                  <a:lnTo>
                    <a:pt x="130" y="212"/>
                  </a:lnTo>
                  <a:lnTo>
                    <a:pt x="127" y="201"/>
                  </a:lnTo>
                  <a:lnTo>
                    <a:pt x="129" y="189"/>
                  </a:lnTo>
                  <a:lnTo>
                    <a:pt x="133" y="178"/>
                  </a:lnTo>
                  <a:lnTo>
                    <a:pt x="137" y="169"/>
                  </a:lnTo>
                  <a:lnTo>
                    <a:pt x="144" y="162"/>
                  </a:lnTo>
                  <a:lnTo>
                    <a:pt x="152" y="156"/>
                  </a:lnTo>
                  <a:lnTo>
                    <a:pt x="161" y="152"/>
                  </a:lnTo>
                  <a:lnTo>
                    <a:pt x="172" y="152"/>
                  </a:lnTo>
                  <a:lnTo>
                    <a:pt x="172" y="135"/>
                  </a:lnTo>
                  <a:lnTo>
                    <a:pt x="168" y="119"/>
                  </a:lnTo>
                  <a:lnTo>
                    <a:pt x="161" y="105"/>
                  </a:lnTo>
                  <a:lnTo>
                    <a:pt x="152" y="89"/>
                  </a:lnTo>
                  <a:lnTo>
                    <a:pt x="144" y="75"/>
                  </a:lnTo>
                  <a:lnTo>
                    <a:pt x="139" y="60"/>
                  </a:lnTo>
                  <a:lnTo>
                    <a:pt x="137" y="43"/>
                  </a:lnTo>
                  <a:lnTo>
                    <a:pt x="143" y="25"/>
                  </a:lnTo>
                  <a:lnTo>
                    <a:pt x="150" y="20"/>
                  </a:lnTo>
                  <a:lnTo>
                    <a:pt x="157" y="13"/>
                  </a:lnTo>
                  <a:lnTo>
                    <a:pt x="165" y="9"/>
                  </a:lnTo>
                  <a:lnTo>
                    <a:pt x="173" y="5"/>
                  </a:lnTo>
                  <a:lnTo>
                    <a:pt x="183" y="2"/>
                  </a:lnTo>
                  <a:lnTo>
                    <a:pt x="193" y="0"/>
                  </a:lnTo>
                  <a:lnTo>
                    <a:pt x="202" y="0"/>
                  </a:lnTo>
                  <a:lnTo>
                    <a:pt x="212" y="3"/>
                  </a:lnTo>
                  <a:lnTo>
                    <a:pt x="222" y="9"/>
                  </a:lnTo>
                  <a:lnTo>
                    <a:pt x="232" y="14"/>
                  </a:lnTo>
                  <a:lnTo>
                    <a:pt x="241" y="21"/>
                  </a:lnTo>
                  <a:lnTo>
                    <a:pt x="25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3"/>
            <p:cNvSpPr>
              <a:spLocks/>
            </p:cNvSpPr>
            <p:nvPr/>
          </p:nvSpPr>
          <p:spPr bwMode="auto">
            <a:xfrm>
              <a:off x="1565275" y="5607050"/>
              <a:ext cx="357188" cy="503238"/>
            </a:xfrm>
            <a:custGeom>
              <a:avLst/>
              <a:gdLst>
                <a:gd name="T0" fmla="*/ 2147483646 w 450"/>
                <a:gd name="T1" fmla="*/ 2147483646 h 633"/>
                <a:gd name="T2" fmla="*/ 2147483646 w 450"/>
                <a:gd name="T3" fmla="*/ 2147483646 h 633"/>
                <a:gd name="T4" fmla="*/ 2147483646 w 450"/>
                <a:gd name="T5" fmla="*/ 2147483646 h 633"/>
                <a:gd name="T6" fmla="*/ 2147483646 w 450"/>
                <a:gd name="T7" fmla="*/ 2147483646 h 633"/>
                <a:gd name="T8" fmla="*/ 2147483646 w 450"/>
                <a:gd name="T9" fmla="*/ 2147483646 h 633"/>
                <a:gd name="T10" fmla="*/ 2147483646 w 450"/>
                <a:gd name="T11" fmla="*/ 2147483646 h 633"/>
                <a:gd name="T12" fmla="*/ 2147483646 w 450"/>
                <a:gd name="T13" fmla="*/ 2147483646 h 633"/>
                <a:gd name="T14" fmla="*/ 2147483646 w 450"/>
                <a:gd name="T15" fmla="*/ 2147483646 h 633"/>
                <a:gd name="T16" fmla="*/ 2147483646 w 450"/>
                <a:gd name="T17" fmla="*/ 2147483646 h 633"/>
                <a:gd name="T18" fmla="*/ 2147483646 w 450"/>
                <a:gd name="T19" fmla="*/ 2147483646 h 633"/>
                <a:gd name="T20" fmla="*/ 2147483646 w 450"/>
                <a:gd name="T21" fmla="*/ 2147483646 h 633"/>
                <a:gd name="T22" fmla="*/ 2147483646 w 450"/>
                <a:gd name="T23" fmla="*/ 2147483646 h 633"/>
                <a:gd name="T24" fmla="*/ 2147483646 w 450"/>
                <a:gd name="T25" fmla="*/ 2147483646 h 633"/>
                <a:gd name="T26" fmla="*/ 2147483646 w 450"/>
                <a:gd name="T27" fmla="*/ 2147483646 h 633"/>
                <a:gd name="T28" fmla="*/ 2147483646 w 450"/>
                <a:gd name="T29" fmla="*/ 2147483646 h 633"/>
                <a:gd name="T30" fmla="*/ 2147483646 w 450"/>
                <a:gd name="T31" fmla="*/ 2147483646 h 633"/>
                <a:gd name="T32" fmla="*/ 2147483646 w 450"/>
                <a:gd name="T33" fmla="*/ 2147483646 h 633"/>
                <a:gd name="T34" fmla="*/ 2147483646 w 450"/>
                <a:gd name="T35" fmla="*/ 2147483646 h 633"/>
                <a:gd name="T36" fmla="*/ 2147483646 w 450"/>
                <a:gd name="T37" fmla="*/ 2147483646 h 633"/>
                <a:gd name="T38" fmla="*/ 2147483646 w 450"/>
                <a:gd name="T39" fmla="*/ 2147483646 h 633"/>
                <a:gd name="T40" fmla="*/ 2147483646 w 450"/>
                <a:gd name="T41" fmla="*/ 2147483646 h 633"/>
                <a:gd name="T42" fmla="*/ 2147483646 w 450"/>
                <a:gd name="T43" fmla="*/ 2147483646 h 633"/>
                <a:gd name="T44" fmla="*/ 2147483646 w 450"/>
                <a:gd name="T45" fmla="*/ 2147483646 h 633"/>
                <a:gd name="T46" fmla="*/ 2147483646 w 450"/>
                <a:gd name="T47" fmla="*/ 2147483646 h 633"/>
                <a:gd name="T48" fmla="*/ 2147483646 w 450"/>
                <a:gd name="T49" fmla="*/ 2147483646 h 633"/>
                <a:gd name="T50" fmla="*/ 2147483646 w 450"/>
                <a:gd name="T51" fmla="*/ 2147483646 h 633"/>
                <a:gd name="T52" fmla="*/ 2147483646 w 450"/>
                <a:gd name="T53" fmla="*/ 2147483646 h 633"/>
                <a:gd name="T54" fmla="*/ 2147483646 w 450"/>
                <a:gd name="T55" fmla="*/ 2147483646 h 633"/>
                <a:gd name="T56" fmla="*/ 2147483646 w 450"/>
                <a:gd name="T57" fmla="*/ 2147483646 h 633"/>
                <a:gd name="T58" fmla="*/ 2147483646 w 450"/>
                <a:gd name="T59" fmla="*/ 2147483646 h 633"/>
                <a:gd name="T60" fmla="*/ 2147483646 w 450"/>
                <a:gd name="T61" fmla="*/ 2147483646 h 633"/>
                <a:gd name="T62" fmla="*/ 2147483646 w 450"/>
                <a:gd name="T63" fmla="*/ 2147483646 h 633"/>
                <a:gd name="T64" fmla="*/ 2147483646 w 450"/>
                <a:gd name="T65" fmla="*/ 2147483646 h 633"/>
                <a:gd name="T66" fmla="*/ 2147483646 w 450"/>
                <a:gd name="T67" fmla="*/ 2147483646 h 633"/>
                <a:gd name="T68" fmla="*/ 2147483646 w 450"/>
                <a:gd name="T69" fmla="*/ 2147483646 h 633"/>
                <a:gd name="T70" fmla="*/ 2147483646 w 450"/>
                <a:gd name="T71" fmla="*/ 2147483646 h 633"/>
                <a:gd name="T72" fmla="*/ 2147483646 w 450"/>
                <a:gd name="T73" fmla="*/ 2147483646 h 633"/>
                <a:gd name="T74" fmla="*/ 2147483646 w 450"/>
                <a:gd name="T75" fmla="*/ 2147483646 h 633"/>
                <a:gd name="T76" fmla="*/ 2147483646 w 450"/>
                <a:gd name="T77" fmla="*/ 2147483646 h 633"/>
                <a:gd name="T78" fmla="*/ 2147483646 w 450"/>
                <a:gd name="T79" fmla="*/ 2147483646 h 633"/>
                <a:gd name="T80" fmla="*/ 2147483646 w 450"/>
                <a:gd name="T81" fmla="*/ 2147483646 h 633"/>
                <a:gd name="T82" fmla="*/ 2147483646 w 450"/>
                <a:gd name="T83" fmla="*/ 2147483646 h 633"/>
                <a:gd name="T84" fmla="*/ 2147483646 w 450"/>
                <a:gd name="T85" fmla="*/ 2147483646 h 633"/>
                <a:gd name="T86" fmla="*/ 2147483646 w 450"/>
                <a:gd name="T87" fmla="*/ 2147483646 h 633"/>
                <a:gd name="T88" fmla="*/ 2147483646 w 450"/>
                <a:gd name="T89" fmla="*/ 2147483646 h 633"/>
                <a:gd name="T90" fmla="*/ 2147483646 w 450"/>
                <a:gd name="T91" fmla="*/ 2147483646 h 633"/>
                <a:gd name="T92" fmla="*/ 0 w 450"/>
                <a:gd name="T93" fmla="*/ 2147483646 h 633"/>
                <a:gd name="T94" fmla="*/ 2147483646 w 450"/>
                <a:gd name="T95" fmla="*/ 2147483646 h 633"/>
                <a:gd name="T96" fmla="*/ 2147483646 w 450"/>
                <a:gd name="T97" fmla="*/ 2147483646 h 633"/>
                <a:gd name="T98" fmla="*/ 2147483646 w 450"/>
                <a:gd name="T99" fmla="*/ 2147483646 h 633"/>
                <a:gd name="T100" fmla="*/ 2147483646 w 450"/>
                <a:gd name="T101" fmla="*/ 2147483646 h 633"/>
                <a:gd name="T102" fmla="*/ 2147483646 w 450"/>
                <a:gd name="T103" fmla="*/ 2147483646 h 633"/>
                <a:gd name="T104" fmla="*/ 2147483646 w 450"/>
                <a:gd name="T105" fmla="*/ 2147483646 h 633"/>
                <a:gd name="T106" fmla="*/ 2147483646 w 450"/>
                <a:gd name="T107" fmla="*/ 2147483646 h 633"/>
                <a:gd name="T108" fmla="*/ 2147483646 w 450"/>
                <a:gd name="T109" fmla="*/ 2147483646 h 633"/>
                <a:gd name="T110" fmla="*/ 2147483646 w 450"/>
                <a:gd name="T111" fmla="*/ 2147483646 h 633"/>
                <a:gd name="T112" fmla="*/ 2147483646 w 450"/>
                <a:gd name="T113" fmla="*/ 2147483646 h 633"/>
                <a:gd name="T114" fmla="*/ 2147483646 w 450"/>
                <a:gd name="T115" fmla="*/ 2009863407 h 633"/>
                <a:gd name="T116" fmla="*/ 2147483646 w 450"/>
                <a:gd name="T117" fmla="*/ 2147483646 h 63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50"/>
                <a:gd name="T178" fmla="*/ 0 h 633"/>
                <a:gd name="T179" fmla="*/ 450 w 450"/>
                <a:gd name="T180" fmla="*/ 633 h 63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50" h="633">
                  <a:moveTo>
                    <a:pt x="447" y="19"/>
                  </a:moveTo>
                  <a:lnTo>
                    <a:pt x="450" y="29"/>
                  </a:lnTo>
                  <a:lnTo>
                    <a:pt x="450" y="38"/>
                  </a:lnTo>
                  <a:lnTo>
                    <a:pt x="447" y="47"/>
                  </a:lnTo>
                  <a:lnTo>
                    <a:pt x="442" y="55"/>
                  </a:lnTo>
                  <a:lnTo>
                    <a:pt x="436" y="62"/>
                  </a:lnTo>
                  <a:lnTo>
                    <a:pt x="429" y="68"/>
                  </a:lnTo>
                  <a:lnTo>
                    <a:pt x="421" y="75"/>
                  </a:lnTo>
                  <a:lnTo>
                    <a:pt x="414" y="80"/>
                  </a:lnTo>
                  <a:lnTo>
                    <a:pt x="328" y="133"/>
                  </a:lnTo>
                  <a:lnTo>
                    <a:pt x="301" y="148"/>
                  </a:lnTo>
                  <a:lnTo>
                    <a:pt x="276" y="166"/>
                  </a:lnTo>
                  <a:lnTo>
                    <a:pt x="253" y="187"/>
                  </a:lnTo>
                  <a:lnTo>
                    <a:pt x="229" y="208"/>
                  </a:lnTo>
                  <a:lnTo>
                    <a:pt x="208" y="232"/>
                  </a:lnTo>
                  <a:lnTo>
                    <a:pt x="187" y="255"/>
                  </a:lnTo>
                  <a:lnTo>
                    <a:pt x="169" y="280"/>
                  </a:lnTo>
                  <a:lnTo>
                    <a:pt x="154" y="305"/>
                  </a:lnTo>
                  <a:lnTo>
                    <a:pt x="155" y="323"/>
                  </a:lnTo>
                  <a:lnTo>
                    <a:pt x="157" y="340"/>
                  </a:lnTo>
                  <a:lnTo>
                    <a:pt x="158" y="355"/>
                  </a:lnTo>
                  <a:lnTo>
                    <a:pt x="162" y="371"/>
                  </a:lnTo>
                  <a:lnTo>
                    <a:pt x="168" y="384"/>
                  </a:lnTo>
                  <a:lnTo>
                    <a:pt x="178" y="398"/>
                  </a:lnTo>
                  <a:lnTo>
                    <a:pt x="190" y="412"/>
                  </a:lnTo>
                  <a:lnTo>
                    <a:pt x="208" y="426"/>
                  </a:lnTo>
                  <a:lnTo>
                    <a:pt x="219" y="432"/>
                  </a:lnTo>
                  <a:lnTo>
                    <a:pt x="235" y="436"/>
                  </a:lnTo>
                  <a:lnTo>
                    <a:pt x="250" y="439"/>
                  </a:lnTo>
                  <a:lnTo>
                    <a:pt x="268" y="440"/>
                  </a:lnTo>
                  <a:lnTo>
                    <a:pt x="283" y="441"/>
                  </a:lnTo>
                  <a:lnTo>
                    <a:pt x="297" y="444"/>
                  </a:lnTo>
                  <a:lnTo>
                    <a:pt x="308" y="446"/>
                  </a:lnTo>
                  <a:lnTo>
                    <a:pt x="314" y="448"/>
                  </a:lnTo>
                  <a:lnTo>
                    <a:pt x="308" y="455"/>
                  </a:lnTo>
                  <a:lnTo>
                    <a:pt x="300" y="458"/>
                  </a:lnTo>
                  <a:lnTo>
                    <a:pt x="290" y="460"/>
                  </a:lnTo>
                  <a:lnTo>
                    <a:pt x="280" y="461"/>
                  </a:lnTo>
                  <a:lnTo>
                    <a:pt x="282" y="471"/>
                  </a:lnTo>
                  <a:lnTo>
                    <a:pt x="287" y="490"/>
                  </a:lnTo>
                  <a:lnTo>
                    <a:pt x="296" y="517"/>
                  </a:lnTo>
                  <a:lnTo>
                    <a:pt x="305" y="547"/>
                  </a:lnTo>
                  <a:lnTo>
                    <a:pt x="314" y="578"/>
                  </a:lnTo>
                  <a:lnTo>
                    <a:pt x="321" y="604"/>
                  </a:lnTo>
                  <a:lnTo>
                    <a:pt x="326" y="624"/>
                  </a:lnTo>
                  <a:lnTo>
                    <a:pt x="326" y="633"/>
                  </a:lnTo>
                  <a:lnTo>
                    <a:pt x="317" y="625"/>
                  </a:lnTo>
                  <a:lnTo>
                    <a:pt x="304" y="605"/>
                  </a:lnTo>
                  <a:lnTo>
                    <a:pt x="292" y="578"/>
                  </a:lnTo>
                  <a:lnTo>
                    <a:pt x="278" y="547"/>
                  </a:lnTo>
                  <a:lnTo>
                    <a:pt x="265" y="517"/>
                  </a:lnTo>
                  <a:lnTo>
                    <a:pt x="255" y="490"/>
                  </a:lnTo>
                  <a:lnTo>
                    <a:pt x="248" y="471"/>
                  </a:lnTo>
                  <a:lnTo>
                    <a:pt x="246" y="464"/>
                  </a:lnTo>
                  <a:lnTo>
                    <a:pt x="218" y="460"/>
                  </a:lnTo>
                  <a:lnTo>
                    <a:pt x="193" y="450"/>
                  </a:lnTo>
                  <a:lnTo>
                    <a:pt x="171" y="436"/>
                  </a:lnTo>
                  <a:lnTo>
                    <a:pt x="151" y="418"/>
                  </a:lnTo>
                  <a:lnTo>
                    <a:pt x="136" y="397"/>
                  </a:lnTo>
                  <a:lnTo>
                    <a:pt x="123" y="375"/>
                  </a:lnTo>
                  <a:lnTo>
                    <a:pt x="116" y="353"/>
                  </a:lnTo>
                  <a:lnTo>
                    <a:pt x="114" y="330"/>
                  </a:lnTo>
                  <a:lnTo>
                    <a:pt x="112" y="312"/>
                  </a:lnTo>
                  <a:lnTo>
                    <a:pt x="115" y="294"/>
                  </a:lnTo>
                  <a:lnTo>
                    <a:pt x="119" y="277"/>
                  </a:lnTo>
                  <a:lnTo>
                    <a:pt x="128" y="262"/>
                  </a:lnTo>
                  <a:lnTo>
                    <a:pt x="122" y="251"/>
                  </a:lnTo>
                  <a:lnTo>
                    <a:pt x="116" y="240"/>
                  </a:lnTo>
                  <a:lnTo>
                    <a:pt x="111" y="230"/>
                  </a:lnTo>
                  <a:lnTo>
                    <a:pt x="104" y="222"/>
                  </a:lnTo>
                  <a:lnTo>
                    <a:pt x="96" y="214"/>
                  </a:lnTo>
                  <a:lnTo>
                    <a:pt x="83" y="204"/>
                  </a:lnTo>
                  <a:lnTo>
                    <a:pt x="68" y="195"/>
                  </a:lnTo>
                  <a:lnTo>
                    <a:pt x="47" y="186"/>
                  </a:lnTo>
                  <a:lnTo>
                    <a:pt x="41" y="184"/>
                  </a:lnTo>
                  <a:lnTo>
                    <a:pt x="36" y="183"/>
                  </a:lnTo>
                  <a:lnTo>
                    <a:pt x="30" y="180"/>
                  </a:lnTo>
                  <a:lnTo>
                    <a:pt x="26" y="176"/>
                  </a:lnTo>
                  <a:lnTo>
                    <a:pt x="30" y="173"/>
                  </a:lnTo>
                  <a:lnTo>
                    <a:pt x="37" y="172"/>
                  </a:lnTo>
                  <a:lnTo>
                    <a:pt x="46" y="172"/>
                  </a:lnTo>
                  <a:lnTo>
                    <a:pt x="55" y="173"/>
                  </a:lnTo>
                  <a:lnTo>
                    <a:pt x="64" y="176"/>
                  </a:lnTo>
                  <a:lnTo>
                    <a:pt x="72" y="177"/>
                  </a:lnTo>
                  <a:lnTo>
                    <a:pt x="79" y="180"/>
                  </a:lnTo>
                  <a:lnTo>
                    <a:pt x="83" y="182"/>
                  </a:lnTo>
                  <a:lnTo>
                    <a:pt x="79" y="168"/>
                  </a:lnTo>
                  <a:lnTo>
                    <a:pt x="73" y="157"/>
                  </a:lnTo>
                  <a:lnTo>
                    <a:pt x="65" y="145"/>
                  </a:lnTo>
                  <a:lnTo>
                    <a:pt x="55" y="136"/>
                  </a:lnTo>
                  <a:lnTo>
                    <a:pt x="44" y="126"/>
                  </a:lnTo>
                  <a:lnTo>
                    <a:pt x="30" y="116"/>
                  </a:lnTo>
                  <a:lnTo>
                    <a:pt x="16" y="107"/>
                  </a:lnTo>
                  <a:lnTo>
                    <a:pt x="0" y="95"/>
                  </a:lnTo>
                  <a:lnTo>
                    <a:pt x="32" y="100"/>
                  </a:lnTo>
                  <a:lnTo>
                    <a:pt x="62" y="113"/>
                  </a:lnTo>
                  <a:lnTo>
                    <a:pt x="90" y="133"/>
                  </a:lnTo>
                  <a:lnTo>
                    <a:pt x="114" y="157"/>
                  </a:lnTo>
                  <a:lnTo>
                    <a:pt x="133" y="180"/>
                  </a:lnTo>
                  <a:lnTo>
                    <a:pt x="148" y="201"/>
                  </a:lnTo>
                  <a:lnTo>
                    <a:pt x="158" y="216"/>
                  </a:lnTo>
                  <a:lnTo>
                    <a:pt x="161" y="222"/>
                  </a:lnTo>
                  <a:lnTo>
                    <a:pt x="315" y="119"/>
                  </a:lnTo>
                  <a:lnTo>
                    <a:pt x="330" y="108"/>
                  </a:lnTo>
                  <a:lnTo>
                    <a:pt x="348" y="98"/>
                  </a:lnTo>
                  <a:lnTo>
                    <a:pt x="365" y="90"/>
                  </a:lnTo>
                  <a:lnTo>
                    <a:pt x="382" y="80"/>
                  </a:lnTo>
                  <a:lnTo>
                    <a:pt x="397" y="69"/>
                  </a:lnTo>
                  <a:lnTo>
                    <a:pt x="411" y="58"/>
                  </a:lnTo>
                  <a:lnTo>
                    <a:pt x="422" y="43"/>
                  </a:lnTo>
                  <a:lnTo>
                    <a:pt x="430" y="25"/>
                  </a:lnTo>
                  <a:lnTo>
                    <a:pt x="429" y="18"/>
                  </a:lnTo>
                  <a:lnTo>
                    <a:pt x="424" y="12"/>
                  </a:lnTo>
                  <a:lnTo>
                    <a:pt x="421" y="6"/>
                  </a:lnTo>
                  <a:lnTo>
                    <a:pt x="426" y="0"/>
                  </a:lnTo>
                  <a:lnTo>
                    <a:pt x="433" y="4"/>
                  </a:lnTo>
                  <a:lnTo>
                    <a:pt x="437" y="9"/>
                  </a:lnTo>
                  <a:lnTo>
                    <a:pt x="442" y="15"/>
                  </a:lnTo>
                  <a:lnTo>
                    <a:pt x="447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auto">
            <a:xfrm>
              <a:off x="1731963" y="5691188"/>
              <a:ext cx="255588" cy="234950"/>
            </a:xfrm>
            <a:custGeom>
              <a:avLst/>
              <a:gdLst>
                <a:gd name="T0" fmla="*/ 2147483646 w 322"/>
                <a:gd name="T1" fmla="*/ 2147483646 h 296"/>
                <a:gd name="T2" fmla="*/ 2147483646 w 322"/>
                <a:gd name="T3" fmla="*/ 2147483646 h 296"/>
                <a:gd name="T4" fmla="*/ 2147483646 w 322"/>
                <a:gd name="T5" fmla="*/ 2147483646 h 296"/>
                <a:gd name="T6" fmla="*/ 2147483646 w 322"/>
                <a:gd name="T7" fmla="*/ 2147483646 h 296"/>
                <a:gd name="T8" fmla="*/ 2147483646 w 322"/>
                <a:gd name="T9" fmla="*/ 2147483646 h 296"/>
                <a:gd name="T10" fmla="*/ 2147483646 w 322"/>
                <a:gd name="T11" fmla="*/ 2147483646 h 296"/>
                <a:gd name="T12" fmla="*/ 2147483646 w 322"/>
                <a:gd name="T13" fmla="*/ 2147483646 h 296"/>
                <a:gd name="T14" fmla="*/ 2147483646 w 322"/>
                <a:gd name="T15" fmla="*/ 2147483646 h 296"/>
                <a:gd name="T16" fmla="*/ 2147483646 w 322"/>
                <a:gd name="T17" fmla="*/ 2147483646 h 296"/>
                <a:gd name="T18" fmla="*/ 2147483646 w 322"/>
                <a:gd name="T19" fmla="*/ 2147483646 h 296"/>
                <a:gd name="T20" fmla="*/ 2147483646 w 322"/>
                <a:gd name="T21" fmla="*/ 2147483646 h 296"/>
                <a:gd name="T22" fmla="*/ 2147483646 w 322"/>
                <a:gd name="T23" fmla="*/ 2147483646 h 296"/>
                <a:gd name="T24" fmla="*/ 2147483646 w 322"/>
                <a:gd name="T25" fmla="*/ 2147483646 h 296"/>
                <a:gd name="T26" fmla="*/ 2147483646 w 322"/>
                <a:gd name="T27" fmla="*/ 2147483646 h 296"/>
                <a:gd name="T28" fmla="*/ 2147483646 w 322"/>
                <a:gd name="T29" fmla="*/ 2147483646 h 296"/>
                <a:gd name="T30" fmla="*/ 2147483646 w 322"/>
                <a:gd name="T31" fmla="*/ 2147483646 h 296"/>
                <a:gd name="T32" fmla="*/ 2147483646 w 322"/>
                <a:gd name="T33" fmla="*/ 2147483646 h 296"/>
                <a:gd name="T34" fmla="*/ 2147483646 w 322"/>
                <a:gd name="T35" fmla="*/ 2147483646 h 296"/>
                <a:gd name="T36" fmla="*/ 2147483646 w 322"/>
                <a:gd name="T37" fmla="*/ 2147483646 h 296"/>
                <a:gd name="T38" fmla="*/ 2147483646 w 322"/>
                <a:gd name="T39" fmla="*/ 2147483646 h 296"/>
                <a:gd name="T40" fmla="*/ 2147483646 w 322"/>
                <a:gd name="T41" fmla="*/ 2147483646 h 296"/>
                <a:gd name="T42" fmla="*/ 2147483646 w 322"/>
                <a:gd name="T43" fmla="*/ 2147483646 h 296"/>
                <a:gd name="T44" fmla="*/ 2147483646 w 322"/>
                <a:gd name="T45" fmla="*/ 2147483646 h 296"/>
                <a:gd name="T46" fmla="*/ 2147483646 w 322"/>
                <a:gd name="T47" fmla="*/ 2147483646 h 296"/>
                <a:gd name="T48" fmla="*/ 2147483646 w 322"/>
                <a:gd name="T49" fmla="*/ 2147483646 h 296"/>
                <a:gd name="T50" fmla="*/ 2147483646 w 322"/>
                <a:gd name="T51" fmla="*/ 2147483646 h 296"/>
                <a:gd name="T52" fmla="*/ 2147483646 w 322"/>
                <a:gd name="T53" fmla="*/ 2147483646 h 296"/>
                <a:gd name="T54" fmla="*/ 2147483646 w 322"/>
                <a:gd name="T55" fmla="*/ 2147483646 h 296"/>
                <a:gd name="T56" fmla="*/ 2147483646 w 322"/>
                <a:gd name="T57" fmla="*/ 2147483646 h 296"/>
                <a:gd name="T58" fmla="*/ 2147483646 w 322"/>
                <a:gd name="T59" fmla="*/ 2147483646 h 296"/>
                <a:gd name="T60" fmla="*/ 2147483646 w 322"/>
                <a:gd name="T61" fmla="*/ 2147483646 h 296"/>
                <a:gd name="T62" fmla="*/ 2147483646 w 322"/>
                <a:gd name="T63" fmla="*/ 2147483646 h 296"/>
                <a:gd name="T64" fmla="*/ 2147483646 w 322"/>
                <a:gd name="T65" fmla="*/ 2147483646 h 296"/>
                <a:gd name="T66" fmla="*/ 1000505576 w 322"/>
                <a:gd name="T67" fmla="*/ 2147483646 h 296"/>
                <a:gd name="T68" fmla="*/ 0 w 322"/>
                <a:gd name="T69" fmla="*/ 2147483646 h 296"/>
                <a:gd name="T70" fmla="*/ 500253185 w 322"/>
                <a:gd name="T71" fmla="*/ 2147483646 h 296"/>
                <a:gd name="T72" fmla="*/ 2147483646 w 322"/>
                <a:gd name="T73" fmla="*/ 2147483646 h 296"/>
                <a:gd name="T74" fmla="*/ 2147483646 w 322"/>
                <a:gd name="T75" fmla="*/ 2147483646 h 296"/>
                <a:gd name="T76" fmla="*/ 2147483646 w 322"/>
                <a:gd name="T77" fmla="*/ 2147483646 h 296"/>
                <a:gd name="T78" fmla="*/ 2147483646 w 322"/>
                <a:gd name="T79" fmla="*/ 2147483646 h 296"/>
                <a:gd name="T80" fmla="*/ 2147483646 w 322"/>
                <a:gd name="T81" fmla="*/ 2147483646 h 296"/>
                <a:gd name="T82" fmla="*/ 2147483646 w 322"/>
                <a:gd name="T83" fmla="*/ 2147483646 h 296"/>
                <a:gd name="T84" fmla="*/ 2147483646 w 322"/>
                <a:gd name="T85" fmla="*/ 2147483646 h 296"/>
                <a:gd name="T86" fmla="*/ 2147483646 w 322"/>
                <a:gd name="T87" fmla="*/ 2147483646 h 296"/>
                <a:gd name="T88" fmla="*/ 2147483646 w 322"/>
                <a:gd name="T89" fmla="*/ 2147483646 h 296"/>
                <a:gd name="T90" fmla="*/ 2147483646 w 322"/>
                <a:gd name="T91" fmla="*/ 2147483646 h 296"/>
                <a:gd name="T92" fmla="*/ 2147483646 w 322"/>
                <a:gd name="T93" fmla="*/ 2147483646 h 296"/>
                <a:gd name="T94" fmla="*/ 2147483646 w 322"/>
                <a:gd name="T95" fmla="*/ 2147483646 h 296"/>
                <a:gd name="T96" fmla="*/ 2147483646 w 322"/>
                <a:gd name="T97" fmla="*/ 2000373825 h 296"/>
                <a:gd name="T98" fmla="*/ 2147483646 w 322"/>
                <a:gd name="T99" fmla="*/ 0 h 296"/>
                <a:gd name="T100" fmla="*/ 2147483646 w 322"/>
                <a:gd name="T101" fmla="*/ 2147483646 h 296"/>
                <a:gd name="T102" fmla="*/ 2147483646 w 322"/>
                <a:gd name="T103" fmla="*/ 2147483646 h 296"/>
                <a:gd name="T104" fmla="*/ 2147483646 w 322"/>
                <a:gd name="T105" fmla="*/ 2147483646 h 296"/>
                <a:gd name="T106" fmla="*/ 2147483646 w 322"/>
                <a:gd name="T107" fmla="*/ 2147483646 h 296"/>
                <a:gd name="T108" fmla="*/ 2147483646 w 322"/>
                <a:gd name="T109" fmla="*/ 2147483646 h 296"/>
                <a:gd name="T110" fmla="*/ 2147483646 w 322"/>
                <a:gd name="T111" fmla="*/ 2147483646 h 296"/>
                <a:gd name="T112" fmla="*/ 2147483646 w 322"/>
                <a:gd name="T113" fmla="*/ 2147483646 h 296"/>
                <a:gd name="T114" fmla="*/ 2147483646 w 322"/>
                <a:gd name="T115" fmla="*/ 2147483646 h 296"/>
                <a:gd name="T116" fmla="*/ 2147483646 w 322"/>
                <a:gd name="T117" fmla="*/ 2147483646 h 296"/>
                <a:gd name="T118" fmla="*/ 2147483646 w 322"/>
                <a:gd name="T119" fmla="*/ 2147483646 h 296"/>
                <a:gd name="T120" fmla="*/ 2147483646 w 322"/>
                <a:gd name="T121" fmla="*/ 2147483646 h 296"/>
                <a:gd name="T122" fmla="*/ 2147483646 w 322"/>
                <a:gd name="T123" fmla="*/ 2147483646 h 296"/>
                <a:gd name="T124" fmla="*/ 2147483646 w 322"/>
                <a:gd name="T125" fmla="*/ 2147483646 h 2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2"/>
                <a:gd name="T190" fmla="*/ 0 h 296"/>
                <a:gd name="T191" fmla="*/ 322 w 322"/>
                <a:gd name="T192" fmla="*/ 296 h 29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2" h="296">
                  <a:moveTo>
                    <a:pt x="312" y="272"/>
                  </a:moveTo>
                  <a:lnTo>
                    <a:pt x="308" y="262"/>
                  </a:lnTo>
                  <a:lnTo>
                    <a:pt x="298" y="239"/>
                  </a:lnTo>
                  <a:lnTo>
                    <a:pt x="283" y="205"/>
                  </a:lnTo>
                  <a:lnTo>
                    <a:pt x="266" y="166"/>
                  </a:lnTo>
                  <a:lnTo>
                    <a:pt x="248" y="129"/>
                  </a:lnTo>
                  <a:lnTo>
                    <a:pt x="233" y="95"/>
                  </a:lnTo>
                  <a:lnTo>
                    <a:pt x="220" y="73"/>
                  </a:lnTo>
                  <a:lnTo>
                    <a:pt x="215" y="66"/>
                  </a:lnTo>
                  <a:lnTo>
                    <a:pt x="184" y="84"/>
                  </a:lnTo>
                  <a:lnTo>
                    <a:pt x="151" y="102"/>
                  </a:lnTo>
                  <a:lnTo>
                    <a:pt x="118" y="123"/>
                  </a:lnTo>
                  <a:lnTo>
                    <a:pt x="87" y="144"/>
                  </a:lnTo>
                  <a:lnTo>
                    <a:pt x="61" y="169"/>
                  </a:lnTo>
                  <a:lnTo>
                    <a:pt x="40" y="198"/>
                  </a:lnTo>
                  <a:lnTo>
                    <a:pt x="29" y="233"/>
                  </a:lnTo>
                  <a:lnTo>
                    <a:pt x="30" y="272"/>
                  </a:lnTo>
                  <a:lnTo>
                    <a:pt x="34" y="277"/>
                  </a:lnTo>
                  <a:lnTo>
                    <a:pt x="40" y="280"/>
                  </a:lnTo>
                  <a:lnTo>
                    <a:pt x="45" y="282"/>
                  </a:lnTo>
                  <a:lnTo>
                    <a:pt x="52" y="282"/>
                  </a:lnTo>
                  <a:lnTo>
                    <a:pt x="58" y="282"/>
                  </a:lnTo>
                  <a:lnTo>
                    <a:pt x="63" y="282"/>
                  </a:lnTo>
                  <a:lnTo>
                    <a:pt x="69" y="283"/>
                  </a:lnTo>
                  <a:lnTo>
                    <a:pt x="75" y="286"/>
                  </a:lnTo>
                  <a:lnTo>
                    <a:pt x="68" y="291"/>
                  </a:lnTo>
                  <a:lnTo>
                    <a:pt x="61" y="294"/>
                  </a:lnTo>
                  <a:lnTo>
                    <a:pt x="52" y="296"/>
                  </a:lnTo>
                  <a:lnTo>
                    <a:pt x="44" y="294"/>
                  </a:lnTo>
                  <a:lnTo>
                    <a:pt x="36" y="293"/>
                  </a:lnTo>
                  <a:lnTo>
                    <a:pt x="27" y="290"/>
                  </a:lnTo>
                  <a:lnTo>
                    <a:pt x="20" y="284"/>
                  </a:lnTo>
                  <a:lnTo>
                    <a:pt x="13" y="279"/>
                  </a:lnTo>
                  <a:lnTo>
                    <a:pt x="2" y="262"/>
                  </a:lnTo>
                  <a:lnTo>
                    <a:pt x="0" y="243"/>
                  </a:lnTo>
                  <a:lnTo>
                    <a:pt x="1" y="223"/>
                  </a:lnTo>
                  <a:lnTo>
                    <a:pt x="7" y="201"/>
                  </a:lnTo>
                  <a:lnTo>
                    <a:pt x="18" y="180"/>
                  </a:lnTo>
                  <a:lnTo>
                    <a:pt x="30" y="161"/>
                  </a:lnTo>
                  <a:lnTo>
                    <a:pt x="45" y="143"/>
                  </a:lnTo>
                  <a:lnTo>
                    <a:pt x="61" y="127"/>
                  </a:lnTo>
                  <a:lnTo>
                    <a:pt x="222" y="32"/>
                  </a:lnTo>
                  <a:lnTo>
                    <a:pt x="229" y="30"/>
                  </a:lnTo>
                  <a:lnTo>
                    <a:pt x="236" y="26"/>
                  </a:lnTo>
                  <a:lnTo>
                    <a:pt x="241" y="23"/>
                  </a:lnTo>
                  <a:lnTo>
                    <a:pt x="248" y="19"/>
                  </a:lnTo>
                  <a:lnTo>
                    <a:pt x="254" y="13"/>
                  </a:lnTo>
                  <a:lnTo>
                    <a:pt x="259" y="9"/>
                  </a:lnTo>
                  <a:lnTo>
                    <a:pt x="266" y="4"/>
                  </a:lnTo>
                  <a:lnTo>
                    <a:pt x="272" y="0"/>
                  </a:lnTo>
                  <a:lnTo>
                    <a:pt x="272" y="6"/>
                  </a:lnTo>
                  <a:lnTo>
                    <a:pt x="266" y="19"/>
                  </a:lnTo>
                  <a:lnTo>
                    <a:pt x="259" y="36"/>
                  </a:lnTo>
                  <a:lnTo>
                    <a:pt x="251" y="48"/>
                  </a:lnTo>
                  <a:lnTo>
                    <a:pt x="255" y="61"/>
                  </a:lnTo>
                  <a:lnTo>
                    <a:pt x="265" y="83"/>
                  </a:lnTo>
                  <a:lnTo>
                    <a:pt x="277" y="111"/>
                  </a:lnTo>
                  <a:lnTo>
                    <a:pt x="291" y="143"/>
                  </a:lnTo>
                  <a:lnTo>
                    <a:pt x="304" y="175"/>
                  </a:lnTo>
                  <a:lnTo>
                    <a:pt x="315" y="202"/>
                  </a:lnTo>
                  <a:lnTo>
                    <a:pt x="322" y="223"/>
                  </a:lnTo>
                  <a:lnTo>
                    <a:pt x="322" y="234"/>
                  </a:lnTo>
                  <a:lnTo>
                    <a:pt x="312" y="2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5"/>
            <p:cNvSpPr>
              <a:spLocks/>
            </p:cNvSpPr>
            <p:nvPr/>
          </p:nvSpPr>
          <p:spPr bwMode="auto">
            <a:xfrm>
              <a:off x="2803525" y="5846763"/>
              <a:ext cx="138113" cy="995363"/>
            </a:xfrm>
            <a:custGeom>
              <a:avLst/>
              <a:gdLst>
                <a:gd name="T0" fmla="*/ 2147483646 w 175"/>
                <a:gd name="T1" fmla="*/ 2147483646 h 1255"/>
                <a:gd name="T2" fmla="*/ 2147483646 w 175"/>
                <a:gd name="T3" fmla="*/ 2147483646 h 1255"/>
                <a:gd name="T4" fmla="*/ 2147483646 w 175"/>
                <a:gd name="T5" fmla="*/ 2147483646 h 1255"/>
                <a:gd name="T6" fmla="*/ 2147483646 w 175"/>
                <a:gd name="T7" fmla="*/ 2147483646 h 1255"/>
                <a:gd name="T8" fmla="*/ 2147483646 w 175"/>
                <a:gd name="T9" fmla="*/ 2147483646 h 1255"/>
                <a:gd name="T10" fmla="*/ 2147483646 w 175"/>
                <a:gd name="T11" fmla="*/ 2147483646 h 1255"/>
                <a:gd name="T12" fmla="*/ 2147483646 w 175"/>
                <a:gd name="T13" fmla="*/ 2147483646 h 1255"/>
                <a:gd name="T14" fmla="*/ 2147483646 w 175"/>
                <a:gd name="T15" fmla="*/ 2147483646 h 1255"/>
                <a:gd name="T16" fmla="*/ 2147483646 w 175"/>
                <a:gd name="T17" fmla="*/ 2147483646 h 1255"/>
                <a:gd name="T18" fmla="*/ 2147483646 w 175"/>
                <a:gd name="T19" fmla="*/ 2147483646 h 1255"/>
                <a:gd name="T20" fmla="*/ 2147483646 w 175"/>
                <a:gd name="T21" fmla="*/ 2147483646 h 1255"/>
                <a:gd name="T22" fmla="*/ 2147483646 w 175"/>
                <a:gd name="T23" fmla="*/ 2147483646 h 1255"/>
                <a:gd name="T24" fmla="*/ 2147483646 w 175"/>
                <a:gd name="T25" fmla="*/ 2147483646 h 1255"/>
                <a:gd name="T26" fmla="*/ 2147483646 w 175"/>
                <a:gd name="T27" fmla="*/ 2147483646 h 1255"/>
                <a:gd name="T28" fmla="*/ 2147483646 w 175"/>
                <a:gd name="T29" fmla="*/ 2147483646 h 1255"/>
                <a:gd name="T30" fmla="*/ 2147483646 w 175"/>
                <a:gd name="T31" fmla="*/ 2147483646 h 1255"/>
                <a:gd name="T32" fmla="*/ 2147483646 w 175"/>
                <a:gd name="T33" fmla="*/ 2147483646 h 1255"/>
                <a:gd name="T34" fmla="*/ 2147483646 w 175"/>
                <a:gd name="T35" fmla="*/ 2147483646 h 1255"/>
                <a:gd name="T36" fmla="*/ 2147483646 w 175"/>
                <a:gd name="T37" fmla="*/ 2147483646 h 1255"/>
                <a:gd name="T38" fmla="*/ 2147483646 w 175"/>
                <a:gd name="T39" fmla="*/ 2147483646 h 1255"/>
                <a:gd name="T40" fmla="*/ 2147483646 w 175"/>
                <a:gd name="T41" fmla="*/ 2147483646 h 1255"/>
                <a:gd name="T42" fmla="*/ 1966381075 w 175"/>
                <a:gd name="T43" fmla="*/ 2147483646 h 1255"/>
                <a:gd name="T44" fmla="*/ 0 w 175"/>
                <a:gd name="T45" fmla="*/ 0 h 1255"/>
                <a:gd name="T46" fmla="*/ 2147483646 w 175"/>
                <a:gd name="T47" fmla="*/ 2147483646 h 1255"/>
                <a:gd name="T48" fmla="*/ 2147483646 w 175"/>
                <a:gd name="T49" fmla="*/ 2147483646 h 1255"/>
                <a:gd name="T50" fmla="*/ 2147483646 w 175"/>
                <a:gd name="T51" fmla="*/ 2147483646 h 1255"/>
                <a:gd name="T52" fmla="*/ 2147483646 w 175"/>
                <a:gd name="T53" fmla="*/ 2147483646 h 1255"/>
                <a:gd name="T54" fmla="*/ 2147483646 w 175"/>
                <a:gd name="T55" fmla="*/ 2147483646 h 1255"/>
                <a:gd name="T56" fmla="*/ 2147483646 w 175"/>
                <a:gd name="T57" fmla="*/ 2147483646 h 1255"/>
                <a:gd name="T58" fmla="*/ 2147483646 w 175"/>
                <a:gd name="T59" fmla="*/ 2147483646 h 1255"/>
                <a:gd name="T60" fmla="*/ 2147483646 w 175"/>
                <a:gd name="T61" fmla="*/ 2147483646 h 1255"/>
                <a:gd name="T62" fmla="*/ 2147483646 w 175"/>
                <a:gd name="T63" fmla="*/ 2147483646 h 1255"/>
                <a:gd name="T64" fmla="*/ 2147483646 w 175"/>
                <a:gd name="T65" fmla="*/ 2147483646 h 1255"/>
                <a:gd name="T66" fmla="*/ 2147483646 w 175"/>
                <a:gd name="T67" fmla="*/ 2147483646 h 1255"/>
                <a:gd name="T68" fmla="*/ 2147483646 w 175"/>
                <a:gd name="T69" fmla="*/ 2147483646 h 1255"/>
                <a:gd name="T70" fmla="*/ 2147483646 w 175"/>
                <a:gd name="T71" fmla="*/ 2147483646 h 1255"/>
                <a:gd name="T72" fmla="*/ 2147483646 w 175"/>
                <a:gd name="T73" fmla="*/ 2147483646 h 1255"/>
                <a:gd name="T74" fmla="*/ 2147483646 w 175"/>
                <a:gd name="T75" fmla="*/ 2147483646 h 1255"/>
                <a:gd name="T76" fmla="*/ 2147483646 w 175"/>
                <a:gd name="T77" fmla="*/ 2147483646 h 1255"/>
                <a:gd name="T78" fmla="*/ 2147483646 w 175"/>
                <a:gd name="T79" fmla="*/ 2147483646 h 1255"/>
                <a:gd name="T80" fmla="*/ 2147483646 w 175"/>
                <a:gd name="T81" fmla="*/ 2147483646 h 1255"/>
                <a:gd name="T82" fmla="*/ 2147483646 w 175"/>
                <a:gd name="T83" fmla="*/ 2147483646 h 1255"/>
                <a:gd name="T84" fmla="*/ 2147483646 w 175"/>
                <a:gd name="T85" fmla="*/ 2147483646 h 1255"/>
                <a:gd name="T86" fmla="*/ 2147483646 w 175"/>
                <a:gd name="T87" fmla="*/ 2147483646 h 1255"/>
                <a:gd name="T88" fmla="*/ 2147483646 w 175"/>
                <a:gd name="T89" fmla="*/ 2147483646 h 1255"/>
                <a:gd name="T90" fmla="*/ 2147483646 w 175"/>
                <a:gd name="T91" fmla="*/ 2147483646 h 1255"/>
                <a:gd name="T92" fmla="*/ 2147483646 w 175"/>
                <a:gd name="T93" fmla="*/ 2147483646 h 1255"/>
                <a:gd name="T94" fmla="*/ 2147483646 w 175"/>
                <a:gd name="T95" fmla="*/ 2147483646 h 1255"/>
                <a:gd name="T96" fmla="*/ 2147483646 w 175"/>
                <a:gd name="T97" fmla="*/ 2147483646 h 1255"/>
                <a:gd name="T98" fmla="*/ 2147483646 w 175"/>
                <a:gd name="T99" fmla="*/ 2147483646 h 1255"/>
                <a:gd name="T100" fmla="*/ 2147483646 w 175"/>
                <a:gd name="T101" fmla="*/ 2147483646 h 1255"/>
                <a:gd name="T102" fmla="*/ 2147483646 w 175"/>
                <a:gd name="T103" fmla="*/ 2147483646 h 1255"/>
                <a:gd name="T104" fmla="*/ 2147483646 w 175"/>
                <a:gd name="T105" fmla="*/ 2147483646 h 1255"/>
                <a:gd name="T106" fmla="*/ 2147483646 w 175"/>
                <a:gd name="T107" fmla="*/ 2147483646 h 12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5"/>
                <a:gd name="T163" fmla="*/ 0 h 1255"/>
                <a:gd name="T164" fmla="*/ 175 w 175"/>
                <a:gd name="T165" fmla="*/ 1255 h 125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5" h="1255">
                  <a:moveTo>
                    <a:pt x="19" y="1255"/>
                  </a:moveTo>
                  <a:lnTo>
                    <a:pt x="23" y="1231"/>
                  </a:lnTo>
                  <a:lnTo>
                    <a:pt x="36" y="1170"/>
                  </a:lnTo>
                  <a:lnTo>
                    <a:pt x="54" y="1083"/>
                  </a:lnTo>
                  <a:lnTo>
                    <a:pt x="73" y="980"/>
                  </a:lnTo>
                  <a:lnTo>
                    <a:pt x="93" y="877"/>
                  </a:lnTo>
                  <a:lnTo>
                    <a:pt x="111" y="783"/>
                  </a:lnTo>
                  <a:lnTo>
                    <a:pt x="125" y="712"/>
                  </a:lnTo>
                  <a:lnTo>
                    <a:pt x="130" y="675"/>
                  </a:lnTo>
                  <a:lnTo>
                    <a:pt x="141" y="506"/>
                  </a:lnTo>
                  <a:lnTo>
                    <a:pt x="137" y="446"/>
                  </a:lnTo>
                  <a:lnTo>
                    <a:pt x="134" y="400"/>
                  </a:lnTo>
                  <a:lnTo>
                    <a:pt x="130" y="357"/>
                  </a:lnTo>
                  <a:lnTo>
                    <a:pt x="123" y="307"/>
                  </a:lnTo>
                  <a:lnTo>
                    <a:pt x="101" y="202"/>
                  </a:lnTo>
                  <a:lnTo>
                    <a:pt x="91" y="175"/>
                  </a:lnTo>
                  <a:lnTo>
                    <a:pt x="77" y="145"/>
                  </a:lnTo>
                  <a:lnTo>
                    <a:pt x="61" y="111"/>
                  </a:lnTo>
                  <a:lnTo>
                    <a:pt x="44" y="79"/>
                  </a:lnTo>
                  <a:lnTo>
                    <a:pt x="27" y="50"/>
                  </a:lnTo>
                  <a:lnTo>
                    <a:pt x="13" y="27"/>
                  </a:lnTo>
                  <a:lnTo>
                    <a:pt x="4" y="8"/>
                  </a:lnTo>
                  <a:lnTo>
                    <a:pt x="0" y="0"/>
                  </a:lnTo>
                  <a:lnTo>
                    <a:pt x="70" y="71"/>
                  </a:lnTo>
                  <a:lnTo>
                    <a:pt x="119" y="156"/>
                  </a:lnTo>
                  <a:lnTo>
                    <a:pt x="125" y="167"/>
                  </a:lnTo>
                  <a:lnTo>
                    <a:pt x="130" y="178"/>
                  </a:lnTo>
                  <a:lnTo>
                    <a:pt x="136" y="190"/>
                  </a:lnTo>
                  <a:lnTo>
                    <a:pt x="140" y="202"/>
                  </a:lnTo>
                  <a:lnTo>
                    <a:pt x="152" y="236"/>
                  </a:lnTo>
                  <a:lnTo>
                    <a:pt x="161" y="272"/>
                  </a:lnTo>
                  <a:lnTo>
                    <a:pt x="168" y="310"/>
                  </a:lnTo>
                  <a:lnTo>
                    <a:pt x="173" y="348"/>
                  </a:lnTo>
                  <a:lnTo>
                    <a:pt x="173" y="361"/>
                  </a:lnTo>
                  <a:lnTo>
                    <a:pt x="175" y="398"/>
                  </a:lnTo>
                  <a:lnTo>
                    <a:pt x="175" y="448"/>
                  </a:lnTo>
                  <a:lnTo>
                    <a:pt x="175" y="506"/>
                  </a:lnTo>
                  <a:lnTo>
                    <a:pt x="175" y="541"/>
                  </a:lnTo>
                  <a:lnTo>
                    <a:pt x="173" y="575"/>
                  </a:lnTo>
                  <a:lnTo>
                    <a:pt x="172" y="606"/>
                  </a:lnTo>
                  <a:lnTo>
                    <a:pt x="169" y="631"/>
                  </a:lnTo>
                  <a:lnTo>
                    <a:pt x="166" y="655"/>
                  </a:lnTo>
                  <a:lnTo>
                    <a:pt x="159" y="698"/>
                  </a:lnTo>
                  <a:lnTo>
                    <a:pt x="150" y="755"/>
                  </a:lnTo>
                  <a:lnTo>
                    <a:pt x="138" y="823"/>
                  </a:lnTo>
                  <a:lnTo>
                    <a:pt x="129" y="884"/>
                  </a:lnTo>
                  <a:lnTo>
                    <a:pt x="118" y="948"/>
                  </a:lnTo>
                  <a:lnTo>
                    <a:pt x="107" y="1012"/>
                  </a:lnTo>
                  <a:lnTo>
                    <a:pt x="95" y="1073"/>
                  </a:lnTo>
                  <a:lnTo>
                    <a:pt x="86" y="1131"/>
                  </a:lnTo>
                  <a:lnTo>
                    <a:pt x="76" y="1181"/>
                  </a:lnTo>
                  <a:lnTo>
                    <a:pt x="68" y="1223"/>
                  </a:lnTo>
                  <a:lnTo>
                    <a:pt x="61" y="1254"/>
                  </a:lnTo>
                  <a:lnTo>
                    <a:pt x="19" y="12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auto">
            <a:xfrm>
              <a:off x="2301875" y="5842000"/>
              <a:ext cx="173038" cy="90488"/>
            </a:xfrm>
            <a:custGeom>
              <a:avLst/>
              <a:gdLst>
                <a:gd name="T0" fmla="*/ 2147483646 w 218"/>
                <a:gd name="T1" fmla="*/ 2147483646 h 114"/>
                <a:gd name="T2" fmla="*/ 2147483646 w 218"/>
                <a:gd name="T3" fmla="*/ 2147483646 h 114"/>
                <a:gd name="T4" fmla="*/ 2147483646 w 218"/>
                <a:gd name="T5" fmla="*/ 2147483646 h 114"/>
                <a:gd name="T6" fmla="*/ 2147483646 w 218"/>
                <a:gd name="T7" fmla="*/ 2147483646 h 114"/>
                <a:gd name="T8" fmla="*/ 2147483646 w 218"/>
                <a:gd name="T9" fmla="*/ 2147483646 h 114"/>
                <a:gd name="T10" fmla="*/ 2147483646 w 218"/>
                <a:gd name="T11" fmla="*/ 2147483646 h 114"/>
                <a:gd name="T12" fmla="*/ 2147483646 w 218"/>
                <a:gd name="T13" fmla="*/ 2147483646 h 114"/>
                <a:gd name="T14" fmla="*/ 2147483646 w 218"/>
                <a:gd name="T15" fmla="*/ 2147483646 h 114"/>
                <a:gd name="T16" fmla="*/ 2147483646 w 218"/>
                <a:gd name="T17" fmla="*/ 2147483646 h 114"/>
                <a:gd name="T18" fmla="*/ 2147483646 w 218"/>
                <a:gd name="T19" fmla="*/ 2147483646 h 114"/>
                <a:gd name="T20" fmla="*/ 2147483646 w 218"/>
                <a:gd name="T21" fmla="*/ 2147483646 h 114"/>
                <a:gd name="T22" fmla="*/ 2147483646 w 218"/>
                <a:gd name="T23" fmla="*/ 2147483646 h 114"/>
                <a:gd name="T24" fmla="*/ 2147483646 w 218"/>
                <a:gd name="T25" fmla="*/ 2147483646 h 114"/>
                <a:gd name="T26" fmla="*/ 2147483646 w 218"/>
                <a:gd name="T27" fmla="*/ 2147483646 h 114"/>
                <a:gd name="T28" fmla="*/ 2147483646 w 218"/>
                <a:gd name="T29" fmla="*/ 2147483646 h 114"/>
                <a:gd name="T30" fmla="*/ 2147483646 w 218"/>
                <a:gd name="T31" fmla="*/ 2147483646 h 114"/>
                <a:gd name="T32" fmla="*/ 2147483646 w 218"/>
                <a:gd name="T33" fmla="*/ 2147483646 h 114"/>
                <a:gd name="T34" fmla="*/ 2147483646 w 218"/>
                <a:gd name="T35" fmla="*/ 2147483646 h 114"/>
                <a:gd name="T36" fmla="*/ 2147483646 w 218"/>
                <a:gd name="T37" fmla="*/ 2147483646 h 114"/>
                <a:gd name="T38" fmla="*/ 2147483646 w 218"/>
                <a:gd name="T39" fmla="*/ 2147483646 h 114"/>
                <a:gd name="T40" fmla="*/ 2147483646 w 218"/>
                <a:gd name="T41" fmla="*/ 2147483646 h 114"/>
                <a:gd name="T42" fmla="*/ 2147483646 w 218"/>
                <a:gd name="T43" fmla="*/ 2147483646 h 114"/>
                <a:gd name="T44" fmla="*/ 2147483646 w 218"/>
                <a:gd name="T45" fmla="*/ 2147483646 h 114"/>
                <a:gd name="T46" fmla="*/ 2147483646 w 218"/>
                <a:gd name="T47" fmla="*/ 2147483646 h 114"/>
                <a:gd name="T48" fmla="*/ 2147483646 w 218"/>
                <a:gd name="T49" fmla="*/ 2147483646 h 114"/>
                <a:gd name="T50" fmla="*/ 2147483646 w 218"/>
                <a:gd name="T51" fmla="*/ 2147483646 h 114"/>
                <a:gd name="T52" fmla="*/ 2147483646 w 218"/>
                <a:gd name="T53" fmla="*/ 2147483646 h 114"/>
                <a:gd name="T54" fmla="*/ 2147483646 w 218"/>
                <a:gd name="T55" fmla="*/ 2147483646 h 114"/>
                <a:gd name="T56" fmla="*/ 2147483646 w 218"/>
                <a:gd name="T57" fmla="*/ 2147483646 h 114"/>
                <a:gd name="T58" fmla="*/ 2147483646 w 218"/>
                <a:gd name="T59" fmla="*/ 2147483646 h 114"/>
                <a:gd name="T60" fmla="*/ 2147483646 w 218"/>
                <a:gd name="T61" fmla="*/ 2147483646 h 114"/>
                <a:gd name="T62" fmla="*/ 1500131510 w 218"/>
                <a:gd name="T63" fmla="*/ 2147483646 h 114"/>
                <a:gd name="T64" fmla="*/ 0 w 218"/>
                <a:gd name="T65" fmla="*/ 2147483646 h 114"/>
                <a:gd name="T66" fmla="*/ 1500131510 w 218"/>
                <a:gd name="T67" fmla="*/ 2147483646 h 114"/>
                <a:gd name="T68" fmla="*/ 2147483646 w 218"/>
                <a:gd name="T69" fmla="*/ 2147483646 h 114"/>
                <a:gd name="T70" fmla="*/ 2147483646 w 218"/>
                <a:gd name="T71" fmla="*/ 2147483646 h 114"/>
                <a:gd name="T72" fmla="*/ 2147483646 w 218"/>
                <a:gd name="T73" fmla="*/ 1500139433 h 114"/>
                <a:gd name="T74" fmla="*/ 2147483646 w 218"/>
                <a:gd name="T75" fmla="*/ 0 h 114"/>
                <a:gd name="T76" fmla="*/ 2147483646 w 218"/>
                <a:gd name="T77" fmla="*/ 0 h 114"/>
                <a:gd name="T78" fmla="*/ 2147483646 w 218"/>
                <a:gd name="T79" fmla="*/ 1500139433 h 114"/>
                <a:gd name="T80" fmla="*/ 2147483646 w 218"/>
                <a:gd name="T81" fmla="*/ 2147483646 h 114"/>
                <a:gd name="T82" fmla="*/ 2147483646 w 218"/>
                <a:gd name="T83" fmla="*/ 2147483646 h 114"/>
                <a:gd name="T84" fmla="*/ 2147483646 w 218"/>
                <a:gd name="T85" fmla="*/ 2147483646 h 114"/>
                <a:gd name="T86" fmla="*/ 2147483646 w 218"/>
                <a:gd name="T87" fmla="*/ 2147483646 h 114"/>
                <a:gd name="T88" fmla="*/ 2147483646 w 218"/>
                <a:gd name="T89" fmla="*/ 2147483646 h 1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8"/>
                <a:gd name="T136" fmla="*/ 0 h 114"/>
                <a:gd name="T137" fmla="*/ 218 w 218"/>
                <a:gd name="T138" fmla="*/ 114 h 1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8" h="114">
                  <a:moveTo>
                    <a:pt x="123" y="71"/>
                  </a:moveTo>
                  <a:lnTo>
                    <a:pt x="128" y="82"/>
                  </a:lnTo>
                  <a:lnTo>
                    <a:pt x="139" y="86"/>
                  </a:lnTo>
                  <a:lnTo>
                    <a:pt x="154" y="83"/>
                  </a:lnTo>
                  <a:lnTo>
                    <a:pt x="171" y="79"/>
                  </a:lnTo>
                  <a:lnTo>
                    <a:pt x="187" y="72"/>
                  </a:lnTo>
                  <a:lnTo>
                    <a:pt x="201" y="65"/>
                  </a:lnTo>
                  <a:lnTo>
                    <a:pt x="212" y="61"/>
                  </a:lnTo>
                  <a:lnTo>
                    <a:pt x="218" y="60"/>
                  </a:lnTo>
                  <a:lnTo>
                    <a:pt x="207" y="71"/>
                  </a:lnTo>
                  <a:lnTo>
                    <a:pt x="194" y="81"/>
                  </a:lnTo>
                  <a:lnTo>
                    <a:pt x="182" y="90"/>
                  </a:lnTo>
                  <a:lnTo>
                    <a:pt x="168" y="97"/>
                  </a:lnTo>
                  <a:lnTo>
                    <a:pt x="153" y="104"/>
                  </a:lnTo>
                  <a:lnTo>
                    <a:pt x="139" y="110"/>
                  </a:lnTo>
                  <a:lnTo>
                    <a:pt x="122" y="113"/>
                  </a:lnTo>
                  <a:lnTo>
                    <a:pt x="107" y="114"/>
                  </a:lnTo>
                  <a:lnTo>
                    <a:pt x="96" y="108"/>
                  </a:lnTo>
                  <a:lnTo>
                    <a:pt x="93" y="97"/>
                  </a:lnTo>
                  <a:lnTo>
                    <a:pt x="93" y="82"/>
                  </a:lnTo>
                  <a:lnTo>
                    <a:pt x="92" y="69"/>
                  </a:lnTo>
                  <a:lnTo>
                    <a:pt x="87" y="58"/>
                  </a:lnTo>
                  <a:lnTo>
                    <a:pt x="83" y="46"/>
                  </a:lnTo>
                  <a:lnTo>
                    <a:pt x="78" y="35"/>
                  </a:lnTo>
                  <a:lnTo>
                    <a:pt x="67" y="28"/>
                  </a:lnTo>
                  <a:lnTo>
                    <a:pt x="58" y="25"/>
                  </a:lnTo>
                  <a:lnTo>
                    <a:pt x="50" y="22"/>
                  </a:lnTo>
                  <a:lnTo>
                    <a:pt x="40" y="22"/>
                  </a:lnTo>
                  <a:lnTo>
                    <a:pt x="32" y="24"/>
                  </a:lnTo>
                  <a:lnTo>
                    <a:pt x="22" y="31"/>
                  </a:lnTo>
                  <a:lnTo>
                    <a:pt x="12" y="42"/>
                  </a:lnTo>
                  <a:lnTo>
                    <a:pt x="3" y="51"/>
                  </a:lnTo>
                  <a:lnTo>
                    <a:pt x="0" y="56"/>
                  </a:lnTo>
                  <a:lnTo>
                    <a:pt x="3" y="42"/>
                  </a:lnTo>
                  <a:lnTo>
                    <a:pt x="10" y="26"/>
                  </a:lnTo>
                  <a:lnTo>
                    <a:pt x="19" y="12"/>
                  </a:lnTo>
                  <a:lnTo>
                    <a:pt x="32" y="3"/>
                  </a:lnTo>
                  <a:lnTo>
                    <a:pt x="47" y="0"/>
                  </a:lnTo>
                  <a:lnTo>
                    <a:pt x="62" y="0"/>
                  </a:lnTo>
                  <a:lnTo>
                    <a:pt x="78" y="3"/>
                  </a:lnTo>
                  <a:lnTo>
                    <a:pt x="92" y="10"/>
                  </a:lnTo>
                  <a:lnTo>
                    <a:pt x="103" y="19"/>
                  </a:lnTo>
                  <a:lnTo>
                    <a:pt x="112" y="33"/>
                  </a:lnTo>
                  <a:lnTo>
                    <a:pt x="119" y="50"/>
                  </a:lnTo>
                  <a:lnTo>
                    <a:pt x="123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47"/>
            <p:cNvSpPr>
              <a:spLocks/>
            </p:cNvSpPr>
            <p:nvPr/>
          </p:nvSpPr>
          <p:spPr bwMode="auto">
            <a:xfrm>
              <a:off x="1857375" y="5849938"/>
              <a:ext cx="574675" cy="469900"/>
            </a:xfrm>
            <a:custGeom>
              <a:avLst/>
              <a:gdLst>
                <a:gd name="T0" fmla="*/ 2147483646 w 725"/>
                <a:gd name="T1" fmla="*/ 2147483646 h 590"/>
                <a:gd name="T2" fmla="*/ 2147483646 w 725"/>
                <a:gd name="T3" fmla="*/ 2147483646 h 590"/>
                <a:gd name="T4" fmla="*/ 2147483646 w 725"/>
                <a:gd name="T5" fmla="*/ 2147483646 h 590"/>
                <a:gd name="T6" fmla="*/ 2147483646 w 725"/>
                <a:gd name="T7" fmla="*/ 2147483646 h 590"/>
                <a:gd name="T8" fmla="*/ 2147483646 w 725"/>
                <a:gd name="T9" fmla="*/ 2147483646 h 590"/>
                <a:gd name="T10" fmla="*/ 2147483646 w 725"/>
                <a:gd name="T11" fmla="*/ 2147483646 h 590"/>
                <a:gd name="T12" fmla="*/ 2147483646 w 725"/>
                <a:gd name="T13" fmla="*/ 2147483646 h 590"/>
                <a:gd name="T14" fmla="*/ 2147483646 w 725"/>
                <a:gd name="T15" fmla="*/ 2147483646 h 590"/>
                <a:gd name="T16" fmla="*/ 2147483646 w 725"/>
                <a:gd name="T17" fmla="*/ 2147483646 h 590"/>
                <a:gd name="T18" fmla="*/ 2147483646 w 725"/>
                <a:gd name="T19" fmla="*/ 2147483646 h 590"/>
                <a:gd name="T20" fmla="*/ 2147483646 w 725"/>
                <a:gd name="T21" fmla="*/ 2147483646 h 590"/>
                <a:gd name="T22" fmla="*/ 2147483646 w 725"/>
                <a:gd name="T23" fmla="*/ 2147483646 h 590"/>
                <a:gd name="T24" fmla="*/ 2147483646 w 725"/>
                <a:gd name="T25" fmla="*/ 2147483646 h 590"/>
                <a:gd name="T26" fmla="*/ 2147483646 w 725"/>
                <a:gd name="T27" fmla="*/ 2147483646 h 590"/>
                <a:gd name="T28" fmla="*/ 2147483646 w 725"/>
                <a:gd name="T29" fmla="*/ 2147483646 h 590"/>
                <a:gd name="T30" fmla="*/ 2147483646 w 725"/>
                <a:gd name="T31" fmla="*/ 2147483646 h 590"/>
                <a:gd name="T32" fmla="*/ 2147483646 w 725"/>
                <a:gd name="T33" fmla="*/ 2147483646 h 590"/>
                <a:gd name="T34" fmla="*/ 2147483646 w 725"/>
                <a:gd name="T35" fmla="*/ 2147483646 h 590"/>
                <a:gd name="T36" fmla="*/ 2147483646 w 725"/>
                <a:gd name="T37" fmla="*/ 2147483646 h 590"/>
                <a:gd name="T38" fmla="*/ 2147483646 w 725"/>
                <a:gd name="T39" fmla="*/ 2147483646 h 590"/>
                <a:gd name="T40" fmla="*/ 2147483646 w 725"/>
                <a:gd name="T41" fmla="*/ 2147483646 h 590"/>
                <a:gd name="T42" fmla="*/ 2147483646 w 725"/>
                <a:gd name="T43" fmla="*/ 2147483646 h 590"/>
                <a:gd name="T44" fmla="*/ 2147483646 w 725"/>
                <a:gd name="T45" fmla="*/ 2147483646 h 590"/>
                <a:gd name="T46" fmla="*/ 2147483646 w 725"/>
                <a:gd name="T47" fmla="*/ 2147483646 h 590"/>
                <a:gd name="T48" fmla="*/ 2147483646 w 725"/>
                <a:gd name="T49" fmla="*/ 2147483646 h 590"/>
                <a:gd name="T50" fmla="*/ 2147483646 w 725"/>
                <a:gd name="T51" fmla="*/ 2147483646 h 590"/>
                <a:gd name="T52" fmla="*/ 2147483646 w 725"/>
                <a:gd name="T53" fmla="*/ 2147483646 h 590"/>
                <a:gd name="T54" fmla="*/ 2147483646 w 725"/>
                <a:gd name="T55" fmla="*/ 2147483646 h 590"/>
                <a:gd name="T56" fmla="*/ 2147483646 w 725"/>
                <a:gd name="T57" fmla="*/ 2147483646 h 590"/>
                <a:gd name="T58" fmla="*/ 2147483646 w 725"/>
                <a:gd name="T59" fmla="*/ 2147483646 h 590"/>
                <a:gd name="T60" fmla="*/ 2147483646 w 725"/>
                <a:gd name="T61" fmla="*/ 2147483646 h 590"/>
                <a:gd name="T62" fmla="*/ 2147483646 w 725"/>
                <a:gd name="T63" fmla="*/ 2147483646 h 590"/>
                <a:gd name="T64" fmla="*/ 2147483646 w 725"/>
                <a:gd name="T65" fmla="*/ 2147483646 h 590"/>
                <a:gd name="T66" fmla="*/ 2147483646 w 725"/>
                <a:gd name="T67" fmla="*/ 2147483646 h 590"/>
                <a:gd name="T68" fmla="*/ 2147483646 w 725"/>
                <a:gd name="T69" fmla="*/ 2147483646 h 590"/>
                <a:gd name="T70" fmla="*/ 2147483646 w 725"/>
                <a:gd name="T71" fmla="*/ 2147483646 h 590"/>
                <a:gd name="T72" fmla="*/ 2147483646 w 725"/>
                <a:gd name="T73" fmla="*/ 2147483646 h 590"/>
                <a:gd name="T74" fmla="*/ 2147483646 w 725"/>
                <a:gd name="T75" fmla="*/ 2147483646 h 590"/>
                <a:gd name="T76" fmla="*/ 2147483646 w 725"/>
                <a:gd name="T77" fmla="*/ 2147483646 h 590"/>
                <a:gd name="T78" fmla="*/ 2147483646 w 725"/>
                <a:gd name="T79" fmla="*/ 2147483646 h 590"/>
                <a:gd name="T80" fmla="*/ 2147483646 w 725"/>
                <a:gd name="T81" fmla="*/ 2147483646 h 590"/>
                <a:gd name="T82" fmla="*/ 2147483646 w 725"/>
                <a:gd name="T83" fmla="*/ 2147483646 h 590"/>
                <a:gd name="T84" fmla="*/ 2147483646 w 725"/>
                <a:gd name="T85" fmla="*/ 2147483646 h 590"/>
                <a:gd name="T86" fmla="*/ 2147483646 w 725"/>
                <a:gd name="T87" fmla="*/ 2147483646 h 590"/>
                <a:gd name="T88" fmla="*/ 2147483646 w 725"/>
                <a:gd name="T89" fmla="*/ 2147483646 h 590"/>
                <a:gd name="T90" fmla="*/ 2147483646 w 725"/>
                <a:gd name="T91" fmla="*/ 2147483646 h 590"/>
                <a:gd name="T92" fmla="*/ 2147483646 w 725"/>
                <a:gd name="T93" fmla="*/ 2147483646 h 590"/>
                <a:gd name="T94" fmla="*/ 2147483646 w 725"/>
                <a:gd name="T95" fmla="*/ 2147483646 h 590"/>
                <a:gd name="T96" fmla="*/ 2147483646 w 725"/>
                <a:gd name="T97" fmla="*/ 2147483646 h 590"/>
                <a:gd name="T98" fmla="*/ 2147483646 w 725"/>
                <a:gd name="T99" fmla="*/ 2147483646 h 590"/>
                <a:gd name="T100" fmla="*/ 2147483646 w 725"/>
                <a:gd name="T101" fmla="*/ 2147483646 h 590"/>
                <a:gd name="T102" fmla="*/ 2147483646 w 725"/>
                <a:gd name="T103" fmla="*/ 2147483646 h 590"/>
                <a:gd name="T104" fmla="*/ 2147483646 w 725"/>
                <a:gd name="T105" fmla="*/ 2147483646 h 590"/>
                <a:gd name="T106" fmla="*/ 2147483646 w 725"/>
                <a:gd name="T107" fmla="*/ 2147483646 h 590"/>
                <a:gd name="T108" fmla="*/ 2147483646 w 725"/>
                <a:gd name="T109" fmla="*/ 504917107 h 590"/>
                <a:gd name="T110" fmla="*/ 2147483646 w 725"/>
                <a:gd name="T111" fmla="*/ 2147483646 h 590"/>
                <a:gd name="T112" fmla="*/ 2147483646 w 725"/>
                <a:gd name="T113" fmla="*/ 2147483646 h 590"/>
                <a:gd name="T114" fmla="*/ 2147483646 w 725"/>
                <a:gd name="T115" fmla="*/ 2147483646 h 5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5"/>
                <a:gd name="T175" fmla="*/ 0 h 590"/>
                <a:gd name="T176" fmla="*/ 725 w 725"/>
                <a:gd name="T177" fmla="*/ 590 h 59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5" h="590">
                  <a:moveTo>
                    <a:pt x="247" y="18"/>
                  </a:moveTo>
                  <a:lnTo>
                    <a:pt x="241" y="16"/>
                  </a:lnTo>
                  <a:lnTo>
                    <a:pt x="237" y="14"/>
                  </a:lnTo>
                  <a:lnTo>
                    <a:pt x="232" y="14"/>
                  </a:lnTo>
                  <a:lnTo>
                    <a:pt x="226" y="14"/>
                  </a:lnTo>
                  <a:lnTo>
                    <a:pt x="219" y="29"/>
                  </a:lnTo>
                  <a:lnTo>
                    <a:pt x="209" y="57"/>
                  </a:lnTo>
                  <a:lnTo>
                    <a:pt x="195" y="93"/>
                  </a:lnTo>
                  <a:lnTo>
                    <a:pt x="182" y="132"/>
                  </a:lnTo>
                  <a:lnTo>
                    <a:pt x="168" y="172"/>
                  </a:lnTo>
                  <a:lnTo>
                    <a:pt x="157" y="208"/>
                  </a:lnTo>
                  <a:lnTo>
                    <a:pt x="147" y="237"/>
                  </a:lnTo>
                  <a:lnTo>
                    <a:pt x="143" y="254"/>
                  </a:lnTo>
                  <a:lnTo>
                    <a:pt x="150" y="258"/>
                  </a:lnTo>
                  <a:lnTo>
                    <a:pt x="155" y="264"/>
                  </a:lnTo>
                  <a:lnTo>
                    <a:pt x="159" y="271"/>
                  </a:lnTo>
                  <a:lnTo>
                    <a:pt x="165" y="278"/>
                  </a:lnTo>
                  <a:lnTo>
                    <a:pt x="170" y="283"/>
                  </a:lnTo>
                  <a:lnTo>
                    <a:pt x="177" y="285"/>
                  </a:lnTo>
                  <a:lnTo>
                    <a:pt x="184" y="283"/>
                  </a:lnTo>
                  <a:lnTo>
                    <a:pt x="194" y="276"/>
                  </a:lnTo>
                  <a:lnTo>
                    <a:pt x="197" y="273"/>
                  </a:lnTo>
                  <a:lnTo>
                    <a:pt x="200" y="271"/>
                  </a:lnTo>
                  <a:lnTo>
                    <a:pt x="202" y="269"/>
                  </a:lnTo>
                  <a:lnTo>
                    <a:pt x="207" y="268"/>
                  </a:lnTo>
                  <a:lnTo>
                    <a:pt x="207" y="275"/>
                  </a:lnTo>
                  <a:lnTo>
                    <a:pt x="201" y="287"/>
                  </a:lnTo>
                  <a:lnTo>
                    <a:pt x="191" y="298"/>
                  </a:lnTo>
                  <a:lnTo>
                    <a:pt x="182" y="307"/>
                  </a:lnTo>
                  <a:lnTo>
                    <a:pt x="184" y="314"/>
                  </a:lnTo>
                  <a:lnTo>
                    <a:pt x="187" y="319"/>
                  </a:lnTo>
                  <a:lnTo>
                    <a:pt x="190" y="326"/>
                  </a:lnTo>
                  <a:lnTo>
                    <a:pt x="194" y="332"/>
                  </a:lnTo>
                  <a:lnTo>
                    <a:pt x="204" y="332"/>
                  </a:lnTo>
                  <a:lnTo>
                    <a:pt x="214" y="328"/>
                  </a:lnTo>
                  <a:lnTo>
                    <a:pt x="222" y="321"/>
                  </a:lnTo>
                  <a:lnTo>
                    <a:pt x="227" y="312"/>
                  </a:lnTo>
                  <a:lnTo>
                    <a:pt x="227" y="290"/>
                  </a:lnTo>
                  <a:lnTo>
                    <a:pt x="223" y="264"/>
                  </a:lnTo>
                  <a:lnTo>
                    <a:pt x="218" y="243"/>
                  </a:lnTo>
                  <a:lnTo>
                    <a:pt x="215" y="233"/>
                  </a:lnTo>
                  <a:lnTo>
                    <a:pt x="219" y="233"/>
                  </a:lnTo>
                  <a:lnTo>
                    <a:pt x="222" y="235"/>
                  </a:lnTo>
                  <a:lnTo>
                    <a:pt x="225" y="237"/>
                  </a:lnTo>
                  <a:lnTo>
                    <a:pt x="227" y="239"/>
                  </a:lnTo>
                  <a:lnTo>
                    <a:pt x="239" y="232"/>
                  </a:lnTo>
                  <a:lnTo>
                    <a:pt x="250" y="222"/>
                  </a:lnTo>
                  <a:lnTo>
                    <a:pt x="261" y="214"/>
                  </a:lnTo>
                  <a:lnTo>
                    <a:pt x="272" y="205"/>
                  </a:lnTo>
                  <a:lnTo>
                    <a:pt x="283" y="197"/>
                  </a:lnTo>
                  <a:lnTo>
                    <a:pt x="294" y="193"/>
                  </a:lnTo>
                  <a:lnTo>
                    <a:pt x="308" y="190"/>
                  </a:lnTo>
                  <a:lnTo>
                    <a:pt x="322" y="190"/>
                  </a:lnTo>
                  <a:lnTo>
                    <a:pt x="336" y="175"/>
                  </a:lnTo>
                  <a:lnTo>
                    <a:pt x="357" y="164"/>
                  </a:lnTo>
                  <a:lnTo>
                    <a:pt x="380" y="155"/>
                  </a:lnTo>
                  <a:lnTo>
                    <a:pt x="404" y="148"/>
                  </a:lnTo>
                  <a:lnTo>
                    <a:pt x="427" y="144"/>
                  </a:lnTo>
                  <a:lnTo>
                    <a:pt x="447" y="141"/>
                  </a:lnTo>
                  <a:lnTo>
                    <a:pt x="459" y="140"/>
                  </a:lnTo>
                  <a:lnTo>
                    <a:pt x="465" y="140"/>
                  </a:lnTo>
                  <a:lnTo>
                    <a:pt x="455" y="125"/>
                  </a:lnTo>
                  <a:lnTo>
                    <a:pt x="444" y="111"/>
                  </a:lnTo>
                  <a:lnTo>
                    <a:pt x="437" y="94"/>
                  </a:lnTo>
                  <a:lnTo>
                    <a:pt x="436" y="77"/>
                  </a:lnTo>
                  <a:lnTo>
                    <a:pt x="451" y="96"/>
                  </a:lnTo>
                  <a:lnTo>
                    <a:pt x="465" y="111"/>
                  </a:lnTo>
                  <a:lnTo>
                    <a:pt x="480" y="125"/>
                  </a:lnTo>
                  <a:lnTo>
                    <a:pt x="494" y="137"/>
                  </a:lnTo>
                  <a:lnTo>
                    <a:pt x="509" y="148"/>
                  </a:lnTo>
                  <a:lnTo>
                    <a:pt x="525" y="157"/>
                  </a:lnTo>
                  <a:lnTo>
                    <a:pt x="539" y="165"/>
                  </a:lnTo>
                  <a:lnTo>
                    <a:pt x="554" y="172"/>
                  </a:lnTo>
                  <a:lnTo>
                    <a:pt x="569" y="176"/>
                  </a:lnTo>
                  <a:lnTo>
                    <a:pt x="584" y="180"/>
                  </a:lnTo>
                  <a:lnTo>
                    <a:pt x="601" y="183"/>
                  </a:lnTo>
                  <a:lnTo>
                    <a:pt x="616" y="183"/>
                  </a:lnTo>
                  <a:lnTo>
                    <a:pt x="633" y="183"/>
                  </a:lnTo>
                  <a:lnTo>
                    <a:pt x="651" y="182"/>
                  </a:lnTo>
                  <a:lnTo>
                    <a:pt x="668" y="180"/>
                  </a:lnTo>
                  <a:lnTo>
                    <a:pt x="686" y="176"/>
                  </a:lnTo>
                  <a:lnTo>
                    <a:pt x="696" y="175"/>
                  </a:lnTo>
                  <a:lnTo>
                    <a:pt x="707" y="171"/>
                  </a:lnTo>
                  <a:lnTo>
                    <a:pt x="718" y="169"/>
                  </a:lnTo>
                  <a:lnTo>
                    <a:pt x="725" y="172"/>
                  </a:lnTo>
                  <a:lnTo>
                    <a:pt x="718" y="178"/>
                  </a:lnTo>
                  <a:lnTo>
                    <a:pt x="712" y="183"/>
                  </a:lnTo>
                  <a:lnTo>
                    <a:pt x="707" y="187"/>
                  </a:lnTo>
                  <a:lnTo>
                    <a:pt x="701" y="190"/>
                  </a:lnTo>
                  <a:lnTo>
                    <a:pt x="697" y="194"/>
                  </a:lnTo>
                  <a:lnTo>
                    <a:pt x="691" y="196"/>
                  </a:lnTo>
                  <a:lnTo>
                    <a:pt x="687" y="198"/>
                  </a:lnTo>
                  <a:lnTo>
                    <a:pt x="682" y="200"/>
                  </a:lnTo>
                  <a:lnTo>
                    <a:pt x="658" y="207"/>
                  </a:lnTo>
                  <a:lnTo>
                    <a:pt x="636" y="211"/>
                  </a:lnTo>
                  <a:lnTo>
                    <a:pt x="615" y="212"/>
                  </a:lnTo>
                  <a:lnTo>
                    <a:pt x="596" y="211"/>
                  </a:lnTo>
                  <a:lnTo>
                    <a:pt x="577" y="208"/>
                  </a:lnTo>
                  <a:lnTo>
                    <a:pt x="559" y="204"/>
                  </a:lnTo>
                  <a:lnTo>
                    <a:pt x="543" y="197"/>
                  </a:lnTo>
                  <a:lnTo>
                    <a:pt x="526" y="190"/>
                  </a:lnTo>
                  <a:lnTo>
                    <a:pt x="521" y="186"/>
                  </a:lnTo>
                  <a:lnTo>
                    <a:pt x="515" y="182"/>
                  </a:lnTo>
                  <a:lnTo>
                    <a:pt x="509" y="179"/>
                  </a:lnTo>
                  <a:lnTo>
                    <a:pt x="504" y="175"/>
                  </a:lnTo>
                  <a:lnTo>
                    <a:pt x="498" y="172"/>
                  </a:lnTo>
                  <a:lnTo>
                    <a:pt x="493" y="168"/>
                  </a:lnTo>
                  <a:lnTo>
                    <a:pt x="487" y="164"/>
                  </a:lnTo>
                  <a:lnTo>
                    <a:pt x="482" y="158"/>
                  </a:lnTo>
                  <a:lnTo>
                    <a:pt x="475" y="162"/>
                  </a:lnTo>
                  <a:lnTo>
                    <a:pt x="461" y="165"/>
                  </a:lnTo>
                  <a:lnTo>
                    <a:pt x="443" y="168"/>
                  </a:lnTo>
                  <a:lnTo>
                    <a:pt x="422" y="169"/>
                  </a:lnTo>
                  <a:lnTo>
                    <a:pt x="400" y="172"/>
                  </a:lnTo>
                  <a:lnTo>
                    <a:pt x="379" y="176"/>
                  </a:lnTo>
                  <a:lnTo>
                    <a:pt x="364" y="183"/>
                  </a:lnTo>
                  <a:lnTo>
                    <a:pt x="352" y="193"/>
                  </a:lnTo>
                  <a:lnTo>
                    <a:pt x="358" y="197"/>
                  </a:lnTo>
                  <a:lnTo>
                    <a:pt x="365" y="198"/>
                  </a:lnTo>
                  <a:lnTo>
                    <a:pt x="372" y="201"/>
                  </a:lnTo>
                  <a:lnTo>
                    <a:pt x="382" y="203"/>
                  </a:lnTo>
                  <a:lnTo>
                    <a:pt x="389" y="205"/>
                  </a:lnTo>
                  <a:lnTo>
                    <a:pt x="396" y="208"/>
                  </a:lnTo>
                  <a:lnTo>
                    <a:pt x="401" y="212"/>
                  </a:lnTo>
                  <a:lnTo>
                    <a:pt x="402" y="218"/>
                  </a:lnTo>
                  <a:lnTo>
                    <a:pt x="391" y="219"/>
                  </a:lnTo>
                  <a:lnTo>
                    <a:pt x="382" y="219"/>
                  </a:lnTo>
                  <a:lnTo>
                    <a:pt x="370" y="218"/>
                  </a:lnTo>
                  <a:lnTo>
                    <a:pt x="361" y="216"/>
                  </a:lnTo>
                  <a:lnTo>
                    <a:pt x="350" y="214"/>
                  </a:lnTo>
                  <a:lnTo>
                    <a:pt x="339" y="211"/>
                  </a:lnTo>
                  <a:lnTo>
                    <a:pt x="327" y="211"/>
                  </a:lnTo>
                  <a:lnTo>
                    <a:pt x="316" y="211"/>
                  </a:lnTo>
                  <a:lnTo>
                    <a:pt x="308" y="211"/>
                  </a:lnTo>
                  <a:lnTo>
                    <a:pt x="301" y="212"/>
                  </a:lnTo>
                  <a:lnTo>
                    <a:pt x="294" y="214"/>
                  </a:lnTo>
                  <a:lnTo>
                    <a:pt x="287" y="218"/>
                  </a:lnTo>
                  <a:lnTo>
                    <a:pt x="282" y="222"/>
                  </a:lnTo>
                  <a:lnTo>
                    <a:pt x="275" y="226"/>
                  </a:lnTo>
                  <a:lnTo>
                    <a:pt x="270" y="232"/>
                  </a:lnTo>
                  <a:lnTo>
                    <a:pt x="265" y="239"/>
                  </a:lnTo>
                  <a:lnTo>
                    <a:pt x="270" y="241"/>
                  </a:lnTo>
                  <a:lnTo>
                    <a:pt x="276" y="241"/>
                  </a:lnTo>
                  <a:lnTo>
                    <a:pt x="282" y="240"/>
                  </a:lnTo>
                  <a:lnTo>
                    <a:pt x="287" y="237"/>
                  </a:lnTo>
                  <a:lnTo>
                    <a:pt x="293" y="236"/>
                  </a:lnTo>
                  <a:lnTo>
                    <a:pt x="297" y="236"/>
                  </a:lnTo>
                  <a:lnTo>
                    <a:pt x="302" y="236"/>
                  </a:lnTo>
                  <a:lnTo>
                    <a:pt x="307" y="240"/>
                  </a:lnTo>
                  <a:lnTo>
                    <a:pt x="301" y="246"/>
                  </a:lnTo>
                  <a:lnTo>
                    <a:pt x="294" y="250"/>
                  </a:lnTo>
                  <a:lnTo>
                    <a:pt x="287" y="254"/>
                  </a:lnTo>
                  <a:lnTo>
                    <a:pt x="280" y="257"/>
                  </a:lnTo>
                  <a:lnTo>
                    <a:pt x="272" y="260"/>
                  </a:lnTo>
                  <a:lnTo>
                    <a:pt x="264" y="261"/>
                  </a:lnTo>
                  <a:lnTo>
                    <a:pt x="254" y="260"/>
                  </a:lnTo>
                  <a:lnTo>
                    <a:pt x="243" y="258"/>
                  </a:lnTo>
                  <a:lnTo>
                    <a:pt x="247" y="272"/>
                  </a:lnTo>
                  <a:lnTo>
                    <a:pt x="257" y="282"/>
                  </a:lnTo>
                  <a:lnTo>
                    <a:pt x="268" y="290"/>
                  </a:lnTo>
                  <a:lnTo>
                    <a:pt x="280" y="296"/>
                  </a:lnTo>
                  <a:lnTo>
                    <a:pt x="286" y="297"/>
                  </a:lnTo>
                  <a:lnTo>
                    <a:pt x="294" y="297"/>
                  </a:lnTo>
                  <a:lnTo>
                    <a:pt x="304" y="297"/>
                  </a:lnTo>
                  <a:lnTo>
                    <a:pt x="314" y="298"/>
                  </a:lnTo>
                  <a:lnTo>
                    <a:pt x="323" y="300"/>
                  </a:lnTo>
                  <a:lnTo>
                    <a:pt x="330" y="303"/>
                  </a:lnTo>
                  <a:lnTo>
                    <a:pt x="334" y="305"/>
                  </a:lnTo>
                  <a:lnTo>
                    <a:pt x="334" y="311"/>
                  </a:lnTo>
                  <a:lnTo>
                    <a:pt x="330" y="315"/>
                  </a:lnTo>
                  <a:lnTo>
                    <a:pt x="323" y="317"/>
                  </a:lnTo>
                  <a:lnTo>
                    <a:pt x="316" y="317"/>
                  </a:lnTo>
                  <a:lnTo>
                    <a:pt x="312" y="319"/>
                  </a:lnTo>
                  <a:lnTo>
                    <a:pt x="316" y="328"/>
                  </a:lnTo>
                  <a:lnTo>
                    <a:pt x="323" y="333"/>
                  </a:lnTo>
                  <a:lnTo>
                    <a:pt x="332" y="339"/>
                  </a:lnTo>
                  <a:lnTo>
                    <a:pt x="339" y="343"/>
                  </a:lnTo>
                  <a:lnTo>
                    <a:pt x="347" y="343"/>
                  </a:lnTo>
                  <a:lnTo>
                    <a:pt x="355" y="339"/>
                  </a:lnTo>
                  <a:lnTo>
                    <a:pt x="364" y="335"/>
                  </a:lnTo>
                  <a:lnTo>
                    <a:pt x="370" y="329"/>
                  </a:lnTo>
                  <a:lnTo>
                    <a:pt x="379" y="323"/>
                  </a:lnTo>
                  <a:lnTo>
                    <a:pt x="386" y="319"/>
                  </a:lnTo>
                  <a:lnTo>
                    <a:pt x="394" y="317"/>
                  </a:lnTo>
                  <a:lnTo>
                    <a:pt x="402" y="317"/>
                  </a:lnTo>
                  <a:lnTo>
                    <a:pt x="404" y="318"/>
                  </a:lnTo>
                  <a:lnTo>
                    <a:pt x="404" y="321"/>
                  </a:lnTo>
                  <a:lnTo>
                    <a:pt x="404" y="322"/>
                  </a:lnTo>
                  <a:lnTo>
                    <a:pt x="404" y="325"/>
                  </a:lnTo>
                  <a:lnTo>
                    <a:pt x="364" y="355"/>
                  </a:lnTo>
                  <a:lnTo>
                    <a:pt x="366" y="361"/>
                  </a:lnTo>
                  <a:lnTo>
                    <a:pt x="370" y="367"/>
                  </a:lnTo>
                  <a:lnTo>
                    <a:pt x="376" y="371"/>
                  </a:lnTo>
                  <a:lnTo>
                    <a:pt x="380" y="373"/>
                  </a:lnTo>
                  <a:lnTo>
                    <a:pt x="391" y="372"/>
                  </a:lnTo>
                  <a:lnTo>
                    <a:pt x="402" y="368"/>
                  </a:lnTo>
                  <a:lnTo>
                    <a:pt x="414" y="362"/>
                  </a:lnTo>
                  <a:lnTo>
                    <a:pt x="425" y="355"/>
                  </a:lnTo>
                  <a:lnTo>
                    <a:pt x="433" y="347"/>
                  </a:lnTo>
                  <a:lnTo>
                    <a:pt x="441" y="339"/>
                  </a:lnTo>
                  <a:lnTo>
                    <a:pt x="450" y="329"/>
                  </a:lnTo>
                  <a:lnTo>
                    <a:pt x="455" y="319"/>
                  </a:lnTo>
                  <a:lnTo>
                    <a:pt x="451" y="315"/>
                  </a:lnTo>
                  <a:lnTo>
                    <a:pt x="447" y="310"/>
                  </a:lnTo>
                  <a:lnTo>
                    <a:pt x="444" y="305"/>
                  </a:lnTo>
                  <a:lnTo>
                    <a:pt x="446" y="303"/>
                  </a:lnTo>
                  <a:lnTo>
                    <a:pt x="452" y="303"/>
                  </a:lnTo>
                  <a:lnTo>
                    <a:pt x="461" y="304"/>
                  </a:lnTo>
                  <a:lnTo>
                    <a:pt x="466" y="308"/>
                  </a:lnTo>
                  <a:lnTo>
                    <a:pt x="471" y="314"/>
                  </a:lnTo>
                  <a:lnTo>
                    <a:pt x="471" y="321"/>
                  </a:lnTo>
                  <a:lnTo>
                    <a:pt x="466" y="330"/>
                  </a:lnTo>
                  <a:lnTo>
                    <a:pt x="459" y="342"/>
                  </a:lnTo>
                  <a:lnTo>
                    <a:pt x="450" y="355"/>
                  </a:lnTo>
                  <a:lnTo>
                    <a:pt x="437" y="368"/>
                  </a:lnTo>
                  <a:lnTo>
                    <a:pt x="425" y="379"/>
                  </a:lnTo>
                  <a:lnTo>
                    <a:pt x="411" y="390"/>
                  </a:lnTo>
                  <a:lnTo>
                    <a:pt x="398" y="397"/>
                  </a:lnTo>
                  <a:lnTo>
                    <a:pt x="407" y="405"/>
                  </a:lnTo>
                  <a:lnTo>
                    <a:pt x="419" y="401"/>
                  </a:lnTo>
                  <a:lnTo>
                    <a:pt x="432" y="397"/>
                  </a:lnTo>
                  <a:lnTo>
                    <a:pt x="443" y="392"/>
                  </a:lnTo>
                  <a:lnTo>
                    <a:pt x="455" y="386"/>
                  </a:lnTo>
                  <a:lnTo>
                    <a:pt x="466" y="379"/>
                  </a:lnTo>
                  <a:lnTo>
                    <a:pt x="477" y="372"/>
                  </a:lnTo>
                  <a:lnTo>
                    <a:pt x="489" y="365"/>
                  </a:lnTo>
                  <a:lnTo>
                    <a:pt x="500" y="358"/>
                  </a:lnTo>
                  <a:lnTo>
                    <a:pt x="498" y="350"/>
                  </a:lnTo>
                  <a:lnTo>
                    <a:pt x="491" y="344"/>
                  </a:lnTo>
                  <a:lnTo>
                    <a:pt x="484" y="340"/>
                  </a:lnTo>
                  <a:lnTo>
                    <a:pt x="484" y="330"/>
                  </a:lnTo>
                  <a:lnTo>
                    <a:pt x="494" y="329"/>
                  </a:lnTo>
                  <a:lnTo>
                    <a:pt x="502" y="333"/>
                  </a:lnTo>
                  <a:lnTo>
                    <a:pt x="509" y="342"/>
                  </a:lnTo>
                  <a:lnTo>
                    <a:pt x="516" y="348"/>
                  </a:lnTo>
                  <a:lnTo>
                    <a:pt x="518" y="357"/>
                  </a:lnTo>
                  <a:lnTo>
                    <a:pt x="516" y="364"/>
                  </a:lnTo>
                  <a:lnTo>
                    <a:pt x="512" y="369"/>
                  </a:lnTo>
                  <a:lnTo>
                    <a:pt x="507" y="373"/>
                  </a:lnTo>
                  <a:lnTo>
                    <a:pt x="498" y="378"/>
                  </a:lnTo>
                  <a:lnTo>
                    <a:pt x="491" y="382"/>
                  </a:lnTo>
                  <a:lnTo>
                    <a:pt x="484" y="386"/>
                  </a:lnTo>
                  <a:lnTo>
                    <a:pt x="479" y="392"/>
                  </a:lnTo>
                  <a:lnTo>
                    <a:pt x="472" y="394"/>
                  </a:lnTo>
                  <a:lnTo>
                    <a:pt x="464" y="399"/>
                  </a:lnTo>
                  <a:lnTo>
                    <a:pt x="457" y="404"/>
                  </a:lnTo>
                  <a:lnTo>
                    <a:pt x="450" y="410"/>
                  </a:lnTo>
                  <a:lnTo>
                    <a:pt x="454" y="415"/>
                  </a:lnTo>
                  <a:lnTo>
                    <a:pt x="465" y="411"/>
                  </a:lnTo>
                  <a:lnTo>
                    <a:pt x="477" y="408"/>
                  </a:lnTo>
                  <a:lnTo>
                    <a:pt x="489" y="405"/>
                  </a:lnTo>
                  <a:lnTo>
                    <a:pt x="500" y="403"/>
                  </a:lnTo>
                  <a:lnTo>
                    <a:pt x="511" y="400"/>
                  </a:lnTo>
                  <a:lnTo>
                    <a:pt x="522" y="394"/>
                  </a:lnTo>
                  <a:lnTo>
                    <a:pt x="532" y="389"/>
                  </a:lnTo>
                  <a:lnTo>
                    <a:pt x="541" y="382"/>
                  </a:lnTo>
                  <a:lnTo>
                    <a:pt x="543" y="376"/>
                  </a:lnTo>
                  <a:lnTo>
                    <a:pt x="541" y="372"/>
                  </a:lnTo>
                  <a:lnTo>
                    <a:pt x="540" y="367"/>
                  </a:lnTo>
                  <a:lnTo>
                    <a:pt x="541" y="362"/>
                  </a:lnTo>
                  <a:lnTo>
                    <a:pt x="547" y="362"/>
                  </a:lnTo>
                  <a:lnTo>
                    <a:pt x="551" y="365"/>
                  </a:lnTo>
                  <a:lnTo>
                    <a:pt x="554" y="369"/>
                  </a:lnTo>
                  <a:lnTo>
                    <a:pt x="557" y="375"/>
                  </a:lnTo>
                  <a:lnTo>
                    <a:pt x="558" y="383"/>
                  </a:lnTo>
                  <a:lnTo>
                    <a:pt x="555" y="390"/>
                  </a:lnTo>
                  <a:lnTo>
                    <a:pt x="551" y="396"/>
                  </a:lnTo>
                  <a:lnTo>
                    <a:pt x="547" y="403"/>
                  </a:lnTo>
                  <a:lnTo>
                    <a:pt x="536" y="407"/>
                  </a:lnTo>
                  <a:lnTo>
                    <a:pt x="523" y="411"/>
                  </a:lnTo>
                  <a:lnTo>
                    <a:pt x="512" y="414"/>
                  </a:lnTo>
                  <a:lnTo>
                    <a:pt x="501" y="418"/>
                  </a:lnTo>
                  <a:lnTo>
                    <a:pt x="490" y="421"/>
                  </a:lnTo>
                  <a:lnTo>
                    <a:pt x="479" y="424"/>
                  </a:lnTo>
                  <a:lnTo>
                    <a:pt x="468" y="426"/>
                  </a:lnTo>
                  <a:lnTo>
                    <a:pt x="458" y="429"/>
                  </a:lnTo>
                  <a:lnTo>
                    <a:pt x="450" y="428"/>
                  </a:lnTo>
                  <a:lnTo>
                    <a:pt x="440" y="425"/>
                  </a:lnTo>
                  <a:lnTo>
                    <a:pt x="432" y="422"/>
                  </a:lnTo>
                  <a:lnTo>
                    <a:pt x="423" y="419"/>
                  </a:lnTo>
                  <a:lnTo>
                    <a:pt x="415" y="424"/>
                  </a:lnTo>
                  <a:lnTo>
                    <a:pt x="407" y="425"/>
                  </a:lnTo>
                  <a:lnTo>
                    <a:pt x="397" y="425"/>
                  </a:lnTo>
                  <a:lnTo>
                    <a:pt x="389" y="424"/>
                  </a:lnTo>
                  <a:lnTo>
                    <a:pt x="380" y="415"/>
                  </a:lnTo>
                  <a:lnTo>
                    <a:pt x="373" y="405"/>
                  </a:lnTo>
                  <a:lnTo>
                    <a:pt x="366" y="397"/>
                  </a:lnTo>
                  <a:lnTo>
                    <a:pt x="358" y="389"/>
                  </a:lnTo>
                  <a:lnTo>
                    <a:pt x="354" y="383"/>
                  </a:lnTo>
                  <a:lnTo>
                    <a:pt x="351" y="376"/>
                  </a:lnTo>
                  <a:lnTo>
                    <a:pt x="348" y="369"/>
                  </a:lnTo>
                  <a:lnTo>
                    <a:pt x="345" y="362"/>
                  </a:lnTo>
                  <a:lnTo>
                    <a:pt x="336" y="362"/>
                  </a:lnTo>
                  <a:lnTo>
                    <a:pt x="327" y="361"/>
                  </a:lnTo>
                  <a:lnTo>
                    <a:pt x="319" y="358"/>
                  </a:lnTo>
                  <a:lnTo>
                    <a:pt x="311" y="354"/>
                  </a:lnTo>
                  <a:lnTo>
                    <a:pt x="304" y="346"/>
                  </a:lnTo>
                  <a:lnTo>
                    <a:pt x="302" y="337"/>
                  </a:lnTo>
                  <a:lnTo>
                    <a:pt x="302" y="329"/>
                  </a:lnTo>
                  <a:lnTo>
                    <a:pt x="295" y="321"/>
                  </a:lnTo>
                  <a:lnTo>
                    <a:pt x="284" y="319"/>
                  </a:lnTo>
                  <a:lnTo>
                    <a:pt x="275" y="317"/>
                  </a:lnTo>
                  <a:lnTo>
                    <a:pt x="265" y="315"/>
                  </a:lnTo>
                  <a:lnTo>
                    <a:pt x="255" y="312"/>
                  </a:lnTo>
                  <a:lnTo>
                    <a:pt x="250" y="325"/>
                  </a:lnTo>
                  <a:lnTo>
                    <a:pt x="243" y="337"/>
                  </a:lnTo>
                  <a:lnTo>
                    <a:pt x="234" y="348"/>
                  </a:lnTo>
                  <a:lnTo>
                    <a:pt x="223" y="357"/>
                  </a:lnTo>
                  <a:lnTo>
                    <a:pt x="186" y="358"/>
                  </a:lnTo>
                  <a:lnTo>
                    <a:pt x="177" y="367"/>
                  </a:lnTo>
                  <a:lnTo>
                    <a:pt x="169" y="375"/>
                  </a:lnTo>
                  <a:lnTo>
                    <a:pt x="159" y="382"/>
                  </a:lnTo>
                  <a:lnTo>
                    <a:pt x="148" y="385"/>
                  </a:lnTo>
                  <a:lnTo>
                    <a:pt x="141" y="386"/>
                  </a:lnTo>
                  <a:lnTo>
                    <a:pt x="134" y="385"/>
                  </a:lnTo>
                  <a:lnTo>
                    <a:pt x="127" y="380"/>
                  </a:lnTo>
                  <a:lnTo>
                    <a:pt x="122" y="378"/>
                  </a:lnTo>
                  <a:lnTo>
                    <a:pt x="116" y="376"/>
                  </a:lnTo>
                  <a:lnTo>
                    <a:pt x="111" y="378"/>
                  </a:lnTo>
                  <a:lnTo>
                    <a:pt x="107" y="382"/>
                  </a:lnTo>
                  <a:lnTo>
                    <a:pt x="105" y="392"/>
                  </a:lnTo>
                  <a:lnTo>
                    <a:pt x="102" y="399"/>
                  </a:lnTo>
                  <a:lnTo>
                    <a:pt x="97" y="418"/>
                  </a:lnTo>
                  <a:lnTo>
                    <a:pt x="88" y="446"/>
                  </a:lnTo>
                  <a:lnTo>
                    <a:pt x="79" y="476"/>
                  </a:lnTo>
                  <a:lnTo>
                    <a:pt x="68" y="508"/>
                  </a:lnTo>
                  <a:lnTo>
                    <a:pt x="59" y="535"/>
                  </a:lnTo>
                  <a:lnTo>
                    <a:pt x="54" y="554"/>
                  </a:lnTo>
                  <a:lnTo>
                    <a:pt x="51" y="562"/>
                  </a:lnTo>
                  <a:lnTo>
                    <a:pt x="55" y="565"/>
                  </a:lnTo>
                  <a:lnTo>
                    <a:pt x="61" y="569"/>
                  </a:lnTo>
                  <a:lnTo>
                    <a:pt x="65" y="572"/>
                  </a:lnTo>
                  <a:lnTo>
                    <a:pt x="72" y="572"/>
                  </a:lnTo>
                  <a:lnTo>
                    <a:pt x="126" y="417"/>
                  </a:lnTo>
                  <a:lnTo>
                    <a:pt x="126" y="421"/>
                  </a:lnTo>
                  <a:lnTo>
                    <a:pt x="126" y="432"/>
                  </a:lnTo>
                  <a:lnTo>
                    <a:pt x="126" y="444"/>
                  </a:lnTo>
                  <a:lnTo>
                    <a:pt x="129" y="455"/>
                  </a:lnTo>
                  <a:lnTo>
                    <a:pt x="141" y="444"/>
                  </a:lnTo>
                  <a:lnTo>
                    <a:pt x="159" y="435"/>
                  </a:lnTo>
                  <a:lnTo>
                    <a:pt x="180" y="425"/>
                  </a:lnTo>
                  <a:lnTo>
                    <a:pt x="202" y="415"/>
                  </a:lnTo>
                  <a:lnTo>
                    <a:pt x="223" y="407"/>
                  </a:lnTo>
                  <a:lnTo>
                    <a:pt x="243" y="400"/>
                  </a:lnTo>
                  <a:lnTo>
                    <a:pt x="257" y="396"/>
                  </a:lnTo>
                  <a:lnTo>
                    <a:pt x="265" y="392"/>
                  </a:lnTo>
                  <a:lnTo>
                    <a:pt x="266" y="380"/>
                  </a:lnTo>
                  <a:lnTo>
                    <a:pt x="265" y="371"/>
                  </a:lnTo>
                  <a:lnTo>
                    <a:pt x="261" y="361"/>
                  </a:lnTo>
                  <a:lnTo>
                    <a:pt x="259" y="351"/>
                  </a:lnTo>
                  <a:lnTo>
                    <a:pt x="275" y="357"/>
                  </a:lnTo>
                  <a:lnTo>
                    <a:pt x="282" y="371"/>
                  </a:lnTo>
                  <a:lnTo>
                    <a:pt x="284" y="389"/>
                  </a:lnTo>
                  <a:lnTo>
                    <a:pt x="289" y="405"/>
                  </a:lnTo>
                  <a:lnTo>
                    <a:pt x="280" y="410"/>
                  </a:lnTo>
                  <a:lnTo>
                    <a:pt x="262" y="417"/>
                  </a:lnTo>
                  <a:lnTo>
                    <a:pt x="239" y="425"/>
                  </a:lnTo>
                  <a:lnTo>
                    <a:pt x="211" y="435"/>
                  </a:lnTo>
                  <a:lnTo>
                    <a:pt x="182" y="447"/>
                  </a:lnTo>
                  <a:lnTo>
                    <a:pt x="155" y="460"/>
                  </a:lnTo>
                  <a:lnTo>
                    <a:pt x="133" y="474"/>
                  </a:lnTo>
                  <a:lnTo>
                    <a:pt x="118" y="489"/>
                  </a:lnTo>
                  <a:lnTo>
                    <a:pt x="90" y="578"/>
                  </a:lnTo>
                  <a:lnTo>
                    <a:pt x="77" y="586"/>
                  </a:lnTo>
                  <a:lnTo>
                    <a:pt x="66" y="590"/>
                  </a:lnTo>
                  <a:lnTo>
                    <a:pt x="55" y="589"/>
                  </a:lnTo>
                  <a:lnTo>
                    <a:pt x="47" y="585"/>
                  </a:lnTo>
                  <a:lnTo>
                    <a:pt x="40" y="579"/>
                  </a:lnTo>
                  <a:lnTo>
                    <a:pt x="33" y="571"/>
                  </a:lnTo>
                  <a:lnTo>
                    <a:pt x="29" y="562"/>
                  </a:lnTo>
                  <a:lnTo>
                    <a:pt x="27" y="556"/>
                  </a:lnTo>
                  <a:lnTo>
                    <a:pt x="32" y="536"/>
                  </a:lnTo>
                  <a:lnTo>
                    <a:pt x="38" y="515"/>
                  </a:lnTo>
                  <a:lnTo>
                    <a:pt x="44" y="496"/>
                  </a:lnTo>
                  <a:lnTo>
                    <a:pt x="51" y="476"/>
                  </a:lnTo>
                  <a:lnTo>
                    <a:pt x="58" y="457"/>
                  </a:lnTo>
                  <a:lnTo>
                    <a:pt x="63" y="439"/>
                  </a:lnTo>
                  <a:lnTo>
                    <a:pt x="70" y="419"/>
                  </a:lnTo>
                  <a:lnTo>
                    <a:pt x="75" y="400"/>
                  </a:lnTo>
                  <a:lnTo>
                    <a:pt x="65" y="410"/>
                  </a:lnTo>
                  <a:lnTo>
                    <a:pt x="54" y="419"/>
                  </a:lnTo>
                  <a:lnTo>
                    <a:pt x="41" y="430"/>
                  </a:lnTo>
                  <a:lnTo>
                    <a:pt x="29" y="442"/>
                  </a:lnTo>
                  <a:lnTo>
                    <a:pt x="18" y="451"/>
                  </a:lnTo>
                  <a:lnTo>
                    <a:pt x="8" y="458"/>
                  </a:lnTo>
                  <a:lnTo>
                    <a:pt x="2" y="462"/>
                  </a:lnTo>
                  <a:lnTo>
                    <a:pt x="0" y="464"/>
                  </a:lnTo>
                  <a:lnTo>
                    <a:pt x="2" y="451"/>
                  </a:lnTo>
                  <a:lnTo>
                    <a:pt x="8" y="440"/>
                  </a:lnTo>
                  <a:lnTo>
                    <a:pt x="13" y="430"/>
                  </a:lnTo>
                  <a:lnTo>
                    <a:pt x="22" y="421"/>
                  </a:lnTo>
                  <a:lnTo>
                    <a:pt x="30" y="411"/>
                  </a:lnTo>
                  <a:lnTo>
                    <a:pt x="40" y="401"/>
                  </a:lnTo>
                  <a:lnTo>
                    <a:pt x="48" y="393"/>
                  </a:lnTo>
                  <a:lnTo>
                    <a:pt x="57" y="383"/>
                  </a:lnTo>
                  <a:lnTo>
                    <a:pt x="66" y="369"/>
                  </a:lnTo>
                  <a:lnTo>
                    <a:pt x="77" y="351"/>
                  </a:lnTo>
                  <a:lnTo>
                    <a:pt x="87" y="339"/>
                  </a:lnTo>
                  <a:lnTo>
                    <a:pt x="93" y="333"/>
                  </a:lnTo>
                  <a:lnTo>
                    <a:pt x="102" y="337"/>
                  </a:lnTo>
                  <a:lnTo>
                    <a:pt x="113" y="348"/>
                  </a:lnTo>
                  <a:lnTo>
                    <a:pt x="125" y="361"/>
                  </a:lnTo>
                  <a:lnTo>
                    <a:pt x="133" y="367"/>
                  </a:lnTo>
                  <a:lnTo>
                    <a:pt x="140" y="368"/>
                  </a:lnTo>
                  <a:lnTo>
                    <a:pt x="145" y="367"/>
                  </a:lnTo>
                  <a:lnTo>
                    <a:pt x="151" y="367"/>
                  </a:lnTo>
                  <a:lnTo>
                    <a:pt x="157" y="364"/>
                  </a:lnTo>
                  <a:lnTo>
                    <a:pt x="162" y="361"/>
                  </a:lnTo>
                  <a:lnTo>
                    <a:pt x="166" y="357"/>
                  </a:lnTo>
                  <a:lnTo>
                    <a:pt x="170" y="353"/>
                  </a:lnTo>
                  <a:lnTo>
                    <a:pt x="175" y="347"/>
                  </a:lnTo>
                  <a:lnTo>
                    <a:pt x="175" y="328"/>
                  </a:lnTo>
                  <a:lnTo>
                    <a:pt x="168" y="311"/>
                  </a:lnTo>
                  <a:lnTo>
                    <a:pt x="157" y="297"/>
                  </a:lnTo>
                  <a:lnTo>
                    <a:pt x="144" y="285"/>
                  </a:lnTo>
                  <a:lnTo>
                    <a:pt x="136" y="279"/>
                  </a:lnTo>
                  <a:lnTo>
                    <a:pt x="125" y="276"/>
                  </a:lnTo>
                  <a:lnTo>
                    <a:pt x="113" y="272"/>
                  </a:lnTo>
                  <a:lnTo>
                    <a:pt x="102" y="271"/>
                  </a:lnTo>
                  <a:lnTo>
                    <a:pt x="93" y="268"/>
                  </a:lnTo>
                  <a:lnTo>
                    <a:pt x="84" y="266"/>
                  </a:lnTo>
                  <a:lnTo>
                    <a:pt x="79" y="265"/>
                  </a:lnTo>
                  <a:lnTo>
                    <a:pt x="76" y="262"/>
                  </a:lnTo>
                  <a:lnTo>
                    <a:pt x="82" y="260"/>
                  </a:lnTo>
                  <a:lnTo>
                    <a:pt x="87" y="257"/>
                  </a:lnTo>
                  <a:lnTo>
                    <a:pt x="93" y="255"/>
                  </a:lnTo>
                  <a:lnTo>
                    <a:pt x="100" y="253"/>
                  </a:lnTo>
                  <a:lnTo>
                    <a:pt x="105" y="251"/>
                  </a:lnTo>
                  <a:lnTo>
                    <a:pt x="112" y="250"/>
                  </a:lnTo>
                  <a:lnTo>
                    <a:pt x="118" y="250"/>
                  </a:lnTo>
                  <a:lnTo>
                    <a:pt x="125" y="250"/>
                  </a:lnTo>
                  <a:lnTo>
                    <a:pt x="133" y="222"/>
                  </a:lnTo>
                  <a:lnTo>
                    <a:pt x="143" y="187"/>
                  </a:lnTo>
                  <a:lnTo>
                    <a:pt x="155" y="148"/>
                  </a:lnTo>
                  <a:lnTo>
                    <a:pt x="168" y="108"/>
                  </a:lnTo>
                  <a:lnTo>
                    <a:pt x="180" y="71"/>
                  </a:lnTo>
                  <a:lnTo>
                    <a:pt x="193" y="39"/>
                  </a:lnTo>
                  <a:lnTo>
                    <a:pt x="202" y="15"/>
                  </a:lnTo>
                  <a:lnTo>
                    <a:pt x="211" y="4"/>
                  </a:lnTo>
                  <a:lnTo>
                    <a:pt x="218" y="1"/>
                  </a:lnTo>
                  <a:lnTo>
                    <a:pt x="223" y="0"/>
                  </a:lnTo>
                  <a:lnTo>
                    <a:pt x="230" y="0"/>
                  </a:lnTo>
                  <a:lnTo>
                    <a:pt x="236" y="0"/>
                  </a:lnTo>
                  <a:lnTo>
                    <a:pt x="243" y="1"/>
                  </a:lnTo>
                  <a:lnTo>
                    <a:pt x="248" y="4"/>
                  </a:lnTo>
                  <a:lnTo>
                    <a:pt x="255" y="8"/>
                  </a:lnTo>
                  <a:lnTo>
                    <a:pt x="261" y="14"/>
                  </a:lnTo>
                  <a:lnTo>
                    <a:pt x="257" y="47"/>
                  </a:lnTo>
                  <a:lnTo>
                    <a:pt x="247" y="90"/>
                  </a:lnTo>
                  <a:lnTo>
                    <a:pt x="236" y="128"/>
                  </a:lnTo>
                  <a:lnTo>
                    <a:pt x="232" y="144"/>
                  </a:lnTo>
                  <a:lnTo>
                    <a:pt x="237" y="158"/>
                  </a:lnTo>
                  <a:lnTo>
                    <a:pt x="243" y="172"/>
                  </a:lnTo>
                  <a:lnTo>
                    <a:pt x="245" y="187"/>
                  </a:lnTo>
                  <a:lnTo>
                    <a:pt x="241" y="201"/>
                  </a:lnTo>
                  <a:lnTo>
                    <a:pt x="233" y="198"/>
                  </a:lnTo>
                  <a:lnTo>
                    <a:pt x="229" y="191"/>
                  </a:lnTo>
                  <a:lnTo>
                    <a:pt x="226" y="183"/>
                  </a:lnTo>
                  <a:lnTo>
                    <a:pt x="223" y="175"/>
                  </a:lnTo>
                  <a:lnTo>
                    <a:pt x="218" y="182"/>
                  </a:lnTo>
                  <a:lnTo>
                    <a:pt x="214" y="191"/>
                  </a:lnTo>
                  <a:lnTo>
                    <a:pt x="207" y="203"/>
                  </a:lnTo>
                  <a:lnTo>
                    <a:pt x="201" y="214"/>
                  </a:lnTo>
                  <a:lnTo>
                    <a:pt x="195" y="223"/>
                  </a:lnTo>
                  <a:lnTo>
                    <a:pt x="190" y="232"/>
                  </a:lnTo>
                  <a:lnTo>
                    <a:pt x="186" y="236"/>
                  </a:lnTo>
                  <a:lnTo>
                    <a:pt x="182" y="236"/>
                  </a:lnTo>
                  <a:lnTo>
                    <a:pt x="247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48"/>
            <p:cNvSpPr>
              <a:spLocks/>
            </p:cNvSpPr>
            <p:nvPr/>
          </p:nvSpPr>
          <p:spPr bwMode="auto">
            <a:xfrm>
              <a:off x="1663700" y="5857875"/>
              <a:ext cx="496888" cy="715963"/>
            </a:xfrm>
            <a:custGeom>
              <a:avLst/>
              <a:gdLst>
                <a:gd name="T0" fmla="*/ 2147483646 w 628"/>
                <a:gd name="T1" fmla="*/ 2147483646 h 902"/>
                <a:gd name="T2" fmla="*/ 2147483646 w 628"/>
                <a:gd name="T3" fmla="*/ 2147483646 h 902"/>
                <a:gd name="T4" fmla="*/ 2147483646 w 628"/>
                <a:gd name="T5" fmla="*/ 2147483646 h 902"/>
                <a:gd name="T6" fmla="*/ 2147483646 w 628"/>
                <a:gd name="T7" fmla="*/ 2147483646 h 902"/>
                <a:gd name="T8" fmla="*/ 2147483646 w 628"/>
                <a:gd name="T9" fmla="*/ 2147483646 h 902"/>
                <a:gd name="T10" fmla="*/ 2147483646 w 628"/>
                <a:gd name="T11" fmla="*/ 2147483646 h 902"/>
                <a:gd name="T12" fmla="*/ 2147483646 w 628"/>
                <a:gd name="T13" fmla="*/ 2147483646 h 902"/>
                <a:gd name="T14" fmla="*/ 2147483646 w 628"/>
                <a:gd name="T15" fmla="*/ 2147483646 h 902"/>
                <a:gd name="T16" fmla="*/ 2147483646 w 628"/>
                <a:gd name="T17" fmla="*/ 2147483646 h 902"/>
                <a:gd name="T18" fmla="*/ 2147483646 w 628"/>
                <a:gd name="T19" fmla="*/ 2147483646 h 902"/>
                <a:gd name="T20" fmla="*/ 2147483646 w 628"/>
                <a:gd name="T21" fmla="*/ 2147483646 h 902"/>
                <a:gd name="T22" fmla="*/ 2147483646 w 628"/>
                <a:gd name="T23" fmla="*/ 2147483646 h 902"/>
                <a:gd name="T24" fmla="*/ 2147483646 w 628"/>
                <a:gd name="T25" fmla="*/ 2147483646 h 902"/>
                <a:gd name="T26" fmla="*/ 2147483646 w 628"/>
                <a:gd name="T27" fmla="*/ 2147483646 h 902"/>
                <a:gd name="T28" fmla="*/ 2147483646 w 628"/>
                <a:gd name="T29" fmla="*/ 2147483646 h 902"/>
                <a:gd name="T30" fmla="*/ 2147483646 w 628"/>
                <a:gd name="T31" fmla="*/ 2147483646 h 902"/>
                <a:gd name="T32" fmla="*/ 2147483646 w 628"/>
                <a:gd name="T33" fmla="*/ 2147483646 h 902"/>
                <a:gd name="T34" fmla="*/ 2147483646 w 628"/>
                <a:gd name="T35" fmla="*/ 2147483646 h 902"/>
                <a:gd name="T36" fmla="*/ 2147483646 w 628"/>
                <a:gd name="T37" fmla="*/ 2147483646 h 902"/>
                <a:gd name="T38" fmla="*/ 2147483646 w 628"/>
                <a:gd name="T39" fmla="*/ 2147483646 h 902"/>
                <a:gd name="T40" fmla="*/ 2147483646 w 628"/>
                <a:gd name="T41" fmla="*/ 2147483646 h 902"/>
                <a:gd name="T42" fmla="*/ 2147483646 w 628"/>
                <a:gd name="T43" fmla="*/ 2147483646 h 902"/>
                <a:gd name="T44" fmla="*/ 2147483646 w 628"/>
                <a:gd name="T45" fmla="*/ 2147483646 h 902"/>
                <a:gd name="T46" fmla="*/ 2147483646 w 628"/>
                <a:gd name="T47" fmla="*/ 2147483646 h 902"/>
                <a:gd name="T48" fmla="*/ 2147483646 w 628"/>
                <a:gd name="T49" fmla="*/ 2147483646 h 902"/>
                <a:gd name="T50" fmla="*/ 2147483646 w 628"/>
                <a:gd name="T51" fmla="*/ 2147483646 h 902"/>
                <a:gd name="T52" fmla="*/ 2147483646 w 628"/>
                <a:gd name="T53" fmla="*/ 2147483646 h 902"/>
                <a:gd name="T54" fmla="*/ 2147483646 w 628"/>
                <a:gd name="T55" fmla="*/ 2147483646 h 902"/>
                <a:gd name="T56" fmla="*/ 2147483646 w 628"/>
                <a:gd name="T57" fmla="*/ 2147483646 h 902"/>
                <a:gd name="T58" fmla="*/ 2147483646 w 628"/>
                <a:gd name="T59" fmla="*/ 2147483646 h 902"/>
                <a:gd name="T60" fmla="*/ 2147483646 w 628"/>
                <a:gd name="T61" fmla="*/ 2147483646 h 902"/>
                <a:gd name="T62" fmla="*/ 2147483646 w 628"/>
                <a:gd name="T63" fmla="*/ 2147483646 h 902"/>
                <a:gd name="T64" fmla="*/ 2147483646 w 628"/>
                <a:gd name="T65" fmla="*/ 2147483646 h 902"/>
                <a:gd name="T66" fmla="*/ 2147483646 w 628"/>
                <a:gd name="T67" fmla="*/ 2147483646 h 902"/>
                <a:gd name="T68" fmla="*/ 2147483646 w 628"/>
                <a:gd name="T69" fmla="*/ 2147483646 h 902"/>
                <a:gd name="T70" fmla="*/ 2147483646 w 628"/>
                <a:gd name="T71" fmla="*/ 2147483646 h 902"/>
                <a:gd name="T72" fmla="*/ 2147483646 w 628"/>
                <a:gd name="T73" fmla="*/ 2147483646 h 902"/>
                <a:gd name="T74" fmla="*/ 2147483646 w 628"/>
                <a:gd name="T75" fmla="*/ 2147483646 h 902"/>
                <a:gd name="T76" fmla="*/ 2147483646 w 628"/>
                <a:gd name="T77" fmla="*/ 2147483646 h 902"/>
                <a:gd name="T78" fmla="*/ 2147483646 w 628"/>
                <a:gd name="T79" fmla="*/ 2147483646 h 902"/>
                <a:gd name="T80" fmla="*/ 2147483646 w 628"/>
                <a:gd name="T81" fmla="*/ 2147483646 h 902"/>
                <a:gd name="T82" fmla="*/ 2147483646 w 628"/>
                <a:gd name="T83" fmla="*/ 2147483646 h 902"/>
                <a:gd name="T84" fmla="*/ 2147483646 w 628"/>
                <a:gd name="T85" fmla="*/ 2147483646 h 902"/>
                <a:gd name="T86" fmla="*/ 2147483646 w 628"/>
                <a:gd name="T87" fmla="*/ 2147483646 h 902"/>
                <a:gd name="T88" fmla="*/ 2147483646 w 628"/>
                <a:gd name="T89" fmla="*/ 2147483646 h 902"/>
                <a:gd name="T90" fmla="*/ 2147483646 w 628"/>
                <a:gd name="T91" fmla="*/ 2147483646 h 902"/>
                <a:gd name="T92" fmla="*/ 2147483646 w 628"/>
                <a:gd name="T93" fmla="*/ 2147483646 h 902"/>
                <a:gd name="T94" fmla="*/ 2147483646 w 628"/>
                <a:gd name="T95" fmla="*/ 2147483646 h 902"/>
                <a:gd name="T96" fmla="*/ 2147483646 w 628"/>
                <a:gd name="T97" fmla="*/ 2147483646 h 902"/>
                <a:gd name="T98" fmla="*/ 2147483646 w 628"/>
                <a:gd name="T99" fmla="*/ 2147483646 h 902"/>
                <a:gd name="T100" fmla="*/ 2147483646 w 628"/>
                <a:gd name="T101" fmla="*/ 2147483646 h 902"/>
                <a:gd name="T102" fmla="*/ 2147483646 w 628"/>
                <a:gd name="T103" fmla="*/ 2147483646 h 902"/>
                <a:gd name="T104" fmla="*/ 2147483646 w 628"/>
                <a:gd name="T105" fmla="*/ 2147483646 h 902"/>
                <a:gd name="T106" fmla="*/ 2147483646 w 628"/>
                <a:gd name="T107" fmla="*/ 2147483646 h 902"/>
                <a:gd name="T108" fmla="*/ 2147483646 w 628"/>
                <a:gd name="T109" fmla="*/ 0 h 902"/>
                <a:gd name="T110" fmla="*/ 2147483646 w 628"/>
                <a:gd name="T111" fmla="*/ 2147483646 h 90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28"/>
                <a:gd name="T169" fmla="*/ 0 h 902"/>
                <a:gd name="T170" fmla="*/ 628 w 628"/>
                <a:gd name="T171" fmla="*/ 902 h 90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28" h="902">
                  <a:moveTo>
                    <a:pt x="229" y="87"/>
                  </a:moveTo>
                  <a:lnTo>
                    <a:pt x="231" y="91"/>
                  </a:lnTo>
                  <a:lnTo>
                    <a:pt x="236" y="102"/>
                  </a:lnTo>
                  <a:lnTo>
                    <a:pt x="243" y="119"/>
                  </a:lnTo>
                  <a:lnTo>
                    <a:pt x="252" y="138"/>
                  </a:lnTo>
                  <a:lnTo>
                    <a:pt x="260" y="157"/>
                  </a:lnTo>
                  <a:lnTo>
                    <a:pt x="267" y="174"/>
                  </a:lnTo>
                  <a:lnTo>
                    <a:pt x="272" y="188"/>
                  </a:lnTo>
                  <a:lnTo>
                    <a:pt x="275" y="194"/>
                  </a:lnTo>
                  <a:lnTo>
                    <a:pt x="285" y="185"/>
                  </a:lnTo>
                  <a:lnTo>
                    <a:pt x="297" y="177"/>
                  </a:lnTo>
                  <a:lnTo>
                    <a:pt x="313" y="167"/>
                  </a:lnTo>
                  <a:lnTo>
                    <a:pt x="328" y="159"/>
                  </a:lnTo>
                  <a:lnTo>
                    <a:pt x="342" y="150"/>
                  </a:lnTo>
                  <a:lnTo>
                    <a:pt x="354" y="146"/>
                  </a:lnTo>
                  <a:lnTo>
                    <a:pt x="364" y="145"/>
                  </a:lnTo>
                  <a:lnTo>
                    <a:pt x="368" y="149"/>
                  </a:lnTo>
                  <a:lnTo>
                    <a:pt x="357" y="160"/>
                  </a:lnTo>
                  <a:lnTo>
                    <a:pt x="345" y="170"/>
                  </a:lnTo>
                  <a:lnTo>
                    <a:pt x="332" y="178"/>
                  </a:lnTo>
                  <a:lnTo>
                    <a:pt x="320" y="187"/>
                  </a:lnTo>
                  <a:lnTo>
                    <a:pt x="306" y="196"/>
                  </a:lnTo>
                  <a:lnTo>
                    <a:pt x="295" y="206"/>
                  </a:lnTo>
                  <a:lnTo>
                    <a:pt x="283" y="217"/>
                  </a:lnTo>
                  <a:lnTo>
                    <a:pt x="274" y="230"/>
                  </a:lnTo>
                  <a:lnTo>
                    <a:pt x="275" y="249"/>
                  </a:lnTo>
                  <a:lnTo>
                    <a:pt x="281" y="266"/>
                  </a:lnTo>
                  <a:lnTo>
                    <a:pt x="288" y="284"/>
                  </a:lnTo>
                  <a:lnTo>
                    <a:pt x="290" y="303"/>
                  </a:lnTo>
                  <a:lnTo>
                    <a:pt x="299" y="301"/>
                  </a:lnTo>
                  <a:lnTo>
                    <a:pt x="306" y="298"/>
                  </a:lnTo>
                  <a:lnTo>
                    <a:pt x="315" y="295"/>
                  </a:lnTo>
                  <a:lnTo>
                    <a:pt x="324" y="294"/>
                  </a:lnTo>
                  <a:lnTo>
                    <a:pt x="333" y="292"/>
                  </a:lnTo>
                  <a:lnTo>
                    <a:pt x="343" y="292"/>
                  </a:lnTo>
                  <a:lnTo>
                    <a:pt x="353" y="292"/>
                  </a:lnTo>
                  <a:lnTo>
                    <a:pt x="361" y="295"/>
                  </a:lnTo>
                  <a:lnTo>
                    <a:pt x="368" y="298"/>
                  </a:lnTo>
                  <a:lnTo>
                    <a:pt x="372" y="303"/>
                  </a:lnTo>
                  <a:lnTo>
                    <a:pt x="375" y="310"/>
                  </a:lnTo>
                  <a:lnTo>
                    <a:pt x="378" y="316"/>
                  </a:lnTo>
                  <a:lnTo>
                    <a:pt x="377" y="320"/>
                  </a:lnTo>
                  <a:lnTo>
                    <a:pt x="375" y="323"/>
                  </a:lnTo>
                  <a:lnTo>
                    <a:pt x="372" y="327"/>
                  </a:lnTo>
                  <a:lnTo>
                    <a:pt x="370" y="328"/>
                  </a:lnTo>
                  <a:lnTo>
                    <a:pt x="365" y="328"/>
                  </a:lnTo>
                  <a:lnTo>
                    <a:pt x="364" y="326"/>
                  </a:lnTo>
                  <a:lnTo>
                    <a:pt x="363" y="321"/>
                  </a:lnTo>
                  <a:lnTo>
                    <a:pt x="361" y="317"/>
                  </a:lnTo>
                  <a:lnTo>
                    <a:pt x="353" y="313"/>
                  </a:lnTo>
                  <a:lnTo>
                    <a:pt x="345" y="310"/>
                  </a:lnTo>
                  <a:lnTo>
                    <a:pt x="335" y="310"/>
                  </a:lnTo>
                  <a:lnTo>
                    <a:pt x="327" y="313"/>
                  </a:lnTo>
                  <a:lnTo>
                    <a:pt x="317" y="316"/>
                  </a:lnTo>
                  <a:lnTo>
                    <a:pt x="308" y="320"/>
                  </a:lnTo>
                  <a:lnTo>
                    <a:pt x="300" y="324"/>
                  </a:lnTo>
                  <a:lnTo>
                    <a:pt x="292" y="328"/>
                  </a:lnTo>
                  <a:lnTo>
                    <a:pt x="220" y="391"/>
                  </a:lnTo>
                  <a:lnTo>
                    <a:pt x="172" y="441"/>
                  </a:lnTo>
                  <a:lnTo>
                    <a:pt x="179" y="451"/>
                  </a:lnTo>
                  <a:lnTo>
                    <a:pt x="188" y="458"/>
                  </a:lnTo>
                  <a:lnTo>
                    <a:pt x="196" y="465"/>
                  </a:lnTo>
                  <a:lnTo>
                    <a:pt x="204" y="471"/>
                  </a:lnTo>
                  <a:lnTo>
                    <a:pt x="213" y="477"/>
                  </a:lnTo>
                  <a:lnTo>
                    <a:pt x="221" y="483"/>
                  </a:lnTo>
                  <a:lnTo>
                    <a:pt x="228" y="490"/>
                  </a:lnTo>
                  <a:lnTo>
                    <a:pt x="235" y="498"/>
                  </a:lnTo>
                  <a:lnTo>
                    <a:pt x="246" y="526"/>
                  </a:lnTo>
                  <a:lnTo>
                    <a:pt x="254" y="553"/>
                  </a:lnTo>
                  <a:lnTo>
                    <a:pt x="264" y="581"/>
                  </a:lnTo>
                  <a:lnTo>
                    <a:pt x="272" y="609"/>
                  </a:lnTo>
                  <a:lnTo>
                    <a:pt x="282" y="638"/>
                  </a:lnTo>
                  <a:lnTo>
                    <a:pt x="292" y="665"/>
                  </a:lnTo>
                  <a:lnTo>
                    <a:pt x="306" y="692"/>
                  </a:lnTo>
                  <a:lnTo>
                    <a:pt x="321" y="717"/>
                  </a:lnTo>
                  <a:lnTo>
                    <a:pt x="331" y="726"/>
                  </a:lnTo>
                  <a:lnTo>
                    <a:pt x="346" y="734"/>
                  </a:lnTo>
                  <a:lnTo>
                    <a:pt x="364" y="745"/>
                  </a:lnTo>
                  <a:lnTo>
                    <a:pt x="386" y="755"/>
                  </a:lnTo>
                  <a:lnTo>
                    <a:pt x="410" y="768"/>
                  </a:lnTo>
                  <a:lnTo>
                    <a:pt x="436" y="779"/>
                  </a:lnTo>
                  <a:lnTo>
                    <a:pt x="463" y="791"/>
                  </a:lnTo>
                  <a:lnTo>
                    <a:pt x="490" y="804"/>
                  </a:lnTo>
                  <a:lnTo>
                    <a:pt x="517" y="815"/>
                  </a:lnTo>
                  <a:lnTo>
                    <a:pt x="542" y="826"/>
                  </a:lnTo>
                  <a:lnTo>
                    <a:pt x="565" y="837"/>
                  </a:lnTo>
                  <a:lnTo>
                    <a:pt x="586" y="847"/>
                  </a:lnTo>
                  <a:lnTo>
                    <a:pt x="604" y="855"/>
                  </a:lnTo>
                  <a:lnTo>
                    <a:pt x="617" y="863"/>
                  </a:lnTo>
                  <a:lnTo>
                    <a:pt x="625" y="869"/>
                  </a:lnTo>
                  <a:lnTo>
                    <a:pt x="628" y="873"/>
                  </a:lnTo>
                  <a:lnTo>
                    <a:pt x="627" y="881"/>
                  </a:lnTo>
                  <a:lnTo>
                    <a:pt x="624" y="890"/>
                  </a:lnTo>
                  <a:lnTo>
                    <a:pt x="618" y="897"/>
                  </a:lnTo>
                  <a:lnTo>
                    <a:pt x="611" y="902"/>
                  </a:lnTo>
                  <a:lnTo>
                    <a:pt x="606" y="900"/>
                  </a:lnTo>
                  <a:lnTo>
                    <a:pt x="596" y="895"/>
                  </a:lnTo>
                  <a:lnTo>
                    <a:pt x="581" y="888"/>
                  </a:lnTo>
                  <a:lnTo>
                    <a:pt x="563" y="879"/>
                  </a:lnTo>
                  <a:lnTo>
                    <a:pt x="542" y="869"/>
                  </a:lnTo>
                  <a:lnTo>
                    <a:pt x="518" y="856"/>
                  </a:lnTo>
                  <a:lnTo>
                    <a:pt x="493" y="844"/>
                  </a:lnTo>
                  <a:lnTo>
                    <a:pt x="468" y="830"/>
                  </a:lnTo>
                  <a:lnTo>
                    <a:pt x="440" y="816"/>
                  </a:lnTo>
                  <a:lnTo>
                    <a:pt x="414" y="802"/>
                  </a:lnTo>
                  <a:lnTo>
                    <a:pt x="389" y="787"/>
                  </a:lnTo>
                  <a:lnTo>
                    <a:pt x="364" y="773"/>
                  </a:lnTo>
                  <a:lnTo>
                    <a:pt x="342" y="761"/>
                  </a:lnTo>
                  <a:lnTo>
                    <a:pt x="321" y="748"/>
                  </a:lnTo>
                  <a:lnTo>
                    <a:pt x="304" y="737"/>
                  </a:lnTo>
                  <a:lnTo>
                    <a:pt x="292" y="727"/>
                  </a:lnTo>
                  <a:lnTo>
                    <a:pt x="224" y="579"/>
                  </a:lnTo>
                  <a:lnTo>
                    <a:pt x="220" y="551"/>
                  </a:lnTo>
                  <a:lnTo>
                    <a:pt x="210" y="527"/>
                  </a:lnTo>
                  <a:lnTo>
                    <a:pt x="196" y="505"/>
                  </a:lnTo>
                  <a:lnTo>
                    <a:pt x="179" y="484"/>
                  </a:lnTo>
                  <a:lnTo>
                    <a:pt x="160" y="466"/>
                  </a:lnTo>
                  <a:lnTo>
                    <a:pt x="140" y="446"/>
                  </a:lnTo>
                  <a:lnTo>
                    <a:pt x="120" y="427"/>
                  </a:lnTo>
                  <a:lnTo>
                    <a:pt x="100" y="408"/>
                  </a:lnTo>
                  <a:lnTo>
                    <a:pt x="86" y="415"/>
                  </a:lnTo>
                  <a:lnTo>
                    <a:pt x="75" y="424"/>
                  </a:lnTo>
                  <a:lnTo>
                    <a:pt x="65" y="435"/>
                  </a:lnTo>
                  <a:lnTo>
                    <a:pt x="60" y="449"/>
                  </a:lnTo>
                  <a:lnTo>
                    <a:pt x="58" y="458"/>
                  </a:lnTo>
                  <a:lnTo>
                    <a:pt x="57" y="466"/>
                  </a:lnTo>
                  <a:lnTo>
                    <a:pt x="54" y="473"/>
                  </a:lnTo>
                  <a:lnTo>
                    <a:pt x="51" y="480"/>
                  </a:lnTo>
                  <a:lnTo>
                    <a:pt x="79" y="481"/>
                  </a:lnTo>
                  <a:lnTo>
                    <a:pt x="79" y="473"/>
                  </a:lnTo>
                  <a:lnTo>
                    <a:pt x="76" y="462"/>
                  </a:lnTo>
                  <a:lnTo>
                    <a:pt x="76" y="453"/>
                  </a:lnTo>
                  <a:lnTo>
                    <a:pt x="83" y="448"/>
                  </a:lnTo>
                  <a:lnTo>
                    <a:pt x="90" y="451"/>
                  </a:lnTo>
                  <a:lnTo>
                    <a:pt x="96" y="460"/>
                  </a:lnTo>
                  <a:lnTo>
                    <a:pt x="99" y="473"/>
                  </a:lnTo>
                  <a:lnTo>
                    <a:pt x="101" y="481"/>
                  </a:lnTo>
                  <a:lnTo>
                    <a:pt x="125" y="484"/>
                  </a:lnTo>
                  <a:lnTo>
                    <a:pt x="126" y="487"/>
                  </a:lnTo>
                  <a:lnTo>
                    <a:pt x="126" y="488"/>
                  </a:lnTo>
                  <a:lnTo>
                    <a:pt x="125" y="491"/>
                  </a:lnTo>
                  <a:lnTo>
                    <a:pt x="121" y="492"/>
                  </a:lnTo>
                  <a:lnTo>
                    <a:pt x="113" y="495"/>
                  </a:lnTo>
                  <a:lnTo>
                    <a:pt x="99" y="497"/>
                  </a:lnTo>
                  <a:lnTo>
                    <a:pt x="79" y="497"/>
                  </a:lnTo>
                  <a:lnTo>
                    <a:pt x="53" y="497"/>
                  </a:lnTo>
                  <a:lnTo>
                    <a:pt x="43" y="498"/>
                  </a:lnTo>
                  <a:lnTo>
                    <a:pt x="36" y="501"/>
                  </a:lnTo>
                  <a:lnTo>
                    <a:pt x="29" y="506"/>
                  </a:lnTo>
                  <a:lnTo>
                    <a:pt x="22" y="512"/>
                  </a:lnTo>
                  <a:lnTo>
                    <a:pt x="17" y="517"/>
                  </a:lnTo>
                  <a:lnTo>
                    <a:pt x="11" y="523"/>
                  </a:lnTo>
                  <a:lnTo>
                    <a:pt x="6" y="527"/>
                  </a:lnTo>
                  <a:lnTo>
                    <a:pt x="0" y="528"/>
                  </a:lnTo>
                  <a:lnTo>
                    <a:pt x="3" y="520"/>
                  </a:lnTo>
                  <a:lnTo>
                    <a:pt x="6" y="510"/>
                  </a:lnTo>
                  <a:lnTo>
                    <a:pt x="10" y="501"/>
                  </a:lnTo>
                  <a:lnTo>
                    <a:pt x="15" y="492"/>
                  </a:lnTo>
                  <a:lnTo>
                    <a:pt x="38" y="484"/>
                  </a:lnTo>
                  <a:lnTo>
                    <a:pt x="36" y="470"/>
                  </a:lnTo>
                  <a:lnTo>
                    <a:pt x="38" y="456"/>
                  </a:lnTo>
                  <a:lnTo>
                    <a:pt x="42" y="444"/>
                  </a:lnTo>
                  <a:lnTo>
                    <a:pt x="47" y="431"/>
                  </a:lnTo>
                  <a:lnTo>
                    <a:pt x="54" y="419"/>
                  </a:lnTo>
                  <a:lnTo>
                    <a:pt x="63" y="409"/>
                  </a:lnTo>
                  <a:lnTo>
                    <a:pt x="71" y="399"/>
                  </a:lnTo>
                  <a:lnTo>
                    <a:pt x="82" y="391"/>
                  </a:lnTo>
                  <a:lnTo>
                    <a:pt x="88" y="390"/>
                  </a:lnTo>
                  <a:lnTo>
                    <a:pt x="93" y="391"/>
                  </a:lnTo>
                  <a:lnTo>
                    <a:pt x="99" y="391"/>
                  </a:lnTo>
                  <a:lnTo>
                    <a:pt x="103" y="394"/>
                  </a:lnTo>
                  <a:lnTo>
                    <a:pt x="108" y="395"/>
                  </a:lnTo>
                  <a:lnTo>
                    <a:pt x="113" y="398"/>
                  </a:lnTo>
                  <a:lnTo>
                    <a:pt x="118" y="399"/>
                  </a:lnTo>
                  <a:lnTo>
                    <a:pt x="124" y="401"/>
                  </a:lnTo>
                  <a:lnTo>
                    <a:pt x="125" y="381"/>
                  </a:lnTo>
                  <a:lnTo>
                    <a:pt x="132" y="363"/>
                  </a:lnTo>
                  <a:lnTo>
                    <a:pt x="142" y="346"/>
                  </a:lnTo>
                  <a:lnTo>
                    <a:pt x="151" y="331"/>
                  </a:lnTo>
                  <a:lnTo>
                    <a:pt x="160" y="327"/>
                  </a:lnTo>
                  <a:lnTo>
                    <a:pt x="170" y="327"/>
                  </a:lnTo>
                  <a:lnTo>
                    <a:pt x="179" y="330"/>
                  </a:lnTo>
                  <a:lnTo>
                    <a:pt x="188" y="334"/>
                  </a:lnTo>
                  <a:lnTo>
                    <a:pt x="190" y="338"/>
                  </a:lnTo>
                  <a:lnTo>
                    <a:pt x="193" y="342"/>
                  </a:lnTo>
                  <a:lnTo>
                    <a:pt x="195" y="348"/>
                  </a:lnTo>
                  <a:lnTo>
                    <a:pt x="195" y="352"/>
                  </a:lnTo>
                  <a:lnTo>
                    <a:pt x="190" y="352"/>
                  </a:lnTo>
                  <a:lnTo>
                    <a:pt x="183" y="351"/>
                  </a:lnTo>
                  <a:lnTo>
                    <a:pt x="174" y="351"/>
                  </a:lnTo>
                  <a:lnTo>
                    <a:pt x="167" y="351"/>
                  </a:lnTo>
                  <a:lnTo>
                    <a:pt x="154" y="366"/>
                  </a:lnTo>
                  <a:lnTo>
                    <a:pt x="147" y="383"/>
                  </a:lnTo>
                  <a:lnTo>
                    <a:pt x="146" y="401"/>
                  </a:lnTo>
                  <a:lnTo>
                    <a:pt x="149" y="420"/>
                  </a:lnTo>
                  <a:lnTo>
                    <a:pt x="161" y="406"/>
                  </a:lnTo>
                  <a:lnTo>
                    <a:pt x="174" y="391"/>
                  </a:lnTo>
                  <a:lnTo>
                    <a:pt x="188" y="376"/>
                  </a:lnTo>
                  <a:lnTo>
                    <a:pt x="201" y="362"/>
                  </a:lnTo>
                  <a:lnTo>
                    <a:pt x="217" y="348"/>
                  </a:lnTo>
                  <a:lnTo>
                    <a:pt x="232" y="335"/>
                  </a:lnTo>
                  <a:lnTo>
                    <a:pt x="249" y="324"/>
                  </a:lnTo>
                  <a:lnTo>
                    <a:pt x="267" y="316"/>
                  </a:lnTo>
                  <a:lnTo>
                    <a:pt x="258" y="294"/>
                  </a:lnTo>
                  <a:lnTo>
                    <a:pt x="252" y="270"/>
                  </a:lnTo>
                  <a:lnTo>
                    <a:pt x="245" y="248"/>
                  </a:lnTo>
                  <a:lnTo>
                    <a:pt x="240" y="224"/>
                  </a:lnTo>
                  <a:lnTo>
                    <a:pt x="238" y="202"/>
                  </a:lnTo>
                  <a:lnTo>
                    <a:pt x="225" y="160"/>
                  </a:lnTo>
                  <a:lnTo>
                    <a:pt x="213" y="120"/>
                  </a:lnTo>
                  <a:lnTo>
                    <a:pt x="207" y="102"/>
                  </a:lnTo>
                  <a:lnTo>
                    <a:pt x="199" y="89"/>
                  </a:lnTo>
                  <a:lnTo>
                    <a:pt x="190" y="77"/>
                  </a:lnTo>
                  <a:lnTo>
                    <a:pt x="182" y="64"/>
                  </a:lnTo>
                  <a:lnTo>
                    <a:pt x="174" y="52"/>
                  </a:lnTo>
                  <a:lnTo>
                    <a:pt x="164" y="39"/>
                  </a:lnTo>
                  <a:lnTo>
                    <a:pt x="156" y="27"/>
                  </a:lnTo>
                  <a:lnTo>
                    <a:pt x="147" y="14"/>
                  </a:lnTo>
                  <a:lnTo>
                    <a:pt x="140" y="2"/>
                  </a:lnTo>
                  <a:lnTo>
                    <a:pt x="147" y="0"/>
                  </a:lnTo>
                  <a:lnTo>
                    <a:pt x="157" y="6"/>
                  </a:lnTo>
                  <a:lnTo>
                    <a:pt x="170" y="17"/>
                  </a:lnTo>
                  <a:lnTo>
                    <a:pt x="183" y="31"/>
                  </a:lnTo>
                  <a:lnTo>
                    <a:pt x="197" y="46"/>
                  </a:lnTo>
                  <a:lnTo>
                    <a:pt x="210" y="62"/>
                  </a:lnTo>
                  <a:lnTo>
                    <a:pt x="221" y="75"/>
                  </a:lnTo>
                  <a:lnTo>
                    <a:pt x="229" y="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9"/>
            <p:cNvSpPr>
              <a:spLocks/>
            </p:cNvSpPr>
            <p:nvPr/>
          </p:nvSpPr>
          <p:spPr bwMode="auto">
            <a:xfrm>
              <a:off x="2168525" y="5918200"/>
              <a:ext cx="393700" cy="850900"/>
            </a:xfrm>
            <a:custGeom>
              <a:avLst/>
              <a:gdLst>
                <a:gd name="T0" fmla="*/ 2147483646 w 496"/>
                <a:gd name="T1" fmla="*/ 2147483646 h 1073"/>
                <a:gd name="T2" fmla="*/ 2147483646 w 496"/>
                <a:gd name="T3" fmla="*/ 2147483646 h 1073"/>
                <a:gd name="T4" fmla="*/ 2147483646 w 496"/>
                <a:gd name="T5" fmla="*/ 2147483646 h 1073"/>
                <a:gd name="T6" fmla="*/ 2147483646 w 496"/>
                <a:gd name="T7" fmla="*/ 2147483646 h 1073"/>
                <a:gd name="T8" fmla="*/ 2147483646 w 496"/>
                <a:gd name="T9" fmla="*/ 2147483646 h 1073"/>
                <a:gd name="T10" fmla="*/ 2147483646 w 496"/>
                <a:gd name="T11" fmla="*/ 2147483646 h 1073"/>
                <a:gd name="T12" fmla="*/ 2147483646 w 496"/>
                <a:gd name="T13" fmla="*/ 2147483646 h 1073"/>
                <a:gd name="T14" fmla="*/ 2147483646 w 496"/>
                <a:gd name="T15" fmla="*/ 2147483646 h 1073"/>
                <a:gd name="T16" fmla="*/ 2147483646 w 496"/>
                <a:gd name="T17" fmla="*/ 2147483646 h 1073"/>
                <a:gd name="T18" fmla="*/ 2147483646 w 496"/>
                <a:gd name="T19" fmla="*/ 2147483646 h 1073"/>
                <a:gd name="T20" fmla="*/ 2147483646 w 496"/>
                <a:gd name="T21" fmla="*/ 2147483646 h 1073"/>
                <a:gd name="T22" fmla="*/ 2147483646 w 496"/>
                <a:gd name="T23" fmla="*/ 2147483646 h 1073"/>
                <a:gd name="T24" fmla="*/ 2147483646 w 496"/>
                <a:gd name="T25" fmla="*/ 2147483646 h 1073"/>
                <a:gd name="T26" fmla="*/ 2147483646 w 496"/>
                <a:gd name="T27" fmla="*/ 2147483646 h 1073"/>
                <a:gd name="T28" fmla="*/ 2147483646 w 496"/>
                <a:gd name="T29" fmla="*/ 2147483646 h 1073"/>
                <a:gd name="T30" fmla="*/ 2147483646 w 496"/>
                <a:gd name="T31" fmla="*/ 2147483646 h 1073"/>
                <a:gd name="T32" fmla="*/ 2147483646 w 496"/>
                <a:gd name="T33" fmla="*/ 2147483646 h 1073"/>
                <a:gd name="T34" fmla="*/ 2147483646 w 496"/>
                <a:gd name="T35" fmla="*/ 2147483646 h 1073"/>
                <a:gd name="T36" fmla="*/ 2147483646 w 496"/>
                <a:gd name="T37" fmla="*/ 2147483646 h 1073"/>
                <a:gd name="T38" fmla="*/ 2147483646 w 496"/>
                <a:gd name="T39" fmla="*/ 2147483646 h 1073"/>
                <a:gd name="T40" fmla="*/ 2147483646 w 496"/>
                <a:gd name="T41" fmla="*/ 2147483646 h 1073"/>
                <a:gd name="T42" fmla="*/ 2147483646 w 496"/>
                <a:gd name="T43" fmla="*/ 2147483646 h 1073"/>
                <a:gd name="T44" fmla="*/ 2147483646 w 496"/>
                <a:gd name="T45" fmla="*/ 2147483646 h 1073"/>
                <a:gd name="T46" fmla="*/ 2147483646 w 496"/>
                <a:gd name="T47" fmla="*/ 2147483646 h 1073"/>
                <a:gd name="T48" fmla="*/ 2147483646 w 496"/>
                <a:gd name="T49" fmla="*/ 2147483646 h 1073"/>
                <a:gd name="T50" fmla="*/ 2147483646 w 496"/>
                <a:gd name="T51" fmla="*/ 2147483646 h 1073"/>
                <a:gd name="T52" fmla="*/ 2147483646 w 496"/>
                <a:gd name="T53" fmla="*/ 2147483646 h 1073"/>
                <a:gd name="T54" fmla="*/ 2147483646 w 496"/>
                <a:gd name="T55" fmla="*/ 2147483646 h 1073"/>
                <a:gd name="T56" fmla="*/ 2147483646 w 496"/>
                <a:gd name="T57" fmla="*/ 2147483646 h 1073"/>
                <a:gd name="T58" fmla="*/ 2147483646 w 496"/>
                <a:gd name="T59" fmla="*/ 2147483646 h 1073"/>
                <a:gd name="T60" fmla="*/ 2147483646 w 496"/>
                <a:gd name="T61" fmla="*/ 2147483646 h 1073"/>
                <a:gd name="T62" fmla="*/ 2147483646 w 496"/>
                <a:gd name="T63" fmla="*/ 2147483646 h 1073"/>
                <a:gd name="T64" fmla="*/ 2147483646 w 496"/>
                <a:gd name="T65" fmla="*/ 2147483646 h 1073"/>
                <a:gd name="T66" fmla="*/ 2147483646 w 496"/>
                <a:gd name="T67" fmla="*/ 2147483646 h 1073"/>
                <a:gd name="T68" fmla="*/ 2147483646 w 496"/>
                <a:gd name="T69" fmla="*/ 2147483646 h 1073"/>
                <a:gd name="T70" fmla="*/ 2147483646 w 496"/>
                <a:gd name="T71" fmla="*/ 2147483646 h 1073"/>
                <a:gd name="T72" fmla="*/ 2147483646 w 496"/>
                <a:gd name="T73" fmla="*/ 2147483646 h 1073"/>
                <a:gd name="T74" fmla="*/ 2147483646 w 496"/>
                <a:gd name="T75" fmla="*/ 2147483646 h 1073"/>
                <a:gd name="T76" fmla="*/ 2147483646 w 496"/>
                <a:gd name="T77" fmla="*/ 2147483646 h 1073"/>
                <a:gd name="T78" fmla="*/ 2147483646 w 496"/>
                <a:gd name="T79" fmla="*/ 2147483646 h 1073"/>
                <a:gd name="T80" fmla="*/ 2000373825 w 496"/>
                <a:gd name="T81" fmla="*/ 2147483646 h 1073"/>
                <a:gd name="T82" fmla="*/ 2147483646 w 496"/>
                <a:gd name="T83" fmla="*/ 2147483646 h 1073"/>
                <a:gd name="T84" fmla="*/ 2147483646 w 496"/>
                <a:gd name="T85" fmla="*/ 2147483646 h 1073"/>
                <a:gd name="T86" fmla="*/ 2147483646 w 496"/>
                <a:gd name="T87" fmla="*/ 2147483646 h 1073"/>
                <a:gd name="T88" fmla="*/ 2147483646 w 496"/>
                <a:gd name="T89" fmla="*/ 2147483646 h 1073"/>
                <a:gd name="T90" fmla="*/ 2147483646 w 496"/>
                <a:gd name="T91" fmla="*/ 2147483646 h 1073"/>
                <a:gd name="T92" fmla="*/ 2147483646 w 496"/>
                <a:gd name="T93" fmla="*/ 2147483646 h 1073"/>
                <a:gd name="T94" fmla="*/ 2147483646 w 496"/>
                <a:gd name="T95" fmla="*/ 2147483646 h 1073"/>
                <a:gd name="T96" fmla="*/ 2147483646 w 496"/>
                <a:gd name="T97" fmla="*/ 2147483646 h 1073"/>
                <a:gd name="T98" fmla="*/ 2147483646 w 496"/>
                <a:gd name="T99" fmla="*/ 2147483646 h 1073"/>
                <a:gd name="T100" fmla="*/ 2147483646 w 496"/>
                <a:gd name="T101" fmla="*/ 2147483646 h 1073"/>
                <a:gd name="T102" fmla="*/ 2147483646 w 496"/>
                <a:gd name="T103" fmla="*/ 2147483646 h 1073"/>
                <a:gd name="T104" fmla="*/ 2147483646 w 496"/>
                <a:gd name="T105" fmla="*/ 0 h 107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96"/>
                <a:gd name="T160" fmla="*/ 0 h 1073"/>
                <a:gd name="T161" fmla="*/ 496 w 496"/>
                <a:gd name="T162" fmla="*/ 1073 h 107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96" h="1073">
                  <a:moveTo>
                    <a:pt x="443" y="0"/>
                  </a:moveTo>
                  <a:lnTo>
                    <a:pt x="439" y="13"/>
                  </a:lnTo>
                  <a:lnTo>
                    <a:pt x="428" y="30"/>
                  </a:lnTo>
                  <a:lnTo>
                    <a:pt x="412" y="49"/>
                  </a:lnTo>
                  <a:lnTo>
                    <a:pt x="396" y="71"/>
                  </a:lnTo>
                  <a:lnTo>
                    <a:pt x="379" y="95"/>
                  </a:lnTo>
                  <a:lnTo>
                    <a:pt x="366" y="120"/>
                  </a:lnTo>
                  <a:lnTo>
                    <a:pt x="358" y="142"/>
                  </a:lnTo>
                  <a:lnTo>
                    <a:pt x="360" y="163"/>
                  </a:lnTo>
                  <a:lnTo>
                    <a:pt x="373" y="146"/>
                  </a:lnTo>
                  <a:lnTo>
                    <a:pt x="393" y="126"/>
                  </a:lnTo>
                  <a:lnTo>
                    <a:pt x="414" y="103"/>
                  </a:lnTo>
                  <a:lnTo>
                    <a:pt x="437" y="81"/>
                  </a:lnTo>
                  <a:lnTo>
                    <a:pt x="458" y="60"/>
                  </a:lnTo>
                  <a:lnTo>
                    <a:pt x="476" y="44"/>
                  </a:lnTo>
                  <a:lnTo>
                    <a:pt x="490" y="31"/>
                  </a:lnTo>
                  <a:lnTo>
                    <a:pt x="496" y="27"/>
                  </a:lnTo>
                  <a:lnTo>
                    <a:pt x="492" y="39"/>
                  </a:lnTo>
                  <a:lnTo>
                    <a:pt x="476" y="64"/>
                  </a:lnTo>
                  <a:lnTo>
                    <a:pt x="453" y="96"/>
                  </a:lnTo>
                  <a:lnTo>
                    <a:pt x="423" y="132"/>
                  </a:lnTo>
                  <a:lnTo>
                    <a:pt x="393" y="169"/>
                  </a:lnTo>
                  <a:lnTo>
                    <a:pt x="364" y="203"/>
                  </a:lnTo>
                  <a:lnTo>
                    <a:pt x="339" y="231"/>
                  </a:lnTo>
                  <a:lnTo>
                    <a:pt x="323" y="249"/>
                  </a:lnTo>
                  <a:lnTo>
                    <a:pt x="312" y="263"/>
                  </a:lnTo>
                  <a:lnTo>
                    <a:pt x="301" y="281"/>
                  </a:lnTo>
                  <a:lnTo>
                    <a:pt x="291" y="299"/>
                  </a:lnTo>
                  <a:lnTo>
                    <a:pt x="282" y="317"/>
                  </a:lnTo>
                  <a:lnTo>
                    <a:pt x="273" y="335"/>
                  </a:lnTo>
                  <a:lnTo>
                    <a:pt x="268" y="349"/>
                  </a:lnTo>
                  <a:lnTo>
                    <a:pt x="264" y="359"/>
                  </a:lnTo>
                  <a:lnTo>
                    <a:pt x="262" y="362"/>
                  </a:lnTo>
                  <a:lnTo>
                    <a:pt x="260" y="371"/>
                  </a:lnTo>
                  <a:lnTo>
                    <a:pt x="251" y="398"/>
                  </a:lnTo>
                  <a:lnTo>
                    <a:pt x="240" y="437"/>
                  </a:lnTo>
                  <a:lnTo>
                    <a:pt x="226" y="483"/>
                  </a:lnTo>
                  <a:lnTo>
                    <a:pt x="212" y="531"/>
                  </a:lnTo>
                  <a:lnTo>
                    <a:pt x="198" y="577"/>
                  </a:lnTo>
                  <a:lnTo>
                    <a:pt x="189" y="617"/>
                  </a:lnTo>
                  <a:lnTo>
                    <a:pt x="182" y="647"/>
                  </a:lnTo>
                  <a:lnTo>
                    <a:pt x="176" y="647"/>
                  </a:lnTo>
                  <a:lnTo>
                    <a:pt x="169" y="638"/>
                  </a:lnTo>
                  <a:lnTo>
                    <a:pt x="162" y="627"/>
                  </a:lnTo>
                  <a:lnTo>
                    <a:pt x="159" y="623"/>
                  </a:lnTo>
                  <a:lnTo>
                    <a:pt x="151" y="637"/>
                  </a:lnTo>
                  <a:lnTo>
                    <a:pt x="143" y="651"/>
                  </a:lnTo>
                  <a:lnTo>
                    <a:pt x="136" y="665"/>
                  </a:lnTo>
                  <a:lnTo>
                    <a:pt x="129" y="679"/>
                  </a:lnTo>
                  <a:lnTo>
                    <a:pt x="122" y="693"/>
                  </a:lnTo>
                  <a:lnTo>
                    <a:pt x="115" y="706"/>
                  </a:lnTo>
                  <a:lnTo>
                    <a:pt x="107" y="720"/>
                  </a:lnTo>
                  <a:lnTo>
                    <a:pt x="98" y="734"/>
                  </a:lnTo>
                  <a:lnTo>
                    <a:pt x="111" y="761"/>
                  </a:lnTo>
                  <a:lnTo>
                    <a:pt x="128" y="790"/>
                  </a:lnTo>
                  <a:lnTo>
                    <a:pt x="151" y="823"/>
                  </a:lnTo>
                  <a:lnTo>
                    <a:pt x="178" y="858"/>
                  </a:lnTo>
                  <a:lnTo>
                    <a:pt x="208" y="894"/>
                  </a:lnTo>
                  <a:lnTo>
                    <a:pt x="241" y="929"/>
                  </a:lnTo>
                  <a:lnTo>
                    <a:pt x="279" y="962"/>
                  </a:lnTo>
                  <a:lnTo>
                    <a:pt x="318" y="991"/>
                  </a:lnTo>
                  <a:lnTo>
                    <a:pt x="319" y="995"/>
                  </a:lnTo>
                  <a:lnTo>
                    <a:pt x="318" y="1000"/>
                  </a:lnTo>
                  <a:lnTo>
                    <a:pt x="315" y="1002"/>
                  </a:lnTo>
                  <a:lnTo>
                    <a:pt x="312" y="1004"/>
                  </a:lnTo>
                  <a:lnTo>
                    <a:pt x="301" y="1004"/>
                  </a:lnTo>
                  <a:lnTo>
                    <a:pt x="287" y="998"/>
                  </a:lnTo>
                  <a:lnTo>
                    <a:pt x="271" y="989"/>
                  </a:lnTo>
                  <a:lnTo>
                    <a:pt x="253" y="976"/>
                  </a:lnTo>
                  <a:lnTo>
                    <a:pt x="235" y="959"/>
                  </a:lnTo>
                  <a:lnTo>
                    <a:pt x="214" y="941"/>
                  </a:lnTo>
                  <a:lnTo>
                    <a:pt x="194" y="919"/>
                  </a:lnTo>
                  <a:lnTo>
                    <a:pt x="173" y="897"/>
                  </a:lnTo>
                  <a:lnTo>
                    <a:pt x="154" y="873"/>
                  </a:lnTo>
                  <a:lnTo>
                    <a:pt x="134" y="850"/>
                  </a:lnTo>
                  <a:lnTo>
                    <a:pt x="118" y="825"/>
                  </a:lnTo>
                  <a:lnTo>
                    <a:pt x="101" y="801"/>
                  </a:lnTo>
                  <a:lnTo>
                    <a:pt x="87" y="779"/>
                  </a:lnTo>
                  <a:lnTo>
                    <a:pt x="76" y="758"/>
                  </a:lnTo>
                  <a:lnTo>
                    <a:pt x="68" y="738"/>
                  </a:lnTo>
                  <a:lnTo>
                    <a:pt x="62" y="722"/>
                  </a:lnTo>
                  <a:lnTo>
                    <a:pt x="53" y="730"/>
                  </a:lnTo>
                  <a:lnTo>
                    <a:pt x="41" y="740"/>
                  </a:lnTo>
                  <a:lnTo>
                    <a:pt x="33" y="749"/>
                  </a:lnTo>
                  <a:lnTo>
                    <a:pt x="30" y="761"/>
                  </a:lnTo>
                  <a:lnTo>
                    <a:pt x="40" y="801"/>
                  </a:lnTo>
                  <a:lnTo>
                    <a:pt x="54" y="844"/>
                  </a:lnTo>
                  <a:lnTo>
                    <a:pt x="72" y="887"/>
                  </a:lnTo>
                  <a:lnTo>
                    <a:pt x="96" y="929"/>
                  </a:lnTo>
                  <a:lnTo>
                    <a:pt x="123" y="968"/>
                  </a:lnTo>
                  <a:lnTo>
                    <a:pt x="157" y="1002"/>
                  </a:lnTo>
                  <a:lnTo>
                    <a:pt x="196" y="1030"/>
                  </a:lnTo>
                  <a:lnTo>
                    <a:pt x="240" y="1051"/>
                  </a:lnTo>
                  <a:lnTo>
                    <a:pt x="260" y="1052"/>
                  </a:lnTo>
                  <a:lnTo>
                    <a:pt x="278" y="1051"/>
                  </a:lnTo>
                  <a:lnTo>
                    <a:pt x="291" y="1048"/>
                  </a:lnTo>
                  <a:lnTo>
                    <a:pt x="303" y="1044"/>
                  </a:lnTo>
                  <a:lnTo>
                    <a:pt x="311" y="1041"/>
                  </a:lnTo>
                  <a:lnTo>
                    <a:pt x="318" y="1037"/>
                  </a:lnTo>
                  <a:lnTo>
                    <a:pt x="321" y="1036"/>
                  </a:lnTo>
                  <a:lnTo>
                    <a:pt x="322" y="1034"/>
                  </a:lnTo>
                  <a:lnTo>
                    <a:pt x="323" y="1041"/>
                  </a:lnTo>
                  <a:lnTo>
                    <a:pt x="323" y="1048"/>
                  </a:lnTo>
                  <a:lnTo>
                    <a:pt x="321" y="1055"/>
                  </a:lnTo>
                  <a:lnTo>
                    <a:pt x="314" y="1061"/>
                  </a:lnTo>
                  <a:lnTo>
                    <a:pt x="293" y="1068"/>
                  </a:lnTo>
                  <a:lnTo>
                    <a:pt x="272" y="1072"/>
                  </a:lnTo>
                  <a:lnTo>
                    <a:pt x="251" y="1073"/>
                  </a:lnTo>
                  <a:lnTo>
                    <a:pt x="229" y="1072"/>
                  </a:lnTo>
                  <a:lnTo>
                    <a:pt x="208" y="1066"/>
                  </a:lnTo>
                  <a:lnTo>
                    <a:pt x="187" y="1059"/>
                  </a:lnTo>
                  <a:lnTo>
                    <a:pt x="166" y="1050"/>
                  </a:lnTo>
                  <a:lnTo>
                    <a:pt x="148" y="1037"/>
                  </a:lnTo>
                  <a:lnTo>
                    <a:pt x="122" y="1014"/>
                  </a:lnTo>
                  <a:lnTo>
                    <a:pt x="97" y="982"/>
                  </a:lnTo>
                  <a:lnTo>
                    <a:pt x="73" y="947"/>
                  </a:lnTo>
                  <a:lnTo>
                    <a:pt x="51" y="911"/>
                  </a:lnTo>
                  <a:lnTo>
                    <a:pt x="33" y="873"/>
                  </a:lnTo>
                  <a:lnTo>
                    <a:pt x="18" y="838"/>
                  </a:lnTo>
                  <a:lnTo>
                    <a:pt x="7" y="808"/>
                  </a:lnTo>
                  <a:lnTo>
                    <a:pt x="0" y="784"/>
                  </a:lnTo>
                  <a:lnTo>
                    <a:pt x="0" y="768"/>
                  </a:lnTo>
                  <a:lnTo>
                    <a:pt x="4" y="752"/>
                  </a:lnTo>
                  <a:lnTo>
                    <a:pt x="11" y="737"/>
                  </a:lnTo>
                  <a:lnTo>
                    <a:pt x="21" y="724"/>
                  </a:lnTo>
                  <a:lnTo>
                    <a:pt x="32" y="713"/>
                  </a:lnTo>
                  <a:lnTo>
                    <a:pt x="44" y="702"/>
                  </a:lnTo>
                  <a:lnTo>
                    <a:pt x="57" y="693"/>
                  </a:lnTo>
                  <a:lnTo>
                    <a:pt x="69" y="683"/>
                  </a:lnTo>
                  <a:lnTo>
                    <a:pt x="73" y="683"/>
                  </a:lnTo>
                  <a:lnTo>
                    <a:pt x="79" y="683"/>
                  </a:lnTo>
                  <a:lnTo>
                    <a:pt x="83" y="683"/>
                  </a:lnTo>
                  <a:lnTo>
                    <a:pt x="87" y="686"/>
                  </a:lnTo>
                  <a:lnTo>
                    <a:pt x="175" y="551"/>
                  </a:lnTo>
                  <a:lnTo>
                    <a:pt x="180" y="519"/>
                  </a:lnTo>
                  <a:lnTo>
                    <a:pt x="190" y="478"/>
                  </a:lnTo>
                  <a:lnTo>
                    <a:pt x="203" y="435"/>
                  </a:lnTo>
                  <a:lnTo>
                    <a:pt x="215" y="392"/>
                  </a:lnTo>
                  <a:lnTo>
                    <a:pt x="229" y="353"/>
                  </a:lnTo>
                  <a:lnTo>
                    <a:pt x="240" y="320"/>
                  </a:lnTo>
                  <a:lnTo>
                    <a:pt x="248" y="298"/>
                  </a:lnTo>
                  <a:lnTo>
                    <a:pt x="251" y="289"/>
                  </a:lnTo>
                  <a:lnTo>
                    <a:pt x="260" y="276"/>
                  </a:lnTo>
                  <a:lnTo>
                    <a:pt x="269" y="262"/>
                  </a:lnTo>
                  <a:lnTo>
                    <a:pt x="279" y="249"/>
                  </a:lnTo>
                  <a:lnTo>
                    <a:pt x="289" y="235"/>
                  </a:lnTo>
                  <a:lnTo>
                    <a:pt x="298" y="223"/>
                  </a:lnTo>
                  <a:lnTo>
                    <a:pt x="308" y="210"/>
                  </a:lnTo>
                  <a:lnTo>
                    <a:pt x="318" y="201"/>
                  </a:lnTo>
                  <a:lnTo>
                    <a:pt x="328" y="192"/>
                  </a:lnTo>
                  <a:lnTo>
                    <a:pt x="333" y="113"/>
                  </a:lnTo>
                  <a:lnTo>
                    <a:pt x="341" y="89"/>
                  </a:lnTo>
                  <a:lnTo>
                    <a:pt x="357" y="69"/>
                  </a:lnTo>
                  <a:lnTo>
                    <a:pt x="373" y="49"/>
                  </a:lnTo>
                  <a:lnTo>
                    <a:pt x="393" y="32"/>
                  </a:lnTo>
                  <a:lnTo>
                    <a:pt x="412" y="19"/>
                  </a:lnTo>
                  <a:lnTo>
                    <a:pt x="428" y="9"/>
                  </a:lnTo>
                  <a:lnTo>
                    <a:pt x="439" y="3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0"/>
            <p:cNvSpPr>
              <a:spLocks/>
            </p:cNvSpPr>
            <p:nvPr/>
          </p:nvSpPr>
          <p:spPr bwMode="auto">
            <a:xfrm>
              <a:off x="2609850" y="5937250"/>
              <a:ext cx="115888" cy="47625"/>
            </a:xfrm>
            <a:custGeom>
              <a:avLst/>
              <a:gdLst>
                <a:gd name="T0" fmla="*/ 2147483646 w 147"/>
                <a:gd name="T1" fmla="*/ 2147483646 h 60"/>
                <a:gd name="T2" fmla="*/ 2147483646 w 147"/>
                <a:gd name="T3" fmla="*/ 2147483646 h 60"/>
                <a:gd name="T4" fmla="*/ 2147483646 w 147"/>
                <a:gd name="T5" fmla="*/ 2147483646 h 60"/>
                <a:gd name="T6" fmla="*/ 2147483646 w 147"/>
                <a:gd name="T7" fmla="*/ 2147483646 h 60"/>
                <a:gd name="T8" fmla="*/ 2147483646 w 147"/>
                <a:gd name="T9" fmla="*/ 2147483646 h 60"/>
                <a:gd name="T10" fmla="*/ 2147483646 w 147"/>
                <a:gd name="T11" fmla="*/ 2147483646 h 60"/>
                <a:gd name="T12" fmla="*/ 2147483646 w 147"/>
                <a:gd name="T13" fmla="*/ 2147483646 h 60"/>
                <a:gd name="T14" fmla="*/ 2147483646 w 147"/>
                <a:gd name="T15" fmla="*/ 1000502031 h 60"/>
                <a:gd name="T16" fmla="*/ 2147483646 w 147"/>
                <a:gd name="T17" fmla="*/ 0 h 60"/>
                <a:gd name="T18" fmla="*/ 2147483646 w 147"/>
                <a:gd name="T19" fmla="*/ 2147483646 h 60"/>
                <a:gd name="T20" fmla="*/ 2147483646 w 147"/>
                <a:gd name="T21" fmla="*/ 2147483646 h 60"/>
                <a:gd name="T22" fmla="*/ 2147483646 w 147"/>
                <a:gd name="T23" fmla="*/ 2147483646 h 60"/>
                <a:gd name="T24" fmla="*/ 2147483646 w 147"/>
                <a:gd name="T25" fmla="*/ 2147483646 h 60"/>
                <a:gd name="T26" fmla="*/ 2147483646 w 147"/>
                <a:gd name="T27" fmla="*/ 2147483646 h 60"/>
                <a:gd name="T28" fmla="*/ 2147483646 w 147"/>
                <a:gd name="T29" fmla="*/ 2147483646 h 60"/>
                <a:gd name="T30" fmla="*/ 2147483646 w 147"/>
                <a:gd name="T31" fmla="*/ 2147483646 h 60"/>
                <a:gd name="T32" fmla="*/ 2147483646 w 147"/>
                <a:gd name="T33" fmla="*/ 2147483646 h 60"/>
                <a:gd name="T34" fmla="*/ 2147483646 w 147"/>
                <a:gd name="T35" fmla="*/ 2147483646 h 60"/>
                <a:gd name="T36" fmla="*/ 2147483646 w 147"/>
                <a:gd name="T37" fmla="*/ 2147483646 h 60"/>
                <a:gd name="T38" fmla="*/ 2147483646 w 147"/>
                <a:gd name="T39" fmla="*/ 2147483646 h 60"/>
                <a:gd name="T40" fmla="*/ 2147483646 w 147"/>
                <a:gd name="T41" fmla="*/ 2147483646 h 60"/>
                <a:gd name="T42" fmla="*/ 2147483646 w 147"/>
                <a:gd name="T43" fmla="*/ 2147483646 h 60"/>
                <a:gd name="T44" fmla="*/ 2147483646 w 147"/>
                <a:gd name="T45" fmla="*/ 2147483646 h 60"/>
                <a:gd name="T46" fmla="*/ 1959594340 w 147"/>
                <a:gd name="T47" fmla="*/ 2147483646 h 60"/>
                <a:gd name="T48" fmla="*/ 0 w 147"/>
                <a:gd name="T49" fmla="*/ 2147483646 h 60"/>
                <a:gd name="T50" fmla="*/ 1469851652 w 147"/>
                <a:gd name="T51" fmla="*/ 1500123206 h 60"/>
                <a:gd name="T52" fmla="*/ 2147483646 w 147"/>
                <a:gd name="T53" fmla="*/ 2147483646 h 60"/>
                <a:gd name="T54" fmla="*/ 2147483646 w 147"/>
                <a:gd name="T55" fmla="*/ 2147483646 h 60"/>
                <a:gd name="T56" fmla="*/ 2147483646 w 147"/>
                <a:gd name="T57" fmla="*/ 2147483646 h 60"/>
                <a:gd name="T58" fmla="*/ 2147483646 w 147"/>
                <a:gd name="T59" fmla="*/ 2147483646 h 60"/>
                <a:gd name="T60" fmla="*/ 2147483646 w 147"/>
                <a:gd name="T61" fmla="*/ 2147483646 h 60"/>
                <a:gd name="T62" fmla="*/ 2147483646 w 147"/>
                <a:gd name="T63" fmla="*/ 2147483646 h 60"/>
                <a:gd name="T64" fmla="*/ 2147483646 w 147"/>
                <a:gd name="T65" fmla="*/ 2147483646 h 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7"/>
                <a:gd name="T100" fmla="*/ 0 h 60"/>
                <a:gd name="T101" fmla="*/ 147 w 147"/>
                <a:gd name="T102" fmla="*/ 60 h 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7" h="60">
                  <a:moveTo>
                    <a:pt x="88" y="37"/>
                  </a:moveTo>
                  <a:lnTo>
                    <a:pt x="96" y="34"/>
                  </a:lnTo>
                  <a:lnTo>
                    <a:pt x="106" y="30"/>
                  </a:lnTo>
                  <a:lnTo>
                    <a:pt x="115" y="23"/>
                  </a:lnTo>
                  <a:lnTo>
                    <a:pt x="125" y="17"/>
                  </a:lnTo>
                  <a:lnTo>
                    <a:pt x="133" y="10"/>
                  </a:lnTo>
                  <a:lnTo>
                    <a:pt x="140" y="6"/>
                  </a:lnTo>
                  <a:lnTo>
                    <a:pt x="146" y="2"/>
                  </a:lnTo>
                  <a:lnTo>
                    <a:pt x="147" y="0"/>
                  </a:lnTo>
                  <a:lnTo>
                    <a:pt x="146" y="10"/>
                  </a:lnTo>
                  <a:lnTo>
                    <a:pt x="143" y="19"/>
                  </a:lnTo>
                  <a:lnTo>
                    <a:pt x="139" y="27"/>
                  </a:lnTo>
                  <a:lnTo>
                    <a:pt x="133" y="35"/>
                  </a:lnTo>
                  <a:lnTo>
                    <a:pt x="128" y="44"/>
                  </a:lnTo>
                  <a:lnTo>
                    <a:pt x="120" y="49"/>
                  </a:lnTo>
                  <a:lnTo>
                    <a:pt x="111" y="56"/>
                  </a:lnTo>
                  <a:lnTo>
                    <a:pt x="103" y="60"/>
                  </a:lnTo>
                  <a:lnTo>
                    <a:pt x="92" y="60"/>
                  </a:lnTo>
                  <a:lnTo>
                    <a:pt x="76" y="57"/>
                  </a:lnTo>
                  <a:lnTo>
                    <a:pt x="60" y="50"/>
                  </a:lnTo>
                  <a:lnTo>
                    <a:pt x="43" y="41"/>
                  </a:lnTo>
                  <a:lnTo>
                    <a:pt x="28" y="31"/>
                  </a:lnTo>
                  <a:lnTo>
                    <a:pt x="14" y="21"/>
                  </a:lnTo>
                  <a:lnTo>
                    <a:pt x="4" y="12"/>
                  </a:lnTo>
                  <a:lnTo>
                    <a:pt x="0" y="5"/>
                  </a:lnTo>
                  <a:lnTo>
                    <a:pt x="3" y="3"/>
                  </a:lnTo>
                  <a:lnTo>
                    <a:pt x="11" y="5"/>
                  </a:lnTo>
                  <a:lnTo>
                    <a:pt x="22" y="10"/>
                  </a:lnTo>
                  <a:lnTo>
                    <a:pt x="36" y="17"/>
                  </a:lnTo>
                  <a:lnTo>
                    <a:pt x="50" y="24"/>
                  </a:lnTo>
                  <a:lnTo>
                    <a:pt x="64" y="31"/>
                  </a:lnTo>
                  <a:lnTo>
                    <a:pt x="78" y="35"/>
                  </a:lnTo>
                  <a:lnTo>
                    <a:pt x="88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1"/>
            <p:cNvSpPr>
              <a:spLocks/>
            </p:cNvSpPr>
            <p:nvPr/>
          </p:nvSpPr>
          <p:spPr bwMode="auto">
            <a:xfrm>
              <a:off x="2124075" y="6008688"/>
              <a:ext cx="254000" cy="93663"/>
            </a:xfrm>
            <a:custGeom>
              <a:avLst/>
              <a:gdLst>
                <a:gd name="T0" fmla="*/ 2147483646 w 321"/>
                <a:gd name="T1" fmla="*/ 1539349804 h 117"/>
                <a:gd name="T2" fmla="*/ 2147483646 w 321"/>
                <a:gd name="T3" fmla="*/ 2147483646 h 117"/>
                <a:gd name="T4" fmla="*/ 2147483646 w 321"/>
                <a:gd name="T5" fmla="*/ 2147483646 h 117"/>
                <a:gd name="T6" fmla="*/ 2147483646 w 321"/>
                <a:gd name="T7" fmla="*/ 2147483646 h 117"/>
                <a:gd name="T8" fmla="*/ 2147483646 w 321"/>
                <a:gd name="T9" fmla="*/ 2147483646 h 117"/>
                <a:gd name="T10" fmla="*/ 2147483646 w 321"/>
                <a:gd name="T11" fmla="*/ 2147483646 h 117"/>
                <a:gd name="T12" fmla="*/ 2147483646 w 321"/>
                <a:gd name="T13" fmla="*/ 2147483646 h 117"/>
                <a:gd name="T14" fmla="*/ 2147483646 w 321"/>
                <a:gd name="T15" fmla="*/ 2147483646 h 117"/>
                <a:gd name="T16" fmla="*/ 2147483646 w 321"/>
                <a:gd name="T17" fmla="*/ 2147483646 h 117"/>
                <a:gd name="T18" fmla="*/ 2147483646 w 321"/>
                <a:gd name="T19" fmla="*/ 2147483646 h 117"/>
                <a:gd name="T20" fmla="*/ 2147483646 w 321"/>
                <a:gd name="T21" fmla="*/ 2147483646 h 117"/>
                <a:gd name="T22" fmla="*/ 2147483646 w 321"/>
                <a:gd name="T23" fmla="*/ 2147483646 h 117"/>
                <a:gd name="T24" fmla="*/ 2147483646 w 321"/>
                <a:gd name="T25" fmla="*/ 2147483646 h 117"/>
                <a:gd name="T26" fmla="*/ 2147483646 w 321"/>
                <a:gd name="T27" fmla="*/ 2147483646 h 117"/>
                <a:gd name="T28" fmla="*/ 2147483646 w 321"/>
                <a:gd name="T29" fmla="*/ 2147483646 h 117"/>
                <a:gd name="T30" fmla="*/ 2147483646 w 321"/>
                <a:gd name="T31" fmla="*/ 2147483646 h 117"/>
                <a:gd name="T32" fmla="*/ 2147483646 w 321"/>
                <a:gd name="T33" fmla="*/ 2147483646 h 117"/>
                <a:gd name="T34" fmla="*/ 2147483646 w 321"/>
                <a:gd name="T35" fmla="*/ 2147483646 h 117"/>
                <a:gd name="T36" fmla="*/ 2147483646 w 321"/>
                <a:gd name="T37" fmla="*/ 2147483646 h 117"/>
                <a:gd name="T38" fmla="*/ 2147483646 w 321"/>
                <a:gd name="T39" fmla="*/ 2147483646 h 117"/>
                <a:gd name="T40" fmla="*/ 2147483646 w 321"/>
                <a:gd name="T41" fmla="*/ 2147483646 h 117"/>
                <a:gd name="T42" fmla="*/ 2147483646 w 321"/>
                <a:gd name="T43" fmla="*/ 2147483646 h 117"/>
                <a:gd name="T44" fmla="*/ 2147483646 w 321"/>
                <a:gd name="T45" fmla="*/ 2147483646 h 117"/>
                <a:gd name="T46" fmla="*/ 2147483646 w 321"/>
                <a:gd name="T47" fmla="*/ 2147483646 h 117"/>
                <a:gd name="T48" fmla="*/ 2147483646 w 321"/>
                <a:gd name="T49" fmla="*/ 2147483646 h 117"/>
                <a:gd name="T50" fmla="*/ 2147483646 w 321"/>
                <a:gd name="T51" fmla="*/ 2147483646 h 117"/>
                <a:gd name="T52" fmla="*/ 2147483646 w 321"/>
                <a:gd name="T53" fmla="*/ 2147483646 h 117"/>
                <a:gd name="T54" fmla="*/ 2147483646 w 321"/>
                <a:gd name="T55" fmla="*/ 2147483646 h 117"/>
                <a:gd name="T56" fmla="*/ 2147483646 w 321"/>
                <a:gd name="T57" fmla="*/ 2147483646 h 117"/>
                <a:gd name="T58" fmla="*/ 2147483646 w 321"/>
                <a:gd name="T59" fmla="*/ 2147483646 h 117"/>
                <a:gd name="T60" fmla="*/ 2147483646 w 321"/>
                <a:gd name="T61" fmla="*/ 2147483646 h 117"/>
                <a:gd name="T62" fmla="*/ 1486408000 w 321"/>
                <a:gd name="T63" fmla="*/ 2147483646 h 117"/>
                <a:gd name="T64" fmla="*/ 2147483646 w 321"/>
                <a:gd name="T65" fmla="*/ 2147483646 h 117"/>
                <a:gd name="T66" fmla="*/ 2147483646 w 321"/>
                <a:gd name="T67" fmla="*/ 2147483646 h 117"/>
                <a:gd name="T68" fmla="*/ 2147483646 w 321"/>
                <a:gd name="T69" fmla="*/ 2147483646 h 117"/>
                <a:gd name="T70" fmla="*/ 2147483646 w 321"/>
                <a:gd name="T71" fmla="*/ 513330078 h 1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1"/>
                <a:gd name="T109" fmla="*/ 0 h 117"/>
                <a:gd name="T110" fmla="*/ 321 w 321"/>
                <a:gd name="T111" fmla="*/ 117 h 1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1" h="117">
                  <a:moveTo>
                    <a:pt x="139" y="0"/>
                  </a:moveTo>
                  <a:lnTo>
                    <a:pt x="139" y="3"/>
                  </a:lnTo>
                  <a:lnTo>
                    <a:pt x="139" y="5"/>
                  </a:lnTo>
                  <a:lnTo>
                    <a:pt x="139" y="8"/>
                  </a:lnTo>
                  <a:lnTo>
                    <a:pt x="136" y="11"/>
                  </a:lnTo>
                  <a:lnTo>
                    <a:pt x="123" y="19"/>
                  </a:lnTo>
                  <a:lnTo>
                    <a:pt x="112" y="26"/>
                  </a:lnTo>
                  <a:lnTo>
                    <a:pt x="101" y="33"/>
                  </a:lnTo>
                  <a:lnTo>
                    <a:pt x="89" y="40"/>
                  </a:lnTo>
                  <a:lnTo>
                    <a:pt x="76" y="46"/>
                  </a:lnTo>
                  <a:lnTo>
                    <a:pt x="61" y="51"/>
                  </a:lnTo>
                  <a:lnTo>
                    <a:pt x="44" y="58"/>
                  </a:lnTo>
                  <a:lnTo>
                    <a:pt x="25" y="65"/>
                  </a:lnTo>
                  <a:lnTo>
                    <a:pt x="32" y="71"/>
                  </a:lnTo>
                  <a:lnTo>
                    <a:pt x="39" y="75"/>
                  </a:lnTo>
                  <a:lnTo>
                    <a:pt x="48" y="78"/>
                  </a:lnTo>
                  <a:lnTo>
                    <a:pt x="60" y="75"/>
                  </a:lnTo>
                  <a:lnTo>
                    <a:pt x="73" y="69"/>
                  </a:lnTo>
                  <a:lnTo>
                    <a:pt x="89" y="64"/>
                  </a:lnTo>
                  <a:lnTo>
                    <a:pt x="103" y="60"/>
                  </a:lnTo>
                  <a:lnTo>
                    <a:pt x="119" y="58"/>
                  </a:lnTo>
                  <a:lnTo>
                    <a:pt x="135" y="57"/>
                  </a:lnTo>
                  <a:lnTo>
                    <a:pt x="148" y="60"/>
                  </a:lnTo>
                  <a:lnTo>
                    <a:pt x="164" y="65"/>
                  </a:lnTo>
                  <a:lnTo>
                    <a:pt x="178" y="75"/>
                  </a:lnTo>
                  <a:lnTo>
                    <a:pt x="205" y="86"/>
                  </a:lnTo>
                  <a:lnTo>
                    <a:pt x="229" y="87"/>
                  </a:lnTo>
                  <a:lnTo>
                    <a:pt x="251" y="83"/>
                  </a:lnTo>
                  <a:lnTo>
                    <a:pt x="272" y="73"/>
                  </a:lnTo>
                  <a:lnTo>
                    <a:pt x="287" y="62"/>
                  </a:lnTo>
                  <a:lnTo>
                    <a:pt x="301" y="53"/>
                  </a:lnTo>
                  <a:lnTo>
                    <a:pt x="310" y="44"/>
                  </a:lnTo>
                  <a:lnTo>
                    <a:pt x="315" y="40"/>
                  </a:lnTo>
                  <a:lnTo>
                    <a:pt x="319" y="44"/>
                  </a:lnTo>
                  <a:lnTo>
                    <a:pt x="321" y="50"/>
                  </a:lnTo>
                  <a:lnTo>
                    <a:pt x="319" y="55"/>
                  </a:lnTo>
                  <a:lnTo>
                    <a:pt x="318" y="60"/>
                  </a:lnTo>
                  <a:lnTo>
                    <a:pt x="310" y="72"/>
                  </a:lnTo>
                  <a:lnTo>
                    <a:pt x="300" y="83"/>
                  </a:lnTo>
                  <a:lnTo>
                    <a:pt x="289" y="93"/>
                  </a:lnTo>
                  <a:lnTo>
                    <a:pt x="276" y="100"/>
                  </a:lnTo>
                  <a:lnTo>
                    <a:pt x="264" y="107"/>
                  </a:lnTo>
                  <a:lnTo>
                    <a:pt x="250" y="111"/>
                  </a:lnTo>
                  <a:lnTo>
                    <a:pt x="236" y="114"/>
                  </a:lnTo>
                  <a:lnTo>
                    <a:pt x="222" y="117"/>
                  </a:lnTo>
                  <a:lnTo>
                    <a:pt x="203" y="117"/>
                  </a:lnTo>
                  <a:lnTo>
                    <a:pt x="186" y="112"/>
                  </a:lnTo>
                  <a:lnTo>
                    <a:pt x="169" y="104"/>
                  </a:lnTo>
                  <a:lnTo>
                    <a:pt x="153" y="94"/>
                  </a:lnTo>
                  <a:lnTo>
                    <a:pt x="137" y="87"/>
                  </a:lnTo>
                  <a:lnTo>
                    <a:pt x="121" y="82"/>
                  </a:lnTo>
                  <a:lnTo>
                    <a:pt x="103" y="82"/>
                  </a:lnTo>
                  <a:lnTo>
                    <a:pt x="83" y="89"/>
                  </a:lnTo>
                  <a:lnTo>
                    <a:pt x="78" y="92"/>
                  </a:lnTo>
                  <a:lnTo>
                    <a:pt x="72" y="94"/>
                  </a:lnTo>
                  <a:lnTo>
                    <a:pt x="65" y="96"/>
                  </a:lnTo>
                  <a:lnTo>
                    <a:pt x="58" y="97"/>
                  </a:lnTo>
                  <a:lnTo>
                    <a:pt x="51" y="97"/>
                  </a:lnTo>
                  <a:lnTo>
                    <a:pt x="44" y="97"/>
                  </a:lnTo>
                  <a:lnTo>
                    <a:pt x="36" y="96"/>
                  </a:lnTo>
                  <a:lnTo>
                    <a:pt x="29" y="94"/>
                  </a:lnTo>
                  <a:lnTo>
                    <a:pt x="18" y="87"/>
                  </a:lnTo>
                  <a:lnTo>
                    <a:pt x="8" y="73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18" y="50"/>
                  </a:lnTo>
                  <a:lnTo>
                    <a:pt x="40" y="40"/>
                  </a:lnTo>
                  <a:lnTo>
                    <a:pt x="62" y="30"/>
                  </a:lnTo>
                  <a:lnTo>
                    <a:pt x="86" y="21"/>
                  </a:lnTo>
                  <a:lnTo>
                    <a:pt x="105" y="12"/>
                  </a:lnTo>
                  <a:lnTo>
                    <a:pt x="122" y="5"/>
                  </a:lnTo>
                  <a:lnTo>
                    <a:pt x="135" y="1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2"/>
            <p:cNvSpPr>
              <a:spLocks/>
            </p:cNvSpPr>
            <p:nvPr/>
          </p:nvSpPr>
          <p:spPr bwMode="auto">
            <a:xfrm>
              <a:off x="2054225" y="6192838"/>
              <a:ext cx="46038" cy="288925"/>
            </a:xfrm>
            <a:custGeom>
              <a:avLst/>
              <a:gdLst>
                <a:gd name="T0" fmla="*/ 2147483646 w 59"/>
                <a:gd name="T1" fmla="*/ 2147483646 h 363"/>
                <a:gd name="T2" fmla="*/ 2147483646 w 59"/>
                <a:gd name="T3" fmla="*/ 2147483646 h 363"/>
                <a:gd name="T4" fmla="*/ 2147483646 w 59"/>
                <a:gd name="T5" fmla="*/ 2147483646 h 363"/>
                <a:gd name="T6" fmla="*/ 2147483646 w 59"/>
                <a:gd name="T7" fmla="*/ 2147483646 h 363"/>
                <a:gd name="T8" fmla="*/ 2147483646 w 59"/>
                <a:gd name="T9" fmla="*/ 2147483646 h 363"/>
                <a:gd name="T10" fmla="*/ 0 w 59"/>
                <a:gd name="T11" fmla="*/ 2147483646 h 363"/>
                <a:gd name="T12" fmla="*/ 1425378616 w 59"/>
                <a:gd name="T13" fmla="*/ 2147483646 h 363"/>
                <a:gd name="T14" fmla="*/ 2147483646 w 59"/>
                <a:gd name="T15" fmla="*/ 2147483646 h 363"/>
                <a:gd name="T16" fmla="*/ 2147483646 w 59"/>
                <a:gd name="T17" fmla="*/ 2147483646 h 363"/>
                <a:gd name="T18" fmla="*/ 2147483646 w 59"/>
                <a:gd name="T19" fmla="*/ 2147483646 h 363"/>
                <a:gd name="T20" fmla="*/ 2147483646 w 59"/>
                <a:gd name="T21" fmla="*/ 2147483646 h 363"/>
                <a:gd name="T22" fmla="*/ 2147483646 w 59"/>
                <a:gd name="T23" fmla="*/ 2147483646 h 363"/>
                <a:gd name="T24" fmla="*/ 2147483646 w 59"/>
                <a:gd name="T25" fmla="*/ 2147483646 h 363"/>
                <a:gd name="T26" fmla="*/ 2147483646 w 59"/>
                <a:gd name="T27" fmla="*/ 0 h 363"/>
                <a:gd name="T28" fmla="*/ 2147483646 w 59"/>
                <a:gd name="T29" fmla="*/ 2147483646 h 363"/>
                <a:gd name="T30" fmla="*/ 2147483646 w 59"/>
                <a:gd name="T31" fmla="*/ 2147483646 h 363"/>
                <a:gd name="T32" fmla="*/ 2147483646 w 59"/>
                <a:gd name="T33" fmla="*/ 2147483646 h 363"/>
                <a:gd name="T34" fmla="*/ 2147483646 w 59"/>
                <a:gd name="T35" fmla="*/ 2147483646 h 3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"/>
                <a:gd name="T55" fmla="*/ 0 h 363"/>
                <a:gd name="T56" fmla="*/ 59 w 59"/>
                <a:gd name="T57" fmla="*/ 363 h 3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" h="363">
                  <a:moveTo>
                    <a:pt x="59" y="158"/>
                  </a:moveTo>
                  <a:lnTo>
                    <a:pt x="52" y="203"/>
                  </a:lnTo>
                  <a:lnTo>
                    <a:pt x="42" y="271"/>
                  </a:lnTo>
                  <a:lnTo>
                    <a:pt x="29" y="333"/>
                  </a:lnTo>
                  <a:lnTo>
                    <a:pt x="20" y="363"/>
                  </a:lnTo>
                  <a:lnTo>
                    <a:pt x="0" y="353"/>
                  </a:lnTo>
                  <a:lnTo>
                    <a:pt x="3" y="322"/>
                  </a:lnTo>
                  <a:lnTo>
                    <a:pt x="11" y="269"/>
                  </a:lnTo>
                  <a:lnTo>
                    <a:pt x="20" y="211"/>
                  </a:lnTo>
                  <a:lnTo>
                    <a:pt x="25" y="167"/>
                  </a:lnTo>
                  <a:lnTo>
                    <a:pt x="27" y="122"/>
                  </a:lnTo>
                  <a:lnTo>
                    <a:pt x="29" y="67"/>
                  </a:lnTo>
                  <a:lnTo>
                    <a:pt x="32" y="19"/>
                  </a:lnTo>
                  <a:lnTo>
                    <a:pt x="34" y="0"/>
                  </a:lnTo>
                  <a:lnTo>
                    <a:pt x="45" y="19"/>
                  </a:lnTo>
                  <a:lnTo>
                    <a:pt x="53" y="67"/>
                  </a:lnTo>
                  <a:lnTo>
                    <a:pt x="59" y="119"/>
                  </a:lnTo>
                  <a:lnTo>
                    <a:pt x="59" y="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3"/>
            <p:cNvSpPr>
              <a:spLocks/>
            </p:cNvSpPr>
            <p:nvPr/>
          </p:nvSpPr>
          <p:spPr bwMode="auto">
            <a:xfrm>
              <a:off x="1993900" y="6218238"/>
              <a:ext cx="65088" cy="106363"/>
            </a:xfrm>
            <a:custGeom>
              <a:avLst/>
              <a:gdLst>
                <a:gd name="T0" fmla="*/ 2147483646 w 82"/>
                <a:gd name="T1" fmla="*/ 0 h 133"/>
                <a:gd name="T2" fmla="*/ 2147483646 w 82"/>
                <a:gd name="T3" fmla="*/ 2147483646 h 133"/>
                <a:gd name="T4" fmla="*/ 2147483646 w 82"/>
                <a:gd name="T5" fmla="*/ 2147483646 h 133"/>
                <a:gd name="T6" fmla="*/ 2147483646 w 82"/>
                <a:gd name="T7" fmla="*/ 2147483646 h 133"/>
                <a:gd name="T8" fmla="*/ 2147483646 w 82"/>
                <a:gd name="T9" fmla="*/ 2147483646 h 133"/>
                <a:gd name="T10" fmla="*/ 2147483646 w 82"/>
                <a:gd name="T11" fmla="*/ 2147483646 h 133"/>
                <a:gd name="T12" fmla="*/ 2147483646 w 82"/>
                <a:gd name="T13" fmla="*/ 2147483646 h 133"/>
                <a:gd name="T14" fmla="*/ 2147483646 w 82"/>
                <a:gd name="T15" fmla="*/ 2147483646 h 133"/>
                <a:gd name="T16" fmla="*/ 2147483646 w 82"/>
                <a:gd name="T17" fmla="*/ 2147483646 h 133"/>
                <a:gd name="T18" fmla="*/ 2147483646 w 82"/>
                <a:gd name="T19" fmla="*/ 2147483646 h 133"/>
                <a:gd name="T20" fmla="*/ 2147483646 w 82"/>
                <a:gd name="T21" fmla="*/ 2147483646 h 133"/>
                <a:gd name="T22" fmla="*/ 2147483646 w 82"/>
                <a:gd name="T23" fmla="*/ 2147483646 h 133"/>
                <a:gd name="T24" fmla="*/ 2147483646 w 82"/>
                <a:gd name="T25" fmla="*/ 2147483646 h 133"/>
                <a:gd name="T26" fmla="*/ 2147483646 w 82"/>
                <a:gd name="T27" fmla="*/ 2147483646 h 133"/>
                <a:gd name="T28" fmla="*/ 2147483646 w 82"/>
                <a:gd name="T29" fmla="*/ 2147483646 h 133"/>
                <a:gd name="T30" fmla="*/ 2147483646 w 82"/>
                <a:gd name="T31" fmla="*/ 2147483646 h 133"/>
                <a:gd name="T32" fmla="*/ 2147483646 w 82"/>
                <a:gd name="T33" fmla="*/ 2147483646 h 133"/>
                <a:gd name="T34" fmla="*/ 2147483646 w 82"/>
                <a:gd name="T35" fmla="*/ 2147483646 h 133"/>
                <a:gd name="T36" fmla="*/ 2147483646 w 82"/>
                <a:gd name="T37" fmla="*/ 2147483646 h 133"/>
                <a:gd name="T38" fmla="*/ 2147483646 w 82"/>
                <a:gd name="T39" fmla="*/ 2147483646 h 133"/>
                <a:gd name="T40" fmla="*/ 2147483646 w 82"/>
                <a:gd name="T41" fmla="*/ 2147483646 h 133"/>
                <a:gd name="T42" fmla="*/ 2147483646 w 82"/>
                <a:gd name="T43" fmla="*/ 2147483646 h 133"/>
                <a:gd name="T44" fmla="*/ 2147483646 w 82"/>
                <a:gd name="T45" fmla="*/ 2147483646 h 133"/>
                <a:gd name="T46" fmla="*/ 2147483646 w 82"/>
                <a:gd name="T47" fmla="*/ 2147483646 h 133"/>
                <a:gd name="T48" fmla="*/ 2147483646 w 82"/>
                <a:gd name="T49" fmla="*/ 2147483646 h 133"/>
                <a:gd name="T50" fmla="*/ 2147483646 w 82"/>
                <a:gd name="T51" fmla="*/ 2147483646 h 133"/>
                <a:gd name="T52" fmla="*/ 2147483646 w 82"/>
                <a:gd name="T53" fmla="*/ 2147483646 h 133"/>
                <a:gd name="T54" fmla="*/ 2147483646 w 82"/>
                <a:gd name="T55" fmla="*/ 2147483646 h 133"/>
                <a:gd name="T56" fmla="*/ 2147483646 w 82"/>
                <a:gd name="T57" fmla="*/ 2147483646 h 133"/>
                <a:gd name="T58" fmla="*/ 2147483646 w 82"/>
                <a:gd name="T59" fmla="*/ 2147483646 h 133"/>
                <a:gd name="T60" fmla="*/ 2147483646 w 82"/>
                <a:gd name="T61" fmla="*/ 2147483646 h 133"/>
                <a:gd name="T62" fmla="*/ 2147483646 w 82"/>
                <a:gd name="T63" fmla="*/ 2147483646 h 133"/>
                <a:gd name="T64" fmla="*/ 2147483646 w 82"/>
                <a:gd name="T65" fmla="*/ 2147483646 h 133"/>
                <a:gd name="T66" fmla="*/ 2147483646 w 82"/>
                <a:gd name="T67" fmla="*/ 2147483646 h 133"/>
                <a:gd name="T68" fmla="*/ 2147483646 w 82"/>
                <a:gd name="T69" fmla="*/ 2147483646 h 133"/>
                <a:gd name="T70" fmla="*/ 2147483646 w 82"/>
                <a:gd name="T71" fmla="*/ 2147483646 h 133"/>
                <a:gd name="T72" fmla="*/ 2147483646 w 82"/>
                <a:gd name="T73" fmla="*/ 2147483646 h 133"/>
                <a:gd name="T74" fmla="*/ 2147483646 w 82"/>
                <a:gd name="T75" fmla="*/ 2147483646 h 133"/>
                <a:gd name="T76" fmla="*/ 2147483646 w 82"/>
                <a:gd name="T77" fmla="*/ 2147483646 h 133"/>
                <a:gd name="T78" fmla="*/ 2147483646 w 82"/>
                <a:gd name="T79" fmla="*/ 2147483646 h 133"/>
                <a:gd name="T80" fmla="*/ 0 w 82"/>
                <a:gd name="T81" fmla="*/ 2147483646 h 133"/>
                <a:gd name="T82" fmla="*/ 500258430 w 82"/>
                <a:gd name="T83" fmla="*/ 2147483646 h 133"/>
                <a:gd name="T84" fmla="*/ 2147483646 w 82"/>
                <a:gd name="T85" fmla="*/ 2147483646 h 133"/>
                <a:gd name="T86" fmla="*/ 2147483646 w 82"/>
                <a:gd name="T87" fmla="*/ 2147483646 h 133"/>
                <a:gd name="T88" fmla="*/ 2147483646 w 82"/>
                <a:gd name="T89" fmla="*/ 2147483646 h 133"/>
                <a:gd name="T90" fmla="*/ 2147483646 w 82"/>
                <a:gd name="T91" fmla="*/ 2147483646 h 133"/>
                <a:gd name="T92" fmla="*/ 2147483646 w 82"/>
                <a:gd name="T93" fmla="*/ 2147483646 h 133"/>
                <a:gd name="T94" fmla="*/ 2147483646 w 82"/>
                <a:gd name="T95" fmla="*/ 511643617 h 133"/>
                <a:gd name="T96" fmla="*/ 2147483646 w 82"/>
                <a:gd name="T97" fmla="*/ 0 h 13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2"/>
                <a:gd name="T148" fmla="*/ 0 h 133"/>
                <a:gd name="T149" fmla="*/ 82 w 82"/>
                <a:gd name="T150" fmla="*/ 133 h 13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2" h="133">
                  <a:moveTo>
                    <a:pt x="39" y="0"/>
                  </a:moveTo>
                  <a:lnTo>
                    <a:pt x="37" y="16"/>
                  </a:lnTo>
                  <a:lnTo>
                    <a:pt x="29" y="30"/>
                  </a:lnTo>
                  <a:lnTo>
                    <a:pt x="21" y="47"/>
                  </a:lnTo>
                  <a:lnTo>
                    <a:pt x="18" y="69"/>
                  </a:lnTo>
                  <a:lnTo>
                    <a:pt x="23" y="78"/>
                  </a:lnTo>
                  <a:lnTo>
                    <a:pt x="26" y="87"/>
                  </a:lnTo>
                  <a:lnTo>
                    <a:pt x="26" y="98"/>
                  </a:lnTo>
                  <a:lnTo>
                    <a:pt x="28" y="110"/>
                  </a:lnTo>
                  <a:lnTo>
                    <a:pt x="37" y="103"/>
                  </a:lnTo>
                  <a:lnTo>
                    <a:pt x="37" y="89"/>
                  </a:lnTo>
                  <a:lnTo>
                    <a:pt x="36" y="73"/>
                  </a:lnTo>
                  <a:lnTo>
                    <a:pt x="39" y="60"/>
                  </a:lnTo>
                  <a:lnTo>
                    <a:pt x="44" y="54"/>
                  </a:lnTo>
                  <a:lnTo>
                    <a:pt x="53" y="53"/>
                  </a:lnTo>
                  <a:lnTo>
                    <a:pt x="61" y="51"/>
                  </a:lnTo>
                  <a:lnTo>
                    <a:pt x="67" y="44"/>
                  </a:lnTo>
                  <a:lnTo>
                    <a:pt x="68" y="35"/>
                  </a:lnTo>
                  <a:lnTo>
                    <a:pt x="67" y="25"/>
                  </a:lnTo>
                  <a:lnTo>
                    <a:pt x="67" y="16"/>
                  </a:lnTo>
                  <a:lnTo>
                    <a:pt x="69" y="7"/>
                  </a:lnTo>
                  <a:lnTo>
                    <a:pt x="79" y="10"/>
                  </a:lnTo>
                  <a:lnTo>
                    <a:pt x="79" y="15"/>
                  </a:lnTo>
                  <a:lnTo>
                    <a:pt x="78" y="25"/>
                  </a:lnTo>
                  <a:lnTo>
                    <a:pt x="80" y="32"/>
                  </a:lnTo>
                  <a:lnTo>
                    <a:pt x="82" y="42"/>
                  </a:lnTo>
                  <a:lnTo>
                    <a:pt x="80" y="51"/>
                  </a:lnTo>
                  <a:lnTo>
                    <a:pt x="78" y="60"/>
                  </a:lnTo>
                  <a:lnTo>
                    <a:pt x="73" y="67"/>
                  </a:lnTo>
                  <a:lnTo>
                    <a:pt x="64" y="72"/>
                  </a:lnTo>
                  <a:lnTo>
                    <a:pt x="58" y="82"/>
                  </a:lnTo>
                  <a:lnTo>
                    <a:pt x="55" y="94"/>
                  </a:lnTo>
                  <a:lnTo>
                    <a:pt x="54" y="107"/>
                  </a:lnTo>
                  <a:lnTo>
                    <a:pt x="53" y="118"/>
                  </a:lnTo>
                  <a:lnTo>
                    <a:pt x="48" y="128"/>
                  </a:lnTo>
                  <a:lnTo>
                    <a:pt x="40" y="133"/>
                  </a:lnTo>
                  <a:lnTo>
                    <a:pt x="26" y="133"/>
                  </a:lnTo>
                  <a:lnTo>
                    <a:pt x="14" y="121"/>
                  </a:lnTo>
                  <a:lnTo>
                    <a:pt x="8" y="104"/>
                  </a:lnTo>
                  <a:lnTo>
                    <a:pt x="5" y="87"/>
                  </a:lnTo>
                  <a:lnTo>
                    <a:pt x="0" y="72"/>
                  </a:lnTo>
                  <a:lnTo>
                    <a:pt x="1" y="60"/>
                  </a:lnTo>
                  <a:lnTo>
                    <a:pt x="5" y="48"/>
                  </a:lnTo>
                  <a:lnTo>
                    <a:pt x="11" y="36"/>
                  </a:lnTo>
                  <a:lnTo>
                    <a:pt x="18" y="25"/>
                  </a:lnTo>
                  <a:lnTo>
                    <a:pt x="26" y="15"/>
                  </a:lnTo>
                  <a:lnTo>
                    <a:pt x="32" y="7"/>
                  </a:lnTo>
                  <a:lnTo>
                    <a:pt x="37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4"/>
            <p:cNvSpPr>
              <a:spLocks/>
            </p:cNvSpPr>
            <p:nvPr/>
          </p:nvSpPr>
          <p:spPr bwMode="auto">
            <a:xfrm>
              <a:off x="1947863" y="6248400"/>
              <a:ext cx="33338" cy="187325"/>
            </a:xfrm>
            <a:custGeom>
              <a:avLst/>
              <a:gdLst>
                <a:gd name="T0" fmla="*/ 2147483646 w 42"/>
                <a:gd name="T1" fmla="*/ 2147483646 h 235"/>
                <a:gd name="T2" fmla="*/ 2147483646 w 42"/>
                <a:gd name="T3" fmla="*/ 2147483646 h 235"/>
                <a:gd name="T4" fmla="*/ 2147483646 w 42"/>
                <a:gd name="T5" fmla="*/ 2147483646 h 235"/>
                <a:gd name="T6" fmla="*/ 2147483646 w 42"/>
                <a:gd name="T7" fmla="*/ 2147483646 h 235"/>
                <a:gd name="T8" fmla="*/ 2147483646 w 42"/>
                <a:gd name="T9" fmla="*/ 2147483646 h 235"/>
                <a:gd name="T10" fmla="*/ 2147483646 w 42"/>
                <a:gd name="T11" fmla="*/ 2147483646 h 235"/>
                <a:gd name="T12" fmla="*/ 2147483646 w 42"/>
                <a:gd name="T13" fmla="*/ 2147483646 h 235"/>
                <a:gd name="T14" fmla="*/ 1500167931 w 42"/>
                <a:gd name="T15" fmla="*/ 2147483646 h 235"/>
                <a:gd name="T16" fmla="*/ 0 w 42"/>
                <a:gd name="T17" fmla="*/ 2147483646 h 235"/>
                <a:gd name="T18" fmla="*/ 2147483646 w 42"/>
                <a:gd name="T19" fmla="*/ 2147483646 h 235"/>
                <a:gd name="T20" fmla="*/ 2147483646 w 42"/>
                <a:gd name="T21" fmla="*/ 2147483646 h 235"/>
                <a:gd name="T22" fmla="*/ 2147483646 w 42"/>
                <a:gd name="T23" fmla="*/ 2147483646 h 235"/>
                <a:gd name="T24" fmla="*/ 2147483646 w 42"/>
                <a:gd name="T25" fmla="*/ 2147483646 h 235"/>
                <a:gd name="T26" fmla="*/ 2147483646 w 42"/>
                <a:gd name="T27" fmla="*/ 0 h 235"/>
                <a:gd name="T28" fmla="*/ 2147483646 w 42"/>
                <a:gd name="T29" fmla="*/ 2147483646 h 235"/>
                <a:gd name="T30" fmla="*/ 2147483646 w 42"/>
                <a:gd name="T31" fmla="*/ 2147483646 h 235"/>
                <a:gd name="T32" fmla="*/ 2147483646 w 42"/>
                <a:gd name="T33" fmla="*/ 2147483646 h 235"/>
                <a:gd name="T34" fmla="*/ 2147483646 w 42"/>
                <a:gd name="T35" fmla="*/ 2147483646 h 23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2"/>
                <a:gd name="T55" fmla="*/ 0 h 235"/>
                <a:gd name="T56" fmla="*/ 42 w 42"/>
                <a:gd name="T57" fmla="*/ 235 h 23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2" h="235">
                  <a:moveTo>
                    <a:pt x="35" y="59"/>
                  </a:moveTo>
                  <a:lnTo>
                    <a:pt x="39" y="103"/>
                  </a:lnTo>
                  <a:lnTo>
                    <a:pt x="42" y="148"/>
                  </a:lnTo>
                  <a:lnTo>
                    <a:pt x="37" y="192"/>
                  </a:lnTo>
                  <a:lnTo>
                    <a:pt x="18" y="234"/>
                  </a:lnTo>
                  <a:lnTo>
                    <a:pt x="14" y="235"/>
                  </a:lnTo>
                  <a:lnTo>
                    <a:pt x="7" y="224"/>
                  </a:lnTo>
                  <a:lnTo>
                    <a:pt x="3" y="209"/>
                  </a:lnTo>
                  <a:lnTo>
                    <a:pt x="0" y="195"/>
                  </a:lnTo>
                  <a:lnTo>
                    <a:pt x="15" y="150"/>
                  </a:lnTo>
                  <a:lnTo>
                    <a:pt x="14" y="130"/>
                  </a:lnTo>
                  <a:lnTo>
                    <a:pt x="11" y="81"/>
                  </a:lnTo>
                  <a:lnTo>
                    <a:pt x="10" y="30"/>
                  </a:lnTo>
                  <a:lnTo>
                    <a:pt x="12" y="0"/>
                  </a:lnTo>
                  <a:lnTo>
                    <a:pt x="23" y="10"/>
                  </a:lnTo>
                  <a:lnTo>
                    <a:pt x="29" y="25"/>
                  </a:lnTo>
                  <a:lnTo>
                    <a:pt x="32" y="42"/>
                  </a:lnTo>
                  <a:lnTo>
                    <a:pt x="35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5"/>
            <p:cNvSpPr>
              <a:spLocks/>
            </p:cNvSpPr>
            <p:nvPr/>
          </p:nvSpPr>
          <p:spPr bwMode="auto">
            <a:xfrm>
              <a:off x="1641475" y="6286500"/>
              <a:ext cx="90488" cy="50800"/>
            </a:xfrm>
            <a:custGeom>
              <a:avLst/>
              <a:gdLst>
                <a:gd name="T0" fmla="*/ 2147483646 w 116"/>
                <a:gd name="T1" fmla="*/ 2147483646 h 63"/>
                <a:gd name="T2" fmla="*/ 2147483646 w 116"/>
                <a:gd name="T3" fmla="*/ 2147483646 h 63"/>
                <a:gd name="T4" fmla="*/ 2147483646 w 116"/>
                <a:gd name="T5" fmla="*/ 2147483646 h 63"/>
                <a:gd name="T6" fmla="*/ 2147483646 w 116"/>
                <a:gd name="T7" fmla="*/ 2147483646 h 63"/>
                <a:gd name="T8" fmla="*/ 2147483646 w 116"/>
                <a:gd name="T9" fmla="*/ 2147483646 h 63"/>
                <a:gd name="T10" fmla="*/ 2147483646 w 116"/>
                <a:gd name="T11" fmla="*/ 2147483646 h 63"/>
                <a:gd name="T12" fmla="*/ 2147483646 w 116"/>
                <a:gd name="T13" fmla="*/ 2147483646 h 63"/>
                <a:gd name="T14" fmla="*/ 2147483646 w 116"/>
                <a:gd name="T15" fmla="*/ 2147483646 h 63"/>
                <a:gd name="T16" fmla="*/ 2147483646 w 116"/>
                <a:gd name="T17" fmla="*/ 2147483646 h 63"/>
                <a:gd name="T18" fmla="*/ 2147483646 w 116"/>
                <a:gd name="T19" fmla="*/ 2147483646 h 63"/>
                <a:gd name="T20" fmla="*/ 2147483646 w 116"/>
                <a:gd name="T21" fmla="*/ 2147483646 h 63"/>
                <a:gd name="T22" fmla="*/ 2147483646 w 116"/>
                <a:gd name="T23" fmla="*/ 2147483646 h 63"/>
                <a:gd name="T24" fmla="*/ 2147483646 w 116"/>
                <a:gd name="T25" fmla="*/ 2147483646 h 63"/>
                <a:gd name="T26" fmla="*/ 949272165 w 116"/>
                <a:gd name="T27" fmla="*/ 2147483646 h 63"/>
                <a:gd name="T28" fmla="*/ 0 w 116"/>
                <a:gd name="T29" fmla="*/ 2147483646 h 63"/>
                <a:gd name="T30" fmla="*/ 949272165 w 116"/>
                <a:gd name="T31" fmla="*/ 2147483646 h 63"/>
                <a:gd name="T32" fmla="*/ 1423907467 w 116"/>
                <a:gd name="T33" fmla="*/ 2147483646 h 63"/>
                <a:gd name="T34" fmla="*/ 2147483646 w 116"/>
                <a:gd name="T35" fmla="*/ 2147483646 h 63"/>
                <a:gd name="T36" fmla="*/ 2147483646 w 116"/>
                <a:gd name="T37" fmla="*/ 2147483646 h 63"/>
                <a:gd name="T38" fmla="*/ 2147483646 w 116"/>
                <a:gd name="T39" fmla="*/ 2147483646 h 63"/>
                <a:gd name="T40" fmla="*/ 2147483646 w 116"/>
                <a:gd name="T41" fmla="*/ 2096891759 h 63"/>
                <a:gd name="T42" fmla="*/ 2147483646 w 116"/>
                <a:gd name="T43" fmla="*/ 1572831702 h 63"/>
                <a:gd name="T44" fmla="*/ 2147483646 w 116"/>
                <a:gd name="T45" fmla="*/ 1572831702 h 63"/>
                <a:gd name="T46" fmla="*/ 2147483646 w 116"/>
                <a:gd name="T47" fmla="*/ 524060057 h 63"/>
                <a:gd name="T48" fmla="*/ 2147483646 w 116"/>
                <a:gd name="T49" fmla="*/ 524060057 h 63"/>
                <a:gd name="T50" fmla="*/ 2147483646 w 116"/>
                <a:gd name="T51" fmla="*/ 0 h 63"/>
                <a:gd name="T52" fmla="*/ 2147483646 w 116"/>
                <a:gd name="T53" fmla="*/ 524060057 h 63"/>
                <a:gd name="T54" fmla="*/ 2147483646 w 116"/>
                <a:gd name="T55" fmla="*/ 524060057 h 63"/>
                <a:gd name="T56" fmla="*/ 2147483646 w 116"/>
                <a:gd name="T57" fmla="*/ 1572831702 h 63"/>
                <a:gd name="T58" fmla="*/ 2147483646 w 116"/>
                <a:gd name="T59" fmla="*/ 2147483646 h 6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6"/>
                <a:gd name="T91" fmla="*/ 0 h 63"/>
                <a:gd name="T92" fmla="*/ 116 w 116"/>
                <a:gd name="T93" fmla="*/ 63 h 6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6" h="63">
                  <a:moveTo>
                    <a:pt x="116" y="14"/>
                  </a:moveTo>
                  <a:lnTo>
                    <a:pt x="113" y="14"/>
                  </a:lnTo>
                  <a:lnTo>
                    <a:pt x="104" y="14"/>
                  </a:lnTo>
                  <a:lnTo>
                    <a:pt x="92" y="14"/>
                  </a:lnTo>
                  <a:lnTo>
                    <a:pt x="77" y="15"/>
                  </a:lnTo>
                  <a:lnTo>
                    <a:pt x="60" y="17"/>
                  </a:lnTo>
                  <a:lnTo>
                    <a:pt x="45" y="19"/>
                  </a:lnTo>
                  <a:lnTo>
                    <a:pt x="31" y="26"/>
                  </a:lnTo>
                  <a:lnTo>
                    <a:pt x="20" y="35"/>
                  </a:lnTo>
                  <a:lnTo>
                    <a:pt x="16" y="43"/>
                  </a:lnTo>
                  <a:lnTo>
                    <a:pt x="14" y="53"/>
                  </a:lnTo>
                  <a:lnTo>
                    <a:pt x="11" y="60"/>
                  </a:lnTo>
                  <a:lnTo>
                    <a:pt x="9" y="63"/>
                  </a:lnTo>
                  <a:lnTo>
                    <a:pt x="2" y="56"/>
                  </a:lnTo>
                  <a:lnTo>
                    <a:pt x="0" y="47"/>
                  </a:lnTo>
                  <a:lnTo>
                    <a:pt x="2" y="38"/>
                  </a:lnTo>
                  <a:lnTo>
                    <a:pt x="3" y="29"/>
                  </a:lnTo>
                  <a:lnTo>
                    <a:pt x="7" y="21"/>
                  </a:lnTo>
                  <a:lnTo>
                    <a:pt x="13" y="12"/>
                  </a:lnTo>
                  <a:lnTo>
                    <a:pt x="21" y="7"/>
                  </a:lnTo>
                  <a:lnTo>
                    <a:pt x="31" y="4"/>
                  </a:lnTo>
                  <a:lnTo>
                    <a:pt x="41" y="3"/>
                  </a:lnTo>
                  <a:lnTo>
                    <a:pt x="50" y="3"/>
                  </a:lnTo>
                  <a:lnTo>
                    <a:pt x="61" y="1"/>
                  </a:lnTo>
                  <a:lnTo>
                    <a:pt x="73" y="1"/>
                  </a:lnTo>
                  <a:lnTo>
                    <a:pt x="82" y="0"/>
                  </a:lnTo>
                  <a:lnTo>
                    <a:pt x="93" y="1"/>
                  </a:lnTo>
                  <a:lnTo>
                    <a:pt x="103" y="1"/>
                  </a:lnTo>
                  <a:lnTo>
                    <a:pt x="113" y="3"/>
                  </a:lnTo>
                  <a:lnTo>
                    <a:pt x="11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6"/>
            <p:cNvSpPr>
              <a:spLocks/>
            </p:cNvSpPr>
            <p:nvPr/>
          </p:nvSpPr>
          <p:spPr bwMode="auto">
            <a:xfrm>
              <a:off x="1630363" y="6330950"/>
              <a:ext cx="84138" cy="93663"/>
            </a:xfrm>
            <a:custGeom>
              <a:avLst/>
              <a:gdLst>
                <a:gd name="T0" fmla="*/ 2147483646 w 107"/>
                <a:gd name="T1" fmla="*/ 2147483646 h 120"/>
                <a:gd name="T2" fmla="*/ 2147483646 w 107"/>
                <a:gd name="T3" fmla="*/ 2147483646 h 120"/>
                <a:gd name="T4" fmla="*/ 2147483646 w 107"/>
                <a:gd name="T5" fmla="*/ 2147483646 h 120"/>
                <a:gd name="T6" fmla="*/ 2147483646 w 107"/>
                <a:gd name="T7" fmla="*/ 2147483646 h 120"/>
                <a:gd name="T8" fmla="*/ 2147483646 w 107"/>
                <a:gd name="T9" fmla="*/ 2147483646 h 120"/>
                <a:gd name="T10" fmla="*/ 2147483646 w 107"/>
                <a:gd name="T11" fmla="*/ 2147483646 h 120"/>
                <a:gd name="T12" fmla="*/ 2147483646 w 107"/>
                <a:gd name="T13" fmla="*/ 2147483646 h 120"/>
                <a:gd name="T14" fmla="*/ 2147483646 w 107"/>
                <a:gd name="T15" fmla="*/ 2147483646 h 120"/>
                <a:gd name="T16" fmla="*/ 2147483646 w 107"/>
                <a:gd name="T17" fmla="*/ 2147483646 h 120"/>
                <a:gd name="T18" fmla="*/ 2147483646 w 107"/>
                <a:gd name="T19" fmla="*/ 2147483646 h 120"/>
                <a:gd name="T20" fmla="*/ 2147483646 w 107"/>
                <a:gd name="T21" fmla="*/ 2147483646 h 120"/>
                <a:gd name="T22" fmla="*/ 2147483646 w 107"/>
                <a:gd name="T23" fmla="*/ 2147483646 h 120"/>
                <a:gd name="T24" fmla="*/ 2147483646 w 107"/>
                <a:gd name="T25" fmla="*/ 2147483646 h 120"/>
                <a:gd name="T26" fmla="*/ 2147483646 w 107"/>
                <a:gd name="T27" fmla="*/ 2147483646 h 120"/>
                <a:gd name="T28" fmla="*/ 2147483646 w 107"/>
                <a:gd name="T29" fmla="*/ 2147483646 h 120"/>
                <a:gd name="T30" fmla="*/ 2147483646 w 107"/>
                <a:gd name="T31" fmla="*/ 2147483646 h 120"/>
                <a:gd name="T32" fmla="*/ 2147483646 w 107"/>
                <a:gd name="T33" fmla="*/ 2147483646 h 120"/>
                <a:gd name="T34" fmla="*/ 2147483646 w 107"/>
                <a:gd name="T35" fmla="*/ 2147483646 h 120"/>
                <a:gd name="T36" fmla="*/ 2147483646 w 107"/>
                <a:gd name="T37" fmla="*/ 2147483646 h 120"/>
                <a:gd name="T38" fmla="*/ 2147483646 w 107"/>
                <a:gd name="T39" fmla="*/ 2147483646 h 120"/>
                <a:gd name="T40" fmla="*/ 2147483646 w 107"/>
                <a:gd name="T41" fmla="*/ 2147483646 h 120"/>
                <a:gd name="T42" fmla="*/ 2147483646 w 107"/>
                <a:gd name="T43" fmla="*/ 2147483646 h 120"/>
                <a:gd name="T44" fmla="*/ 2147483646 w 107"/>
                <a:gd name="T45" fmla="*/ 2147483646 h 120"/>
                <a:gd name="T46" fmla="*/ 2147483646 w 107"/>
                <a:gd name="T47" fmla="*/ 2147483646 h 120"/>
                <a:gd name="T48" fmla="*/ 2147483646 w 107"/>
                <a:gd name="T49" fmla="*/ 2147483646 h 120"/>
                <a:gd name="T50" fmla="*/ 1458628949 w 107"/>
                <a:gd name="T51" fmla="*/ 2147483646 h 120"/>
                <a:gd name="T52" fmla="*/ 972625058 w 107"/>
                <a:gd name="T53" fmla="*/ 2147483646 h 120"/>
                <a:gd name="T54" fmla="*/ 0 w 107"/>
                <a:gd name="T55" fmla="*/ 2147483646 h 120"/>
                <a:gd name="T56" fmla="*/ 1458628949 w 107"/>
                <a:gd name="T57" fmla="*/ 2147483646 h 120"/>
                <a:gd name="T58" fmla="*/ 2147483646 w 107"/>
                <a:gd name="T59" fmla="*/ 2147483646 h 120"/>
                <a:gd name="T60" fmla="*/ 2147483646 w 107"/>
                <a:gd name="T61" fmla="*/ 2147483646 h 120"/>
                <a:gd name="T62" fmla="*/ 2147483646 w 107"/>
                <a:gd name="T63" fmla="*/ 2147483646 h 120"/>
                <a:gd name="T64" fmla="*/ 2147483646 w 107"/>
                <a:gd name="T65" fmla="*/ 2147483646 h 120"/>
                <a:gd name="T66" fmla="*/ 2147483646 w 107"/>
                <a:gd name="T67" fmla="*/ 1901982539 h 120"/>
                <a:gd name="T68" fmla="*/ 2147483646 w 107"/>
                <a:gd name="T69" fmla="*/ 1426791895 h 120"/>
                <a:gd name="T70" fmla="*/ 2147483646 w 107"/>
                <a:gd name="T71" fmla="*/ 950991660 h 120"/>
                <a:gd name="T72" fmla="*/ 2147483646 w 107"/>
                <a:gd name="T73" fmla="*/ 0 h 120"/>
                <a:gd name="T74" fmla="*/ 2147483646 w 107"/>
                <a:gd name="T75" fmla="*/ 950991660 h 120"/>
                <a:gd name="T76" fmla="*/ 2147483646 w 107"/>
                <a:gd name="T77" fmla="*/ 2147483646 h 120"/>
                <a:gd name="T78" fmla="*/ 2147483646 w 107"/>
                <a:gd name="T79" fmla="*/ 2147483646 h 120"/>
                <a:gd name="T80" fmla="*/ 2147483646 w 107"/>
                <a:gd name="T81" fmla="*/ 2147483646 h 1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7"/>
                <a:gd name="T124" fmla="*/ 0 h 120"/>
                <a:gd name="T125" fmla="*/ 107 w 107"/>
                <a:gd name="T126" fmla="*/ 120 h 1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7" h="120">
                  <a:moveTo>
                    <a:pt x="91" y="18"/>
                  </a:moveTo>
                  <a:lnTo>
                    <a:pt x="81" y="20"/>
                  </a:lnTo>
                  <a:lnTo>
                    <a:pt x="71" y="22"/>
                  </a:lnTo>
                  <a:lnTo>
                    <a:pt x="61" y="24"/>
                  </a:lnTo>
                  <a:lnTo>
                    <a:pt x="52" y="25"/>
                  </a:lnTo>
                  <a:lnTo>
                    <a:pt x="42" y="28"/>
                  </a:lnTo>
                  <a:lnTo>
                    <a:pt x="34" y="32"/>
                  </a:lnTo>
                  <a:lnTo>
                    <a:pt x="25" y="36"/>
                  </a:lnTo>
                  <a:lnTo>
                    <a:pt x="17" y="43"/>
                  </a:lnTo>
                  <a:lnTo>
                    <a:pt x="21" y="63"/>
                  </a:lnTo>
                  <a:lnTo>
                    <a:pt x="28" y="81"/>
                  </a:lnTo>
                  <a:lnTo>
                    <a:pt x="39" y="97"/>
                  </a:lnTo>
                  <a:lnTo>
                    <a:pt x="56" y="109"/>
                  </a:lnTo>
                  <a:lnTo>
                    <a:pt x="61" y="109"/>
                  </a:lnTo>
                  <a:lnTo>
                    <a:pt x="66" y="110"/>
                  </a:lnTo>
                  <a:lnTo>
                    <a:pt x="68" y="114"/>
                  </a:lnTo>
                  <a:lnTo>
                    <a:pt x="70" y="118"/>
                  </a:lnTo>
                  <a:lnTo>
                    <a:pt x="59" y="120"/>
                  </a:lnTo>
                  <a:lnTo>
                    <a:pt x="49" y="118"/>
                  </a:lnTo>
                  <a:lnTo>
                    <a:pt x="38" y="114"/>
                  </a:lnTo>
                  <a:lnTo>
                    <a:pt x="30" y="110"/>
                  </a:lnTo>
                  <a:lnTo>
                    <a:pt x="21" y="104"/>
                  </a:lnTo>
                  <a:lnTo>
                    <a:pt x="14" y="97"/>
                  </a:lnTo>
                  <a:lnTo>
                    <a:pt x="9" y="89"/>
                  </a:lnTo>
                  <a:lnTo>
                    <a:pt x="5" y="81"/>
                  </a:lnTo>
                  <a:lnTo>
                    <a:pt x="3" y="70"/>
                  </a:lnTo>
                  <a:lnTo>
                    <a:pt x="2" y="59"/>
                  </a:lnTo>
                  <a:lnTo>
                    <a:pt x="0" y="49"/>
                  </a:lnTo>
                  <a:lnTo>
                    <a:pt x="3" y="38"/>
                  </a:lnTo>
                  <a:lnTo>
                    <a:pt x="14" y="28"/>
                  </a:lnTo>
                  <a:lnTo>
                    <a:pt x="27" y="20"/>
                  </a:lnTo>
                  <a:lnTo>
                    <a:pt x="39" y="13"/>
                  </a:lnTo>
                  <a:lnTo>
                    <a:pt x="52" y="9"/>
                  </a:lnTo>
                  <a:lnTo>
                    <a:pt x="66" y="4"/>
                  </a:lnTo>
                  <a:lnTo>
                    <a:pt x="80" y="3"/>
                  </a:lnTo>
                  <a:lnTo>
                    <a:pt x="93" y="2"/>
                  </a:lnTo>
                  <a:lnTo>
                    <a:pt x="107" y="0"/>
                  </a:lnTo>
                  <a:lnTo>
                    <a:pt x="106" y="2"/>
                  </a:lnTo>
                  <a:lnTo>
                    <a:pt x="102" y="7"/>
                  </a:lnTo>
                  <a:lnTo>
                    <a:pt x="96" y="13"/>
                  </a:lnTo>
                  <a:lnTo>
                    <a:pt x="91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57"/>
            <p:cNvSpPr>
              <a:spLocks/>
            </p:cNvSpPr>
            <p:nvPr/>
          </p:nvSpPr>
          <p:spPr bwMode="auto">
            <a:xfrm>
              <a:off x="2419350" y="6408738"/>
              <a:ext cx="215900" cy="331788"/>
            </a:xfrm>
            <a:custGeom>
              <a:avLst/>
              <a:gdLst>
                <a:gd name="T0" fmla="*/ 2147483646 w 271"/>
                <a:gd name="T1" fmla="*/ 0 h 418"/>
                <a:gd name="T2" fmla="*/ 2147483646 w 271"/>
                <a:gd name="T3" fmla="*/ 2147483646 h 418"/>
                <a:gd name="T4" fmla="*/ 2147483646 w 271"/>
                <a:gd name="T5" fmla="*/ 2147483646 h 418"/>
                <a:gd name="T6" fmla="*/ 2147483646 w 271"/>
                <a:gd name="T7" fmla="*/ 2147483646 h 418"/>
                <a:gd name="T8" fmla="*/ 2147483646 w 271"/>
                <a:gd name="T9" fmla="*/ 2147483646 h 418"/>
                <a:gd name="T10" fmla="*/ 2147483646 w 271"/>
                <a:gd name="T11" fmla="*/ 2147483646 h 418"/>
                <a:gd name="T12" fmla="*/ 2147483646 w 271"/>
                <a:gd name="T13" fmla="*/ 2147483646 h 418"/>
                <a:gd name="T14" fmla="*/ 2147483646 w 271"/>
                <a:gd name="T15" fmla="*/ 2147483646 h 418"/>
                <a:gd name="T16" fmla="*/ 2147483646 w 271"/>
                <a:gd name="T17" fmla="*/ 2147483646 h 418"/>
                <a:gd name="T18" fmla="*/ 2147483646 w 271"/>
                <a:gd name="T19" fmla="*/ 2147483646 h 418"/>
                <a:gd name="T20" fmla="*/ 2147483646 w 271"/>
                <a:gd name="T21" fmla="*/ 2147483646 h 418"/>
                <a:gd name="T22" fmla="*/ 2147483646 w 271"/>
                <a:gd name="T23" fmla="*/ 2147483646 h 418"/>
                <a:gd name="T24" fmla="*/ 2147483646 w 271"/>
                <a:gd name="T25" fmla="*/ 2147483646 h 418"/>
                <a:gd name="T26" fmla="*/ 2147483646 w 271"/>
                <a:gd name="T27" fmla="*/ 2147483646 h 418"/>
                <a:gd name="T28" fmla="*/ 2147483646 w 271"/>
                <a:gd name="T29" fmla="*/ 2147483646 h 418"/>
                <a:gd name="T30" fmla="*/ 2147483646 w 271"/>
                <a:gd name="T31" fmla="*/ 2147483646 h 418"/>
                <a:gd name="T32" fmla="*/ 2147483646 w 271"/>
                <a:gd name="T33" fmla="*/ 2147483646 h 418"/>
                <a:gd name="T34" fmla="*/ 2147483646 w 271"/>
                <a:gd name="T35" fmla="*/ 2147483646 h 418"/>
                <a:gd name="T36" fmla="*/ 2147483646 w 271"/>
                <a:gd name="T37" fmla="*/ 2147483646 h 418"/>
                <a:gd name="T38" fmla="*/ 2147483646 w 271"/>
                <a:gd name="T39" fmla="*/ 2147483646 h 418"/>
                <a:gd name="T40" fmla="*/ 2147483646 w 271"/>
                <a:gd name="T41" fmla="*/ 2147483646 h 418"/>
                <a:gd name="T42" fmla="*/ 2147483646 w 271"/>
                <a:gd name="T43" fmla="*/ 2147483646 h 418"/>
                <a:gd name="T44" fmla="*/ 2147483646 w 271"/>
                <a:gd name="T45" fmla="*/ 2147483646 h 418"/>
                <a:gd name="T46" fmla="*/ 2147483646 w 271"/>
                <a:gd name="T47" fmla="*/ 2147483646 h 418"/>
                <a:gd name="T48" fmla="*/ 2147483646 w 271"/>
                <a:gd name="T49" fmla="*/ 2147483646 h 418"/>
                <a:gd name="T50" fmla="*/ 2147483646 w 271"/>
                <a:gd name="T51" fmla="*/ 2147483646 h 418"/>
                <a:gd name="T52" fmla="*/ 2147483646 w 271"/>
                <a:gd name="T53" fmla="*/ 2147483646 h 418"/>
                <a:gd name="T54" fmla="*/ 2147483646 w 271"/>
                <a:gd name="T55" fmla="*/ 2147483646 h 418"/>
                <a:gd name="T56" fmla="*/ 2147483646 w 271"/>
                <a:gd name="T57" fmla="*/ 2147483646 h 418"/>
                <a:gd name="T58" fmla="*/ 2147483646 w 271"/>
                <a:gd name="T59" fmla="*/ 2147483646 h 418"/>
                <a:gd name="T60" fmla="*/ 2147483646 w 271"/>
                <a:gd name="T61" fmla="*/ 2147483646 h 418"/>
                <a:gd name="T62" fmla="*/ 2147483646 w 271"/>
                <a:gd name="T63" fmla="*/ 2147483646 h 418"/>
                <a:gd name="T64" fmla="*/ 2147483646 w 271"/>
                <a:gd name="T65" fmla="*/ 2147483646 h 418"/>
                <a:gd name="T66" fmla="*/ 2147483646 w 271"/>
                <a:gd name="T67" fmla="*/ 2147483646 h 418"/>
                <a:gd name="T68" fmla="*/ 2147483646 w 271"/>
                <a:gd name="T69" fmla="*/ 2147483646 h 418"/>
                <a:gd name="T70" fmla="*/ 2147483646 w 271"/>
                <a:gd name="T71" fmla="*/ 2147483646 h 418"/>
                <a:gd name="T72" fmla="*/ 0 w 271"/>
                <a:gd name="T73" fmla="*/ 2147483646 h 418"/>
                <a:gd name="T74" fmla="*/ 1516926944 w 271"/>
                <a:gd name="T75" fmla="*/ 2147483646 h 418"/>
                <a:gd name="T76" fmla="*/ 2147483646 w 271"/>
                <a:gd name="T77" fmla="*/ 2147483646 h 418"/>
                <a:gd name="T78" fmla="*/ 2147483646 w 271"/>
                <a:gd name="T79" fmla="*/ 2147483646 h 418"/>
                <a:gd name="T80" fmla="*/ 2147483646 w 271"/>
                <a:gd name="T81" fmla="*/ 2147483646 h 418"/>
                <a:gd name="T82" fmla="*/ 2147483646 w 271"/>
                <a:gd name="T83" fmla="*/ 2147483646 h 418"/>
                <a:gd name="T84" fmla="*/ 2147483646 w 271"/>
                <a:gd name="T85" fmla="*/ 0 h 41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71"/>
                <a:gd name="T130" fmla="*/ 0 h 418"/>
                <a:gd name="T131" fmla="*/ 271 w 271"/>
                <a:gd name="T132" fmla="*/ 418 h 41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71" h="418">
                  <a:moveTo>
                    <a:pt x="271" y="0"/>
                  </a:moveTo>
                  <a:lnTo>
                    <a:pt x="270" y="11"/>
                  </a:lnTo>
                  <a:lnTo>
                    <a:pt x="264" y="26"/>
                  </a:lnTo>
                  <a:lnTo>
                    <a:pt x="257" y="44"/>
                  </a:lnTo>
                  <a:lnTo>
                    <a:pt x="247" y="64"/>
                  </a:lnTo>
                  <a:lnTo>
                    <a:pt x="236" y="82"/>
                  </a:lnTo>
                  <a:lnTo>
                    <a:pt x="227" y="99"/>
                  </a:lnTo>
                  <a:lnTo>
                    <a:pt x="217" y="112"/>
                  </a:lnTo>
                  <a:lnTo>
                    <a:pt x="210" y="121"/>
                  </a:lnTo>
                  <a:lnTo>
                    <a:pt x="204" y="126"/>
                  </a:lnTo>
                  <a:lnTo>
                    <a:pt x="190" y="142"/>
                  </a:lnTo>
                  <a:lnTo>
                    <a:pt x="171" y="162"/>
                  </a:lnTo>
                  <a:lnTo>
                    <a:pt x="147" y="187"/>
                  </a:lnTo>
                  <a:lnTo>
                    <a:pt x="124" y="212"/>
                  </a:lnTo>
                  <a:lnTo>
                    <a:pt x="102" y="236"/>
                  </a:lnTo>
                  <a:lnTo>
                    <a:pt x="83" y="254"/>
                  </a:lnTo>
                  <a:lnTo>
                    <a:pt x="72" y="265"/>
                  </a:lnTo>
                  <a:lnTo>
                    <a:pt x="82" y="288"/>
                  </a:lnTo>
                  <a:lnTo>
                    <a:pt x="97" y="311"/>
                  </a:lnTo>
                  <a:lnTo>
                    <a:pt x="115" y="336"/>
                  </a:lnTo>
                  <a:lnTo>
                    <a:pt x="136" y="360"/>
                  </a:lnTo>
                  <a:lnTo>
                    <a:pt x="156" y="382"/>
                  </a:lnTo>
                  <a:lnTo>
                    <a:pt x="172" y="400"/>
                  </a:lnTo>
                  <a:lnTo>
                    <a:pt x="183" y="413"/>
                  </a:lnTo>
                  <a:lnTo>
                    <a:pt x="188" y="418"/>
                  </a:lnTo>
                  <a:lnTo>
                    <a:pt x="172" y="415"/>
                  </a:lnTo>
                  <a:lnTo>
                    <a:pt x="153" y="407"/>
                  </a:lnTo>
                  <a:lnTo>
                    <a:pt x="129" y="393"/>
                  </a:lnTo>
                  <a:lnTo>
                    <a:pt x="106" y="378"/>
                  </a:lnTo>
                  <a:lnTo>
                    <a:pt x="81" y="361"/>
                  </a:lnTo>
                  <a:lnTo>
                    <a:pt x="58" y="344"/>
                  </a:lnTo>
                  <a:lnTo>
                    <a:pt x="42" y="329"/>
                  </a:lnTo>
                  <a:lnTo>
                    <a:pt x="29" y="319"/>
                  </a:lnTo>
                  <a:lnTo>
                    <a:pt x="22" y="328"/>
                  </a:lnTo>
                  <a:lnTo>
                    <a:pt x="18" y="340"/>
                  </a:lnTo>
                  <a:lnTo>
                    <a:pt x="13" y="349"/>
                  </a:lnTo>
                  <a:lnTo>
                    <a:pt x="0" y="349"/>
                  </a:lnTo>
                  <a:lnTo>
                    <a:pt x="3" y="329"/>
                  </a:lnTo>
                  <a:lnTo>
                    <a:pt x="15" y="299"/>
                  </a:lnTo>
                  <a:lnTo>
                    <a:pt x="28" y="271"/>
                  </a:lnTo>
                  <a:lnTo>
                    <a:pt x="33" y="258"/>
                  </a:lnTo>
                  <a:lnTo>
                    <a:pt x="115" y="164"/>
                  </a:lnTo>
                  <a:lnTo>
                    <a:pt x="2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58"/>
            <p:cNvSpPr>
              <a:spLocks/>
            </p:cNvSpPr>
            <p:nvPr/>
          </p:nvSpPr>
          <p:spPr bwMode="auto">
            <a:xfrm>
              <a:off x="1666875" y="6388100"/>
              <a:ext cx="617538" cy="392113"/>
            </a:xfrm>
            <a:custGeom>
              <a:avLst/>
              <a:gdLst>
                <a:gd name="T0" fmla="*/ 2147483646 w 778"/>
                <a:gd name="T1" fmla="*/ 2147483646 h 493"/>
                <a:gd name="T2" fmla="*/ 2147483646 w 778"/>
                <a:gd name="T3" fmla="*/ 2147483646 h 493"/>
                <a:gd name="T4" fmla="*/ 2147483646 w 778"/>
                <a:gd name="T5" fmla="*/ 2147483646 h 493"/>
                <a:gd name="T6" fmla="*/ 2147483646 w 778"/>
                <a:gd name="T7" fmla="*/ 2147483646 h 493"/>
                <a:gd name="T8" fmla="*/ 2147483646 w 778"/>
                <a:gd name="T9" fmla="*/ 2147483646 h 493"/>
                <a:gd name="T10" fmla="*/ 2147483646 w 778"/>
                <a:gd name="T11" fmla="*/ 2147483646 h 493"/>
                <a:gd name="T12" fmla="*/ 2147483646 w 778"/>
                <a:gd name="T13" fmla="*/ 2147483646 h 493"/>
                <a:gd name="T14" fmla="*/ 2147483646 w 778"/>
                <a:gd name="T15" fmla="*/ 2147483646 h 493"/>
                <a:gd name="T16" fmla="*/ 2147483646 w 778"/>
                <a:gd name="T17" fmla="*/ 2147483646 h 493"/>
                <a:gd name="T18" fmla="*/ 2147483646 w 778"/>
                <a:gd name="T19" fmla="*/ 2147483646 h 493"/>
                <a:gd name="T20" fmla="*/ 2147483646 w 778"/>
                <a:gd name="T21" fmla="*/ 2147483646 h 493"/>
                <a:gd name="T22" fmla="*/ 2147483646 w 778"/>
                <a:gd name="T23" fmla="*/ 2147483646 h 493"/>
                <a:gd name="T24" fmla="*/ 2147483646 w 778"/>
                <a:gd name="T25" fmla="*/ 2147483646 h 493"/>
                <a:gd name="T26" fmla="*/ 2147483646 w 778"/>
                <a:gd name="T27" fmla="*/ 2147483646 h 493"/>
                <a:gd name="T28" fmla="*/ 2147483646 w 778"/>
                <a:gd name="T29" fmla="*/ 2147483646 h 493"/>
                <a:gd name="T30" fmla="*/ 2147483646 w 778"/>
                <a:gd name="T31" fmla="*/ 2147483646 h 493"/>
                <a:gd name="T32" fmla="*/ 2147483646 w 778"/>
                <a:gd name="T33" fmla="*/ 2147483646 h 493"/>
                <a:gd name="T34" fmla="*/ 2147483646 w 778"/>
                <a:gd name="T35" fmla="*/ 2147483646 h 493"/>
                <a:gd name="T36" fmla="*/ 2147483646 w 778"/>
                <a:gd name="T37" fmla="*/ 2147483646 h 493"/>
                <a:gd name="T38" fmla="*/ 2147483646 w 778"/>
                <a:gd name="T39" fmla="*/ 2147483646 h 493"/>
                <a:gd name="T40" fmla="*/ 2147483646 w 778"/>
                <a:gd name="T41" fmla="*/ 2147483646 h 493"/>
                <a:gd name="T42" fmla="*/ 2147483646 w 778"/>
                <a:gd name="T43" fmla="*/ 2147483646 h 493"/>
                <a:gd name="T44" fmla="*/ 2147483646 w 778"/>
                <a:gd name="T45" fmla="*/ 2147483646 h 493"/>
                <a:gd name="T46" fmla="*/ 2147483646 w 778"/>
                <a:gd name="T47" fmla="*/ 2147483646 h 493"/>
                <a:gd name="T48" fmla="*/ 2147483646 w 778"/>
                <a:gd name="T49" fmla="*/ 2147483646 h 493"/>
                <a:gd name="T50" fmla="*/ 2147483646 w 778"/>
                <a:gd name="T51" fmla="*/ 2147483646 h 493"/>
                <a:gd name="T52" fmla="*/ 2147483646 w 778"/>
                <a:gd name="T53" fmla="*/ 2147483646 h 493"/>
                <a:gd name="T54" fmla="*/ 2147483646 w 778"/>
                <a:gd name="T55" fmla="*/ 2147483646 h 493"/>
                <a:gd name="T56" fmla="*/ 2147483646 w 778"/>
                <a:gd name="T57" fmla="*/ 2147483646 h 493"/>
                <a:gd name="T58" fmla="*/ 0 w 778"/>
                <a:gd name="T59" fmla="*/ 2012298464 h 493"/>
                <a:gd name="T60" fmla="*/ 2147483646 w 778"/>
                <a:gd name="T61" fmla="*/ 0 h 493"/>
                <a:gd name="T62" fmla="*/ 2147483646 w 778"/>
                <a:gd name="T63" fmla="*/ 1509381330 h 493"/>
                <a:gd name="T64" fmla="*/ 2147483646 w 778"/>
                <a:gd name="T65" fmla="*/ 2147483646 h 493"/>
                <a:gd name="T66" fmla="*/ 2147483646 w 778"/>
                <a:gd name="T67" fmla="*/ 2147483646 h 493"/>
                <a:gd name="T68" fmla="*/ 2147483646 w 778"/>
                <a:gd name="T69" fmla="*/ 2147483646 h 493"/>
                <a:gd name="T70" fmla="*/ 2147483646 w 778"/>
                <a:gd name="T71" fmla="*/ 2147483646 h 493"/>
                <a:gd name="T72" fmla="*/ 2147483646 w 778"/>
                <a:gd name="T73" fmla="*/ 2147483646 h 493"/>
                <a:gd name="T74" fmla="*/ 2147483646 w 778"/>
                <a:gd name="T75" fmla="*/ 2147483646 h 4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78"/>
                <a:gd name="T115" fmla="*/ 0 h 493"/>
                <a:gd name="T116" fmla="*/ 778 w 778"/>
                <a:gd name="T117" fmla="*/ 493 h 4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78" h="493">
                  <a:moveTo>
                    <a:pt x="180" y="129"/>
                  </a:moveTo>
                  <a:lnTo>
                    <a:pt x="194" y="130"/>
                  </a:lnTo>
                  <a:lnTo>
                    <a:pt x="207" y="136"/>
                  </a:lnTo>
                  <a:lnTo>
                    <a:pt x="219" y="143"/>
                  </a:lnTo>
                  <a:lnTo>
                    <a:pt x="230" y="150"/>
                  </a:lnTo>
                  <a:lnTo>
                    <a:pt x="241" y="160"/>
                  </a:lnTo>
                  <a:lnTo>
                    <a:pt x="252" y="168"/>
                  </a:lnTo>
                  <a:lnTo>
                    <a:pt x="265" y="176"/>
                  </a:lnTo>
                  <a:lnTo>
                    <a:pt x="276" y="183"/>
                  </a:lnTo>
                  <a:lnTo>
                    <a:pt x="555" y="375"/>
                  </a:lnTo>
                  <a:lnTo>
                    <a:pt x="582" y="390"/>
                  </a:lnTo>
                  <a:lnTo>
                    <a:pt x="608" y="406"/>
                  </a:lnTo>
                  <a:lnTo>
                    <a:pt x="636" y="420"/>
                  </a:lnTo>
                  <a:lnTo>
                    <a:pt x="665" y="433"/>
                  </a:lnTo>
                  <a:lnTo>
                    <a:pt x="693" y="445"/>
                  </a:lnTo>
                  <a:lnTo>
                    <a:pt x="721" y="453"/>
                  </a:lnTo>
                  <a:lnTo>
                    <a:pt x="747" y="456"/>
                  </a:lnTo>
                  <a:lnTo>
                    <a:pt x="772" y="453"/>
                  </a:lnTo>
                  <a:lnTo>
                    <a:pt x="773" y="454"/>
                  </a:lnTo>
                  <a:lnTo>
                    <a:pt x="775" y="457"/>
                  </a:lnTo>
                  <a:lnTo>
                    <a:pt x="778" y="458"/>
                  </a:lnTo>
                  <a:lnTo>
                    <a:pt x="778" y="461"/>
                  </a:lnTo>
                  <a:lnTo>
                    <a:pt x="775" y="468"/>
                  </a:lnTo>
                  <a:lnTo>
                    <a:pt x="769" y="474"/>
                  </a:lnTo>
                  <a:lnTo>
                    <a:pt x="761" y="479"/>
                  </a:lnTo>
                  <a:lnTo>
                    <a:pt x="751" y="485"/>
                  </a:lnTo>
                  <a:lnTo>
                    <a:pt x="740" y="489"/>
                  </a:lnTo>
                  <a:lnTo>
                    <a:pt x="729" y="492"/>
                  </a:lnTo>
                  <a:lnTo>
                    <a:pt x="716" y="493"/>
                  </a:lnTo>
                  <a:lnTo>
                    <a:pt x="705" y="492"/>
                  </a:lnTo>
                  <a:lnTo>
                    <a:pt x="680" y="486"/>
                  </a:lnTo>
                  <a:lnTo>
                    <a:pt x="657" y="481"/>
                  </a:lnTo>
                  <a:lnTo>
                    <a:pt x="635" y="472"/>
                  </a:lnTo>
                  <a:lnTo>
                    <a:pt x="614" y="463"/>
                  </a:lnTo>
                  <a:lnTo>
                    <a:pt x="594" y="453"/>
                  </a:lnTo>
                  <a:lnTo>
                    <a:pt x="575" y="442"/>
                  </a:lnTo>
                  <a:lnTo>
                    <a:pt x="557" y="431"/>
                  </a:lnTo>
                  <a:lnTo>
                    <a:pt x="537" y="420"/>
                  </a:lnTo>
                  <a:lnTo>
                    <a:pt x="301" y="243"/>
                  </a:lnTo>
                  <a:lnTo>
                    <a:pt x="277" y="222"/>
                  </a:lnTo>
                  <a:lnTo>
                    <a:pt x="257" y="204"/>
                  </a:lnTo>
                  <a:lnTo>
                    <a:pt x="237" y="190"/>
                  </a:lnTo>
                  <a:lnTo>
                    <a:pt x="218" y="179"/>
                  </a:lnTo>
                  <a:lnTo>
                    <a:pt x="200" y="171"/>
                  </a:lnTo>
                  <a:lnTo>
                    <a:pt x="180" y="164"/>
                  </a:lnTo>
                  <a:lnTo>
                    <a:pt x="161" y="160"/>
                  </a:lnTo>
                  <a:lnTo>
                    <a:pt x="137" y="158"/>
                  </a:lnTo>
                  <a:lnTo>
                    <a:pt x="130" y="155"/>
                  </a:lnTo>
                  <a:lnTo>
                    <a:pt x="122" y="151"/>
                  </a:lnTo>
                  <a:lnTo>
                    <a:pt x="116" y="146"/>
                  </a:lnTo>
                  <a:lnTo>
                    <a:pt x="109" y="142"/>
                  </a:lnTo>
                  <a:lnTo>
                    <a:pt x="104" y="135"/>
                  </a:lnTo>
                  <a:lnTo>
                    <a:pt x="98" y="129"/>
                  </a:lnTo>
                  <a:lnTo>
                    <a:pt x="93" y="124"/>
                  </a:lnTo>
                  <a:lnTo>
                    <a:pt x="87" y="117"/>
                  </a:lnTo>
                  <a:lnTo>
                    <a:pt x="40" y="32"/>
                  </a:lnTo>
                  <a:lnTo>
                    <a:pt x="30" y="23"/>
                  </a:lnTo>
                  <a:lnTo>
                    <a:pt x="20" y="17"/>
                  </a:lnTo>
                  <a:lnTo>
                    <a:pt x="9" y="10"/>
                  </a:lnTo>
                  <a:lnTo>
                    <a:pt x="0" y="4"/>
                  </a:lnTo>
                  <a:lnTo>
                    <a:pt x="5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2" y="3"/>
                  </a:lnTo>
                  <a:lnTo>
                    <a:pt x="29" y="5"/>
                  </a:lnTo>
                  <a:lnTo>
                    <a:pt x="34" y="8"/>
                  </a:lnTo>
                  <a:lnTo>
                    <a:pt x="40" y="11"/>
                  </a:lnTo>
                  <a:lnTo>
                    <a:pt x="45" y="14"/>
                  </a:lnTo>
                  <a:lnTo>
                    <a:pt x="62" y="29"/>
                  </a:lnTo>
                  <a:lnTo>
                    <a:pt x="76" y="47"/>
                  </a:lnTo>
                  <a:lnTo>
                    <a:pt x="90" y="67"/>
                  </a:lnTo>
                  <a:lnTo>
                    <a:pt x="102" y="85"/>
                  </a:lnTo>
                  <a:lnTo>
                    <a:pt x="116" y="101"/>
                  </a:lnTo>
                  <a:lnTo>
                    <a:pt x="134" y="115"/>
                  </a:lnTo>
                  <a:lnTo>
                    <a:pt x="154" y="125"/>
                  </a:lnTo>
                  <a:lnTo>
                    <a:pt x="180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59"/>
            <p:cNvSpPr>
              <a:spLocks/>
            </p:cNvSpPr>
            <p:nvPr/>
          </p:nvSpPr>
          <p:spPr bwMode="auto">
            <a:xfrm>
              <a:off x="1677988" y="6738938"/>
              <a:ext cx="407988" cy="101600"/>
            </a:xfrm>
            <a:custGeom>
              <a:avLst/>
              <a:gdLst>
                <a:gd name="T0" fmla="*/ 0 w 516"/>
                <a:gd name="T1" fmla="*/ 2147483646 h 128"/>
                <a:gd name="T2" fmla="*/ 2147483646 w 516"/>
                <a:gd name="T3" fmla="*/ 2147483646 h 128"/>
                <a:gd name="T4" fmla="*/ 2147483646 w 516"/>
                <a:gd name="T5" fmla="*/ 2147483646 h 128"/>
                <a:gd name="T6" fmla="*/ 2147483646 w 516"/>
                <a:gd name="T7" fmla="*/ 2147483646 h 128"/>
                <a:gd name="T8" fmla="*/ 2147483646 w 516"/>
                <a:gd name="T9" fmla="*/ 2147483646 h 128"/>
                <a:gd name="T10" fmla="*/ 2147483646 w 516"/>
                <a:gd name="T11" fmla="*/ 2147483646 h 128"/>
                <a:gd name="T12" fmla="*/ 2147483646 w 516"/>
                <a:gd name="T13" fmla="*/ 2147483646 h 128"/>
                <a:gd name="T14" fmla="*/ 2147483646 w 516"/>
                <a:gd name="T15" fmla="*/ 2147483646 h 128"/>
                <a:gd name="T16" fmla="*/ 2147483646 w 516"/>
                <a:gd name="T17" fmla="*/ 2147483646 h 128"/>
                <a:gd name="T18" fmla="*/ 2147483646 w 516"/>
                <a:gd name="T19" fmla="*/ 2147483646 h 128"/>
                <a:gd name="T20" fmla="*/ 2147483646 w 516"/>
                <a:gd name="T21" fmla="*/ 2147483646 h 128"/>
                <a:gd name="T22" fmla="*/ 2147483646 w 516"/>
                <a:gd name="T23" fmla="*/ 2147483646 h 128"/>
                <a:gd name="T24" fmla="*/ 2147483646 w 516"/>
                <a:gd name="T25" fmla="*/ 2147483646 h 128"/>
                <a:gd name="T26" fmla="*/ 2147483646 w 516"/>
                <a:gd name="T27" fmla="*/ 2147483646 h 128"/>
                <a:gd name="T28" fmla="*/ 2147483646 w 516"/>
                <a:gd name="T29" fmla="*/ 2147483646 h 128"/>
                <a:gd name="T30" fmla="*/ 2147483646 w 516"/>
                <a:gd name="T31" fmla="*/ 2147483646 h 128"/>
                <a:gd name="T32" fmla="*/ 2147483646 w 516"/>
                <a:gd name="T33" fmla="*/ 2147483646 h 128"/>
                <a:gd name="T34" fmla="*/ 2147483646 w 516"/>
                <a:gd name="T35" fmla="*/ 2147483646 h 128"/>
                <a:gd name="T36" fmla="*/ 2147483646 w 516"/>
                <a:gd name="T37" fmla="*/ 2000373825 h 128"/>
                <a:gd name="T38" fmla="*/ 2147483646 w 516"/>
                <a:gd name="T39" fmla="*/ 1500123206 h 128"/>
                <a:gd name="T40" fmla="*/ 2147483646 w 516"/>
                <a:gd name="T41" fmla="*/ 500251413 h 128"/>
                <a:gd name="T42" fmla="*/ 2147483646 w 516"/>
                <a:gd name="T43" fmla="*/ 0 h 128"/>
                <a:gd name="T44" fmla="*/ 2147483646 w 516"/>
                <a:gd name="T45" fmla="*/ 500251413 h 128"/>
                <a:gd name="T46" fmla="*/ 2147483646 w 516"/>
                <a:gd name="T47" fmla="*/ 1500123206 h 128"/>
                <a:gd name="T48" fmla="*/ 2147483646 w 516"/>
                <a:gd name="T49" fmla="*/ 2147483646 h 128"/>
                <a:gd name="T50" fmla="*/ 2147483646 w 516"/>
                <a:gd name="T51" fmla="*/ 2147483646 h 128"/>
                <a:gd name="T52" fmla="*/ 2147483646 w 516"/>
                <a:gd name="T53" fmla="*/ 2147483646 h 128"/>
                <a:gd name="T54" fmla="*/ 2147483646 w 516"/>
                <a:gd name="T55" fmla="*/ 2147483646 h 128"/>
                <a:gd name="T56" fmla="*/ 2147483646 w 516"/>
                <a:gd name="T57" fmla="*/ 2147483646 h 128"/>
                <a:gd name="T58" fmla="*/ 2147483646 w 516"/>
                <a:gd name="T59" fmla="*/ 2147483646 h 128"/>
                <a:gd name="T60" fmla="*/ 2147483646 w 516"/>
                <a:gd name="T61" fmla="*/ 2147483646 h 128"/>
                <a:gd name="T62" fmla="*/ 2147483646 w 516"/>
                <a:gd name="T63" fmla="*/ 2147483646 h 128"/>
                <a:gd name="T64" fmla="*/ 2147483646 w 516"/>
                <a:gd name="T65" fmla="*/ 2147483646 h 128"/>
                <a:gd name="T66" fmla="*/ 2147483646 w 516"/>
                <a:gd name="T67" fmla="*/ 2147483646 h 128"/>
                <a:gd name="T68" fmla="*/ 2147483646 w 516"/>
                <a:gd name="T69" fmla="*/ 2147483646 h 128"/>
                <a:gd name="T70" fmla="*/ 2147483646 w 516"/>
                <a:gd name="T71" fmla="*/ 2147483646 h 128"/>
                <a:gd name="T72" fmla="*/ 2147483646 w 516"/>
                <a:gd name="T73" fmla="*/ 2147483646 h 128"/>
                <a:gd name="T74" fmla="*/ 2147483646 w 516"/>
                <a:gd name="T75" fmla="*/ 2147483646 h 128"/>
                <a:gd name="T76" fmla="*/ 2147483646 w 516"/>
                <a:gd name="T77" fmla="*/ 2147483646 h 128"/>
                <a:gd name="T78" fmla="*/ 2147483646 w 516"/>
                <a:gd name="T79" fmla="*/ 2147483646 h 128"/>
                <a:gd name="T80" fmla="*/ 2147483646 w 516"/>
                <a:gd name="T81" fmla="*/ 2147483646 h 128"/>
                <a:gd name="T82" fmla="*/ 0 w 516"/>
                <a:gd name="T83" fmla="*/ 2147483646 h 12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16"/>
                <a:gd name="T127" fmla="*/ 0 h 128"/>
                <a:gd name="T128" fmla="*/ 516 w 516"/>
                <a:gd name="T129" fmla="*/ 128 h 12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16" h="128">
                  <a:moveTo>
                    <a:pt x="0" y="128"/>
                  </a:moveTo>
                  <a:lnTo>
                    <a:pt x="17" y="119"/>
                  </a:lnTo>
                  <a:lnTo>
                    <a:pt x="38" y="110"/>
                  </a:lnTo>
                  <a:lnTo>
                    <a:pt x="64" y="101"/>
                  </a:lnTo>
                  <a:lnTo>
                    <a:pt x="93" y="91"/>
                  </a:lnTo>
                  <a:lnTo>
                    <a:pt x="125" y="82"/>
                  </a:lnTo>
                  <a:lnTo>
                    <a:pt x="160" y="71"/>
                  </a:lnTo>
                  <a:lnTo>
                    <a:pt x="195" y="62"/>
                  </a:lnTo>
                  <a:lnTo>
                    <a:pt x="229" y="53"/>
                  </a:lnTo>
                  <a:lnTo>
                    <a:pt x="264" y="44"/>
                  </a:lnTo>
                  <a:lnTo>
                    <a:pt x="296" y="36"/>
                  </a:lnTo>
                  <a:lnTo>
                    <a:pt x="327" y="28"/>
                  </a:lnTo>
                  <a:lnTo>
                    <a:pt x="353" y="22"/>
                  </a:lnTo>
                  <a:lnTo>
                    <a:pt x="375" y="16"/>
                  </a:lnTo>
                  <a:lnTo>
                    <a:pt x="392" y="12"/>
                  </a:lnTo>
                  <a:lnTo>
                    <a:pt x="403" y="11"/>
                  </a:lnTo>
                  <a:lnTo>
                    <a:pt x="407" y="9"/>
                  </a:lnTo>
                  <a:lnTo>
                    <a:pt x="421" y="7"/>
                  </a:lnTo>
                  <a:lnTo>
                    <a:pt x="435" y="4"/>
                  </a:lnTo>
                  <a:lnTo>
                    <a:pt x="449" y="3"/>
                  </a:lnTo>
                  <a:lnTo>
                    <a:pt x="463" y="1"/>
                  </a:lnTo>
                  <a:lnTo>
                    <a:pt x="475" y="0"/>
                  </a:lnTo>
                  <a:lnTo>
                    <a:pt x="489" y="1"/>
                  </a:lnTo>
                  <a:lnTo>
                    <a:pt x="503" y="3"/>
                  </a:lnTo>
                  <a:lnTo>
                    <a:pt x="516" y="7"/>
                  </a:lnTo>
                  <a:lnTo>
                    <a:pt x="461" y="19"/>
                  </a:lnTo>
                  <a:lnTo>
                    <a:pt x="413" y="32"/>
                  </a:lnTo>
                  <a:lnTo>
                    <a:pt x="368" y="44"/>
                  </a:lnTo>
                  <a:lnTo>
                    <a:pt x="327" y="55"/>
                  </a:lnTo>
                  <a:lnTo>
                    <a:pt x="289" y="65"/>
                  </a:lnTo>
                  <a:lnTo>
                    <a:pt x="257" y="75"/>
                  </a:lnTo>
                  <a:lnTo>
                    <a:pt x="227" y="85"/>
                  </a:lnTo>
                  <a:lnTo>
                    <a:pt x="202" y="93"/>
                  </a:lnTo>
                  <a:lnTo>
                    <a:pt x="179" y="101"/>
                  </a:lnTo>
                  <a:lnTo>
                    <a:pt x="160" y="108"/>
                  </a:lnTo>
                  <a:lnTo>
                    <a:pt x="145" y="114"/>
                  </a:lnTo>
                  <a:lnTo>
                    <a:pt x="132" y="118"/>
                  </a:lnTo>
                  <a:lnTo>
                    <a:pt x="122" y="122"/>
                  </a:lnTo>
                  <a:lnTo>
                    <a:pt x="115" y="125"/>
                  </a:lnTo>
                  <a:lnTo>
                    <a:pt x="111" y="128"/>
                  </a:lnTo>
                  <a:lnTo>
                    <a:pt x="110" y="128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0"/>
            <p:cNvSpPr>
              <a:spLocks/>
            </p:cNvSpPr>
            <p:nvPr/>
          </p:nvSpPr>
          <p:spPr bwMode="auto">
            <a:xfrm>
              <a:off x="1228725" y="5259388"/>
              <a:ext cx="30163" cy="95250"/>
            </a:xfrm>
            <a:custGeom>
              <a:avLst/>
              <a:gdLst>
                <a:gd name="T0" fmla="*/ 2147483646 w 37"/>
                <a:gd name="T1" fmla="*/ 0 h 121"/>
                <a:gd name="T2" fmla="*/ 2147483646 w 37"/>
                <a:gd name="T3" fmla="*/ 2147483646 h 121"/>
                <a:gd name="T4" fmla="*/ 2147483646 w 37"/>
                <a:gd name="T5" fmla="*/ 2147483646 h 121"/>
                <a:gd name="T6" fmla="*/ 2147483646 w 37"/>
                <a:gd name="T7" fmla="*/ 2147483646 h 121"/>
                <a:gd name="T8" fmla="*/ 0 w 37"/>
                <a:gd name="T9" fmla="*/ 2147483646 h 121"/>
                <a:gd name="T10" fmla="*/ 2147483646 w 37"/>
                <a:gd name="T11" fmla="*/ 2147483646 h 121"/>
                <a:gd name="T12" fmla="*/ 2147483646 w 37"/>
                <a:gd name="T13" fmla="*/ 2147483646 h 121"/>
                <a:gd name="T14" fmla="*/ 2147483646 w 37"/>
                <a:gd name="T15" fmla="*/ 2147483646 h 121"/>
                <a:gd name="T16" fmla="*/ 2147483646 w 37"/>
                <a:gd name="T17" fmla="*/ 2147483646 h 121"/>
                <a:gd name="T18" fmla="*/ 2147483646 w 37"/>
                <a:gd name="T19" fmla="*/ 2147483646 h 121"/>
                <a:gd name="T20" fmla="*/ 2147483646 w 37"/>
                <a:gd name="T21" fmla="*/ 2147483646 h 121"/>
                <a:gd name="T22" fmla="*/ 2147483646 w 37"/>
                <a:gd name="T23" fmla="*/ 2147483646 h 121"/>
                <a:gd name="T24" fmla="*/ 2147483646 w 37"/>
                <a:gd name="T25" fmla="*/ 2147483646 h 121"/>
                <a:gd name="T26" fmla="*/ 2147483646 w 37"/>
                <a:gd name="T27" fmla="*/ 2147483646 h 121"/>
                <a:gd name="T28" fmla="*/ 2147483646 w 37"/>
                <a:gd name="T29" fmla="*/ 2147483646 h 121"/>
                <a:gd name="T30" fmla="*/ 2147483646 w 37"/>
                <a:gd name="T31" fmla="*/ 1951335583 h 121"/>
                <a:gd name="T32" fmla="*/ 2147483646 w 37"/>
                <a:gd name="T33" fmla="*/ 0 h 1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121"/>
                <a:gd name="T53" fmla="*/ 37 w 37"/>
                <a:gd name="T54" fmla="*/ 121 h 1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121">
                  <a:moveTo>
                    <a:pt x="18" y="0"/>
                  </a:moveTo>
                  <a:lnTo>
                    <a:pt x="22" y="28"/>
                  </a:lnTo>
                  <a:lnTo>
                    <a:pt x="21" y="54"/>
                  </a:lnTo>
                  <a:lnTo>
                    <a:pt x="12" y="82"/>
                  </a:lnTo>
                  <a:lnTo>
                    <a:pt x="0" y="108"/>
                  </a:lnTo>
                  <a:lnTo>
                    <a:pt x="5" y="114"/>
                  </a:lnTo>
                  <a:lnTo>
                    <a:pt x="15" y="118"/>
                  </a:lnTo>
                  <a:lnTo>
                    <a:pt x="25" y="121"/>
                  </a:lnTo>
                  <a:lnTo>
                    <a:pt x="30" y="119"/>
                  </a:lnTo>
                  <a:lnTo>
                    <a:pt x="22" y="105"/>
                  </a:lnTo>
                  <a:lnTo>
                    <a:pt x="25" y="90"/>
                  </a:lnTo>
                  <a:lnTo>
                    <a:pt x="32" y="72"/>
                  </a:lnTo>
                  <a:lnTo>
                    <a:pt x="37" y="51"/>
                  </a:lnTo>
                  <a:lnTo>
                    <a:pt x="36" y="35"/>
                  </a:lnTo>
                  <a:lnTo>
                    <a:pt x="30" y="16"/>
                  </a:lnTo>
                  <a:lnTo>
                    <a:pt x="22" y="4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1282700" y="5232400"/>
              <a:ext cx="55563" cy="49213"/>
            </a:xfrm>
            <a:custGeom>
              <a:avLst/>
              <a:gdLst>
                <a:gd name="T0" fmla="*/ 0 w 69"/>
                <a:gd name="T1" fmla="*/ 2147483646 h 63"/>
                <a:gd name="T2" fmla="*/ 2088641354 w 69"/>
                <a:gd name="T3" fmla="*/ 2147483646 h 63"/>
                <a:gd name="T4" fmla="*/ 2147483646 w 69"/>
                <a:gd name="T5" fmla="*/ 2147483646 h 63"/>
                <a:gd name="T6" fmla="*/ 2147483646 w 69"/>
                <a:gd name="T7" fmla="*/ 2147483646 h 63"/>
                <a:gd name="T8" fmla="*/ 2147483646 w 69"/>
                <a:gd name="T9" fmla="*/ 2147483646 h 63"/>
                <a:gd name="T10" fmla="*/ 2147483646 w 69"/>
                <a:gd name="T11" fmla="*/ 2147483646 h 63"/>
                <a:gd name="T12" fmla="*/ 2147483646 w 69"/>
                <a:gd name="T13" fmla="*/ 2147483646 h 63"/>
                <a:gd name="T14" fmla="*/ 2147483646 w 69"/>
                <a:gd name="T15" fmla="*/ 2147483646 h 63"/>
                <a:gd name="T16" fmla="*/ 2147483646 w 69"/>
                <a:gd name="T17" fmla="*/ 0 h 63"/>
                <a:gd name="T18" fmla="*/ 2147483646 w 69"/>
                <a:gd name="T19" fmla="*/ 2147483646 h 63"/>
                <a:gd name="T20" fmla="*/ 2147483646 w 69"/>
                <a:gd name="T21" fmla="*/ 2147483646 h 63"/>
                <a:gd name="T22" fmla="*/ 2147483646 w 69"/>
                <a:gd name="T23" fmla="*/ 2147483646 h 63"/>
                <a:gd name="T24" fmla="*/ 2147483646 w 69"/>
                <a:gd name="T25" fmla="*/ 2147483646 h 63"/>
                <a:gd name="T26" fmla="*/ 2147483646 w 69"/>
                <a:gd name="T27" fmla="*/ 2147483646 h 63"/>
                <a:gd name="T28" fmla="*/ 2147483646 w 69"/>
                <a:gd name="T29" fmla="*/ 2147483646 h 63"/>
                <a:gd name="T30" fmla="*/ 2147483646 w 69"/>
                <a:gd name="T31" fmla="*/ 2147483646 h 63"/>
                <a:gd name="T32" fmla="*/ 0 w 69"/>
                <a:gd name="T33" fmla="*/ 2147483646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"/>
                <a:gd name="T52" fmla="*/ 0 h 63"/>
                <a:gd name="T53" fmla="*/ 69 w 69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" h="63">
                  <a:moveTo>
                    <a:pt x="0" y="24"/>
                  </a:moveTo>
                  <a:lnTo>
                    <a:pt x="4" y="36"/>
                  </a:lnTo>
                  <a:lnTo>
                    <a:pt x="12" y="47"/>
                  </a:lnTo>
                  <a:lnTo>
                    <a:pt x="22" y="57"/>
                  </a:lnTo>
                  <a:lnTo>
                    <a:pt x="36" y="63"/>
                  </a:lnTo>
                  <a:lnTo>
                    <a:pt x="57" y="51"/>
                  </a:lnTo>
                  <a:lnTo>
                    <a:pt x="68" y="33"/>
                  </a:lnTo>
                  <a:lnTo>
                    <a:pt x="69" y="15"/>
                  </a:lnTo>
                  <a:lnTo>
                    <a:pt x="64" y="0"/>
                  </a:lnTo>
                  <a:lnTo>
                    <a:pt x="62" y="8"/>
                  </a:lnTo>
                  <a:lnTo>
                    <a:pt x="59" y="18"/>
                  </a:lnTo>
                  <a:lnTo>
                    <a:pt x="54" y="26"/>
                  </a:lnTo>
                  <a:lnTo>
                    <a:pt x="48" y="35"/>
                  </a:lnTo>
                  <a:lnTo>
                    <a:pt x="39" y="39"/>
                  </a:lnTo>
                  <a:lnTo>
                    <a:pt x="29" y="40"/>
                  </a:lnTo>
                  <a:lnTo>
                    <a:pt x="15" y="35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/>
            </p:cNvSpPr>
            <p:nvPr/>
          </p:nvSpPr>
          <p:spPr bwMode="auto">
            <a:xfrm>
              <a:off x="1244600" y="5372100"/>
              <a:ext cx="82550" cy="25400"/>
            </a:xfrm>
            <a:custGeom>
              <a:avLst/>
              <a:gdLst>
                <a:gd name="T0" fmla="*/ 2147483646 w 102"/>
                <a:gd name="T1" fmla="*/ 2147483646 h 32"/>
                <a:gd name="T2" fmla="*/ 2147483646 w 102"/>
                <a:gd name="T3" fmla="*/ 2147483646 h 32"/>
                <a:gd name="T4" fmla="*/ 2147483646 w 102"/>
                <a:gd name="T5" fmla="*/ 2147483646 h 32"/>
                <a:gd name="T6" fmla="*/ 2147483646 w 102"/>
                <a:gd name="T7" fmla="*/ 2147483646 h 32"/>
                <a:gd name="T8" fmla="*/ 2147483646 w 102"/>
                <a:gd name="T9" fmla="*/ 2147483646 h 32"/>
                <a:gd name="T10" fmla="*/ 2147483646 w 102"/>
                <a:gd name="T11" fmla="*/ 2000373825 h 32"/>
                <a:gd name="T12" fmla="*/ 2147483646 w 102"/>
                <a:gd name="T13" fmla="*/ 1500123206 h 32"/>
                <a:gd name="T14" fmla="*/ 2147483646 w 102"/>
                <a:gd name="T15" fmla="*/ 500251413 h 32"/>
                <a:gd name="T16" fmla="*/ 2147483646 w 102"/>
                <a:gd name="T17" fmla="*/ 0 h 32"/>
                <a:gd name="T18" fmla="*/ 2147483646 w 102"/>
                <a:gd name="T19" fmla="*/ 1500123206 h 32"/>
                <a:gd name="T20" fmla="*/ 2147483646 w 102"/>
                <a:gd name="T21" fmla="*/ 2147483646 h 32"/>
                <a:gd name="T22" fmla="*/ 2147483646 w 102"/>
                <a:gd name="T23" fmla="*/ 2147483646 h 32"/>
                <a:gd name="T24" fmla="*/ 2147483646 w 102"/>
                <a:gd name="T25" fmla="*/ 2147483646 h 32"/>
                <a:gd name="T26" fmla="*/ 1060426779 w 102"/>
                <a:gd name="T27" fmla="*/ 2147483646 h 32"/>
                <a:gd name="T28" fmla="*/ 529886022 w 102"/>
                <a:gd name="T29" fmla="*/ 2147483646 h 32"/>
                <a:gd name="T30" fmla="*/ 0 w 102"/>
                <a:gd name="T31" fmla="*/ 2147483646 h 32"/>
                <a:gd name="T32" fmla="*/ 529886022 w 102"/>
                <a:gd name="T33" fmla="*/ 2147483646 h 32"/>
                <a:gd name="T34" fmla="*/ 2147483646 w 102"/>
                <a:gd name="T35" fmla="*/ 2147483646 h 32"/>
                <a:gd name="T36" fmla="*/ 2147483646 w 102"/>
                <a:gd name="T37" fmla="*/ 2147483646 h 32"/>
                <a:gd name="T38" fmla="*/ 2147483646 w 102"/>
                <a:gd name="T39" fmla="*/ 2147483646 h 32"/>
                <a:gd name="T40" fmla="*/ 2147483646 w 102"/>
                <a:gd name="T41" fmla="*/ 2147483646 h 32"/>
                <a:gd name="T42" fmla="*/ 2147483646 w 102"/>
                <a:gd name="T43" fmla="*/ 2147483646 h 32"/>
                <a:gd name="T44" fmla="*/ 2147483646 w 102"/>
                <a:gd name="T45" fmla="*/ 2147483646 h 32"/>
                <a:gd name="T46" fmla="*/ 2147483646 w 102"/>
                <a:gd name="T47" fmla="*/ 2147483646 h 32"/>
                <a:gd name="T48" fmla="*/ 2147483646 w 102"/>
                <a:gd name="T49" fmla="*/ 2147483646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32"/>
                <a:gd name="T77" fmla="*/ 102 w 102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32">
                  <a:moveTo>
                    <a:pt x="102" y="25"/>
                  </a:moveTo>
                  <a:lnTo>
                    <a:pt x="97" y="18"/>
                  </a:lnTo>
                  <a:lnTo>
                    <a:pt x="93" y="12"/>
                  </a:lnTo>
                  <a:lnTo>
                    <a:pt x="88" y="10"/>
                  </a:lnTo>
                  <a:lnTo>
                    <a:pt x="83" y="5"/>
                  </a:lnTo>
                  <a:lnTo>
                    <a:pt x="77" y="4"/>
                  </a:lnTo>
                  <a:lnTo>
                    <a:pt x="70" y="3"/>
                  </a:lnTo>
                  <a:lnTo>
                    <a:pt x="62" y="1"/>
                  </a:lnTo>
                  <a:lnTo>
                    <a:pt x="51" y="0"/>
                  </a:lnTo>
                  <a:lnTo>
                    <a:pt x="34" y="3"/>
                  </a:lnTo>
                  <a:lnTo>
                    <a:pt x="20" y="7"/>
                  </a:lnTo>
                  <a:lnTo>
                    <a:pt x="12" y="11"/>
                  </a:lnTo>
                  <a:lnTo>
                    <a:pt x="5" y="17"/>
                  </a:lnTo>
                  <a:lnTo>
                    <a:pt x="2" y="21"/>
                  </a:lnTo>
                  <a:lnTo>
                    <a:pt x="1" y="25"/>
                  </a:lnTo>
                  <a:lnTo>
                    <a:pt x="0" y="29"/>
                  </a:lnTo>
                  <a:lnTo>
                    <a:pt x="1" y="32"/>
                  </a:lnTo>
                  <a:lnTo>
                    <a:pt x="18" y="28"/>
                  </a:lnTo>
                  <a:lnTo>
                    <a:pt x="33" y="24"/>
                  </a:lnTo>
                  <a:lnTo>
                    <a:pt x="48" y="22"/>
                  </a:lnTo>
                  <a:lnTo>
                    <a:pt x="62" y="21"/>
                  </a:lnTo>
                  <a:lnTo>
                    <a:pt x="75" y="21"/>
                  </a:lnTo>
                  <a:lnTo>
                    <a:pt x="86" y="21"/>
                  </a:lnTo>
                  <a:lnTo>
                    <a:pt x="95" y="22"/>
                  </a:lnTo>
                  <a:lnTo>
                    <a:pt x="10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1347788" y="5684838"/>
              <a:ext cx="28575" cy="38100"/>
            </a:xfrm>
            <a:custGeom>
              <a:avLst/>
              <a:gdLst>
                <a:gd name="T0" fmla="*/ 2147483646 w 36"/>
                <a:gd name="T1" fmla="*/ 2147483646 h 49"/>
                <a:gd name="T2" fmla="*/ 2147483646 w 36"/>
                <a:gd name="T3" fmla="*/ 2147483646 h 49"/>
                <a:gd name="T4" fmla="*/ 2147483646 w 36"/>
                <a:gd name="T5" fmla="*/ 2147483646 h 49"/>
                <a:gd name="T6" fmla="*/ 2147483646 w 36"/>
                <a:gd name="T7" fmla="*/ 2147483646 h 49"/>
                <a:gd name="T8" fmla="*/ 2147483646 w 36"/>
                <a:gd name="T9" fmla="*/ 2147483646 h 49"/>
                <a:gd name="T10" fmla="*/ 2147483646 w 36"/>
                <a:gd name="T11" fmla="*/ 2147483646 h 49"/>
                <a:gd name="T12" fmla="*/ 2147483646 w 36"/>
                <a:gd name="T13" fmla="*/ 2147483646 h 49"/>
                <a:gd name="T14" fmla="*/ 2147483646 w 36"/>
                <a:gd name="T15" fmla="*/ 2147483646 h 49"/>
                <a:gd name="T16" fmla="*/ 2147483646 w 36"/>
                <a:gd name="T17" fmla="*/ 2147483646 h 49"/>
                <a:gd name="T18" fmla="*/ 2147483646 w 36"/>
                <a:gd name="T19" fmla="*/ 2147483646 h 49"/>
                <a:gd name="T20" fmla="*/ 2147483646 w 36"/>
                <a:gd name="T21" fmla="*/ 2147483646 h 49"/>
                <a:gd name="T22" fmla="*/ 2147483646 w 36"/>
                <a:gd name="T23" fmla="*/ 2147483646 h 49"/>
                <a:gd name="T24" fmla="*/ 2147483646 w 36"/>
                <a:gd name="T25" fmla="*/ 2147483646 h 49"/>
                <a:gd name="T26" fmla="*/ 2147483646 w 36"/>
                <a:gd name="T27" fmla="*/ 1880261437 h 49"/>
                <a:gd name="T28" fmla="*/ 2147483646 w 36"/>
                <a:gd name="T29" fmla="*/ 940130718 h 49"/>
                <a:gd name="T30" fmla="*/ 2147483646 w 36"/>
                <a:gd name="T31" fmla="*/ 0 h 49"/>
                <a:gd name="T32" fmla="*/ 2147483646 w 36"/>
                <a:gd name="T33" fmla="*/ 0 h 49"/>
                <a:gd name="T34" fmla="*/ 2147483646 w 36"/>
                <a:gd name="T35" fmla="*/ 940130718 h 49"/>
                <a:gd name="T36" fmla="*/ 2147483646 w 36"/>
                <a:gd name="T37" fmla="*/ 2147483646 h 49"/>
                <a:gd name="T38" fmla="*/ 500251413 w 36"/>
                <a:gd name="T39" fmla="*/ 2147483646 h 49"/>
                <a:gd name="T40" fmla="*/ 0 w 36"/>
                <a:gd name="T41" fmla="*/ 2147483646 h 49"/>
                <a:gd name="T42" fmla="*/ 500251413 w 36"/>
                <a:gd name="T43" fmla="*/ 2147483646 h 49"/>
                <a:gd name="T44" fmla="*/ 2147483646 w 36"/>
                <a:gd name="T45" fmla="*/ 2147483646 h 49"/>
                <a:gd name="T46" fmla="*/ 2147483646 w 36"/>
                <a:gd name="T47" fmla="*/ 2147483646 h 49"/>
                <a:gd name="T48" fmla="*/ 2147483646 w 36"/>
                <a:gd name="T49" fmla="*/ 2147483646 h 49"/>
                <a:gd name="T50" fmla="*/ 2147483646 w 36"/>
                <a:gd name="T51" fmla="*/ 2147483646 h 49"/>
                <a:gd name="T52" fmla="*/ 2147483646 w 36"/>
                <a:gd name="T53" fmla="*/ 2147483646 h 49"/>
                <a:gd name="T54" fmla="*/ 2147483646 w 36"/>
                <a:gd name="T55" fmla="*/ 2147483646 h 49"/>
                <a:gd name="T56" fmla="*/ 2147483646 w 36"/>
                <a:gd name="T57" fmla="*/ 2147483646 h 49"/>
                <a:gd name="T58" fmla="*/ 2147483646 w 36"/>
                <a:gd name="T59" fmla="*/ 2147483646 h 49"/>
                <a:gd name="T60" fmla="*/ 2147483646 w 36"/>
                <a:gd name="T61" fmla="*/ 2147483646 h 49"/>
                <a:gd name="T62" fmla="*/ 2147483646 w 36"/>
                <a:gd name="T63" fmla="*/ 2147483646 h 49"/>
                <a:gd name="T64" fmla="*/ 2147483646 w 36"/>
                <a:gd name="T65" fmla="*/ 2147483646 h 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"/>
                <a:gd name="T100" fmla="*/ 0 h 49"/>
                <a:gd name="T101" fmla="*/ 36 w 36"/>
                <a:gd name="T102" fmla="*/ 49 h 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" h="49">
                  <a:moveTo>
                    <a:pt x="32" y="42"/>
                  </a:moveTo>
                  <a:lnTo>
                    <a:pt x="25" y="41"/>
                  </a:lnTo>
                  <a:lnTo>
                    <a:pt x="19" y="38"/>
                  </a:lnTo>
                  <a:lnTo>
                    <a:pt x="15" y="32"/>
                  </a:lnTo>
                  <a:lnTo>
                    <a:pt x="14" y="25"/>
                  </a:lnTo>
                  <a:lnTo>
                    <a:pt x="15" y="18"/>
                  </a:lnTo>
                  <a:lnTo>
                    <a:pt x="19" y="13"/>
                  </a:lnTo>
                  <a:lnTo>
                    <a:pt x="25" y="9"/>
                  </a:lnTo>
                  <a:lnTo>
                    <a:pt x="32" y="7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4" y="9"/>
                  </a:lnTo>
                  <a:lnTo>
                    <a:pt x="36" y="9"/>
                  </a:lnTo>
                  <a:lnTo>
                    <a:pt x="33" y="4"/>
                  </a:lnTo>
                  <a:lnTo>
                    <a:pt x="30" y="2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2" y="2"/>
                  </a:lnTo>
                  <a:lnTo>
                    <a:pt x="7" y="7"/>
                  </a:lnTo>
                  <a:lnTo>
                    <a:pt x="1" y="15"/>
                  </a:lnTo>
                  <a:lnTo>
                    <a:pt x="0" y="25"/>
                  </a:lnTo>
                  <a:lnTo>
                    <a:pt x="1" y="34"/>
                  </a:lnTo>
                  <a:lnTo>
                    <a:pt x="7" y="42"/>
                  </a:lnTo>
                  <a:lnTo>
                    <a:pt x="12" y="47"/>
                  </a:lnTo>
                  <a:lnTo>
                    <a:pt x="21" y="49"/>
                  </a:lnTo>
                  <a:lnTo>
                    <a:pt x="26" y="49"/>
                  </a:lnTo>
                  <a:lnTo>
                    <a:pt x="30" y="47"/>
                  </a:lnTo>
                  <a:lnTo>
                    <a:pt x="33" y="45"/>
                  </a:lnTo>
                  <a:lnTo>
                    <a:pt x="36" y="42"/>
                  </a:lnTo>
                  <a:lnTo>
                    <a:pt x="34" y="42"/>
                  </a:lnTo>
                  <a:lnTo>
                    <a:pt x="33" y="42"/>
                  </a:lnTo>
                  <a:lnTo>
                    <a:pt x="32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1333500" y="5862638"/>
              <a:ext cx="30163" cy="38100"/>
            </a:xfrm>
            <a:custGeom>
              <a:avLst/>
              <a:gdLst>
                <a:gd name="T0" fmla="*/ 2147483646 w 37"/>
                <a:gd name="T1" fmla="*/ 2147483646 h 49"/>
                <a:gd name="T2" fmla="*/ 2147483646 w 37"/>
                <a:gd name="T3" fmla="*/ 2147483646 h 49"/>
                <a:gd name="T4" fmla="*/ 2147483646 w 37"/>
                <a:gd name="T5" fmla="*/ 2147483646 h 49"/>
                <a:gd name="T6" fmla="*/ 2147483646 w 37"/>
                <a:gd name="T7" fmla="*/ 2147483646 h 49"/>
                <a:gd name="T8" fmla="*/ 2147483646 w 37"/>
                <a:gd name="T9" fmla="*/ 2147483646 h 49"/>
                <a:gd name="T10" fmla="*/ 2147483646 w 37"/>
                <a:gd name="T11" fmla="*/ 2147483646 h 49"/>
                <a:gd name="T12" fmla="*/ 2147483646 w 37"/>
                <a:gd name="T13" fmla="*/ 2147483646 h 49"/>
                <a:gd name="T14" fmla="*/ 2147483646 w 37"/>
                <a:gd name="T15" fmla="*/ 2147483646 h 49"/>
                <a:gd name="T16" fmla="*/ 2147483646 w 37"/>
                <a:gd name="T17" fmla="*/ 2147483646 h 49"/>
                <a:gd name="T18" fmla="*/ 2147483646 w 37"/>
                <a:gd name="T19" fmla="*/ 2147483646 h 49"/>
                <a:gd name="T20" fmla="*/ 2147483646 w 37"/>
                <a:gd name="T21" fmla="*/ 2147483646 h 49"/>
                <a:gd name="T22" fmla="*/ 2147483646 w 37"/>
                <a:gd name="T23" fmla="*/ 2147483646 h 49"/>
                <a:gd name="T24" fmla="*/ 2147483646 w 37"/>
                <a:gd name="T25" fmla="*/ 2147483646 h 49"/>
                <a:gd name="T26" fmla="*/ 2147483646 w 37"/>
                <a:gd name="T27" fmla="*/ 1880261437 h 49"/>
                <a:gd name="T28" fmla="*/ 2147483646 w 37"/>
                <a:gd name="T29" fmla="*/ 470367827 h 49"/>
                <a:gd name="T30" fmla="*/ 2147483646 w 37"/>
                <a:gd name="T31" fmla="*/ 0 h 49"/>
                <a:gd name="T32" fmla="*/ 2147483646 w 37"/>
                <a:gd name="T33" fmla="*/ 0 h 49"/>
                <a:gd name="T34" fmla="*/ 2147483646 w 37"/>
                <a:gd name="T35" fmla="*/ 470367827 h 49"/>
                <a:gd name="T36" fmla="*/ 2147483646 w 37"/>
                <a:gd name="T37" fmla="*/ 2147483646 h 49"/>
                <a:gd name="T38" fmla="*/ 541630469 w 37"/>
                <a:gd name="T39" fmla="*/ 2147483646 h 49"/>
                <a:gd name="T40" fmla="*/ 0 w 37"/>
                <a:gd name="T41" fmla="*/ 2147483646 h 49"/>
                <a:gd name="T42" fmla="*/ 541630469 w 37"/>
                <a:gd name="T43" fmla="*/ 2147483646 h 49"/>
                <a:gd name="T44" fmla="*/ 2147483646 w 37"/>
                <a:gd name="T45" fmla="*/ 2147483646 h 49"/>
                <a:gd name="T46" fmla="*/ 2147483646 w 37"/>
                <a:gd name="T47" fmla="*/ 2147483646 h 49"/>
                <a:gd name="T48" fmla="*/ 2147483646 w 37"/>
                <a:gd name="T49" fmla="*/ 2147483646 h 49"/>
                <a:gd name="T50" fmla="*/ 2147483646 w 37"/>
                <a:gd name="T51" fmla="*/ 2147483646 h 49"/>
                <a:gd name="T52" fmla="*/ 2147483646 w 37"/>
                <a:gd name="T53" fmla="*/ 2147483646 h 49"/>
                <a:gd name="T54" fmla="*/ 2147483646 w 37"/>
                <a:gd name="T55" fmla="*/ 2147483646 h 49"/>
                <a:gd name="T56" fmla="*/ 2147483646 w 37"/>
                <a:gd name="T57" fmla="*/ 2147483646 h 49"/>
                <a:gd name="T58" fmla="*/ 2147483646 w 37"/>
                <a:gd name="T59" fmla="*/ 2147483646 h 49"/>
                <a:gd name="T60" fmla="*/ 2147483646 w 37"/>
                <a:gd name="T61" fmla="*/ 2147483646 h 49"/>
                <a:gd name="T62" fmla="*/ 2147483646 w 37"/>
                <a:gd name="T63" fmla="*/ 2147483646 h 49"/>
                <a:gd name="T64" fmla="*/ 2147483646 w 37"/>
                <a:gd name="T65" fmla="*/ 2147483646 h 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7"/>
                <a:gd name="T100" fmla="*/ 0 h 49"/>
                <a:gd name="T101" fmla="*/ 37 w 37"/>
                <a:gd name="T102" fmla="*/ 49 h 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7" h="49">
                  <a:moveTo>
                    <a:pt x="32" y="42"/>
                  </a:moveTo>
                  <a:lnTo>
                    <a:pt x="25" y="40"/>
                  </a:lnTo>
                  <a:lnTo>
                    <a:pt x="19" y="37"/>
                  </a:lnTo>
                  <a:lnTo>
                    <a:pt x="15" y="32"/>
                  </a:lnTo>
                  <a:lnTo>
                    <a:pt x="14" y="25"/>
                  </a:lnTo>
                  <a:lnTo>
                    <a:pt x="15" y="18"/>
                  </a:lnTo>
                  <a:lnTo>
                    <a:pt x="19" y="12"/>
                  </a:lnTo>
                  <a:lnTo>
                    <a:pt x="25" y="8"/>
                  </a:lnTo>
                  <a:lnTo>
                    <a:pt x="32" y="7"/>
                  </a:lnTo>
                  <a:lnTo>
                    <a:pt x="33" y="7"/>
                  </a:lnTo>
                  <a:lnTo>
                    <a:pt x="34" y="7"/>
                  </a:lnTo>
                  <a:lnTo>
                    <a:pt x="36" y="8"/>
                  </a:lnTo>
                  <a:lnTo>
                    <a:pt x="37" y="8"/>
                  </a:lnTo>
                  <a:lnTo>
                    <a:pt x="34" y="4"/>
                  </a:lnTo>
                  <a:lnTo>
                    <a:pt x="30" y="1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2" y="1"/>
                  </a:lnTo>
                  <a:lnTo>
                    <a:pt x="7" y="7"/>
                  </a:lnTo>
                  <a:lnTo>
                    <a:pt x="1" y="15"/>
                  </a:lnTo>
                  <a:lnTo>
                    <a:pt x="0" y="25"/>
                  </a:lnTo>
                  <a:lnTo>
                    <a:pt x="1" y="33"/>
                  </a:lnTo>
                  <a:lnTo>
                    <a:pt x="7" y="42"/>
                  </a:lnTo>
                  <a:lnTo>
                    <a:pt x="12" y="47"/>
                  </a:lnTo>
                  <a:lnTo>
                    <a:pt x="20" y="49"/>
                  </a:lnTo>
                  <a:lnTo>
                    <a:pt x="26" y="49"/>
                  </a:lnTo>
                  <a:lnTo>
                    <a:pt x="30" y="46"/>
                  </a:lnTo>
                  <a:lnTo>
                    <a:pt x="34" y="44"/>
                  </a:lnTo>
                  <a:lnTo>
                    <a:pt x="37" y="40"/>
                  </a:lnTo>
                  <a:lnTo>
                    <a:pt x="36" y="42"/>
                  </a:lnTo>
                  <a:lnTo>
                    <a:pt x="34" y="42"/>
                  </a:lnTo>
                  <a:lnTo>
                    <a:pt x="33" y="42"/>
                  </a:lnTo>
                  <a:lnTo>
                    <a:pt x="32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5"/>
            <p:cNvSpPr>
              <a:spLocks/>
            </p:cNvSpPr>
            <p:nvPr/>
          </p:nvSpPr>
          <p:spPr bwMode="auto">
            <a:xfrm>
              <a:off x="1320800" y="6035675"/>
              <a:ext cx="28575" cy="38100"/>
            </a:xfrm>
            <a:custGeom>
              <a:avLst/>
              <a:gdLst>
                <a:gd name="T0" fmla="*/ 2147483646 w 36"/>
                <a:gd name="T1" fmla="*/ 2147483646 h 49"/>
                <a:gd name="T2" fmla="*/ 2147483646 w 36"/>
                <a:gd name="T3" fmla="*/ 2147483646 h 49"/>
                <a:gd name="T4" fmla="*/ 2147483646 w 36"/>
                <a:gd name="T5" fmla="*/ 2147483646 h 49"/>
                <a:gd name="T6" fmla="*/ 2147483646 w 36"/>
                <a:gd name="T7" fmla="*/ 2147483646 h 49"/>
                <a:gd name="T8" fmla="*/ 2147483646 w 36"/>
                <a:gd name="T9" fmla="*/ 2147483646 h 49"/>
                <a:gd name="T10" fmla="*/ 2147483646 w 36"/>
                <a:gd name="T11" fmla="*/ 2147483646 h 49"/>
                <a:gd name="T12" fmla="*/ 2147483646 w 36"/>
                <a:gd name="T13" fmla="*/ 2147483646 h 49"/>
                <a:gd name="T14" fmla="*/ 2147483646 w 36"/>
                <a:gd name="T15" fmla="*/ 2147483646 h 49"/>
                <a:gd name="T16" fmla="*/ 2147483646 w 36"/>
                <a:gd name="T17" fmla="*/ 2147483646 h 49"/>
                <a:gd name="T18" fmla="*/ 2147483646 w 36"/>
                <a:gd name="T19" fmla="*/ 2147483646 h 49"/>
                <a:gd name="T20" fmla="*/ 2147483646 w 36"/>
                <a:gd name="T21" fmla="*/ 2147483646 h 49"/>
                <a:gd name="T22" fmla="*/ 2147483646 w 36"/>
                <a:gd name="T23" fmla="*/ 2147483646 h 49"/>
                <a:gd name="T24" fmla="*/ 2147483646 w 36"/>
                <a:gd name="T25" fmla="*/ 2147483646 h 49"/>
                <a:gd name="T26" fmla="*/ 2147483646 w 36"/>
                <a:gd name="T27" fmla="*/ 1880261437 h 49"/>
                <a:gd name="T28" fmla="*/ 2147483646 w 36"/>
                <a:gd name="T29" fmla="*/ 940130718 h 49"/>
                <a:gd name="T30" fmla="*/ 2147483646 w 36"/>
                <a:gd name="T31" fmla="*/ 0 h 49"/>
                <a:gd name="T32" fmla="*/ 2147483646 w 36"/>
                <a:gd name="T33" fmla="*/ 0 h 49"/>
                <a:gd name="T34" fmla="*/ 2147483646 w 36"/>
                <a:gd name="T35" fmla="*/ 940130718 h 49"/>
                <a:gd name="T36" fmla="*/ 2147483646 w 36"/>
                <a:gd name="T37" fmla="*/ 2147483646 h 49"/>
                <a:gd name="T38" fmla="*/ 1000502031 w 36"/>
                <a:gd name="T39" fmla="*/ 2147483646 h 49"/>
                <a:gd name="T40" fmla="*/ 0 w 36"/>
                <a:gd name="T41" fmla="*/ 2147483646 h 49"/>
                <a:gd name="T42" fmla="*/ 1000502031 w 36"/>
                <a:gd name="T43" fmla="*/ 2147483646 h 49"/>
                <a:gd name="T44" fmla="*/ 2147483646 w 36"/>
                <a:gd name="T45" fmla="*/ 2147483646 h 49"/>
                <a:gd name="T46" fmla="*/ 2147483646 w 36"/>
                <a:gd name="T47" fmla="*/ 2147483646 h 49"/>
                <a:gd name="T48" fmla="*/ 2147483646 w 36"/>
                <a:gd name="T49" fmla="*/ 2147483646 h 49"/>
                <a:gd name="T50" fmla="*/ 2147483646 w 36"/>
                <a:gd name="T51" fmla="*/ 2147483646 h 49"/>
                <a:gd name="T52" fmla="*/ 2147483646 w 36"/>
                <a:gd name="T53" fmla="*/ 2147483646 h 49"/>
                <a:gd name="T54" fmla="*/ 2147483646 w 36"/>
                <a:gd name="T55" fmla="*/ 2147483646 h 49"/>
                <a:gd name="T56" fmla="*/ 2147483646 w 36"/>
                <a:gd name="T57" fmla="*/ 2147483646 h 49"/>
                <a:gd name="T58" fmla="*/ 2147483646 w 36"/>
                <a:gd name="T59" fmla="*/ 2147483646 h 49"/>
                <a:gd name="T60" fmla="*/ 2147483646 w 36"/>
                <a:gd name="T61" fmla="*/ 2147483646 h 49"/>
                <a:gd name="T62" fmla="*/ 2147483646 w 36"/>
                <a:gd name="T63" fmla="*/ 2147483646 h 49"/>
                <a:gd name="T64" fmla="*/ 2147483646 w 36"/>
                <a:gd name="T65" fmla="*/ 2147483646 h 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"/>
                <a:gd name="T100" fmla="*/ 0 h 49"/>
                <a:gd name="T101" fmla="*/ 36 w 36"/>
                <a:gd name="T102" fmla="*/ 49 h 4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" h="49">
                  <a:moveTo>
                    <a:pt x="32" y="40"/>
                  </a:moveTo>
                  <a:lnTo>
                    <a:pt x="25" y="39"/>
                  </a:lnTo>
                  <a:lnTo>
                    <a:pt x="20" y="36"/>
                  </a:lnTo>
                  <a:lnTo>
                    <a:pt x="16" y="31"/>
                  </a:lnTo>
                  <a:lnTo>
                    <a:pt x="14" y="24"/>
                  </a:lnTo>
                  <a:lnTo>
                    <a:pt x="16" y="17"/>
                  </a:lnTo>
                  <a:lnTo>
                    <a:pt x="20" y="11"/>
                  </a:lnTo>
                  <a:lnTo>
                    <a:pt x="25" y="8"/>
                  </a:lnTo>
                  <a:lnTo>
                    <a:pt x="32" y="7"/>
                  </a:lnTo>
                  <a:lnTo>
                    <a:pt x="34" y="7"/>
                  </a:lnTo>
                  <a:lnTo>
                    <a:pt x="35" y="7"/>
                  </a:lnTo>
                  <a:lnTo>
                    <a:pt x="36" y="7"/>
                  </a:lnTo>
                  <a:lnTo>
                    <a:pt x="34" y="4"/>
                  </a:lnTo>
                  <a:lnTo>
                    <a:pt x="31" y="2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3" y="2"/>
                  </a:lnTo>
                  <a:lnTo>
                    <a:pt x="7" y="7"/>
                  </a:lnTo>
                  <a:lnTo>
                    <a:pt x="2" y="14"/>
                  </a:lnTo>
                  <a:lnTo>
                    <a:pt x="0" y="24"/>
                  </a:lnTo>
                  <a:lnTo>
                    <a:pt x="2" y="33"/>
                  </a:lnTo>
                  <a:lnTo>
                    <a:pt x="7" y="42"/>
                  </a:lnTo>
                  <a:lnTo>
                    <a:pt x="13" y="47"/>
                  </a:lnTo>
                  <a:lnTo>
                    <a:pt x="21" y="49"/>
                  </a:lnTo>
                  <a:lnTo>
                    <a:pt x="27" y="47"/>
                  </a:lnTo>
                  <a:lnTo>
                    <a:pt x="31" y="46"/>
                  </a:lnTo>
                  <a:lnTo>
                    <a:pt x="34" y="43"/>
                  </a:lnTo>
                  <a:lnTo>
                    <a:pt x="36" y="40"/>
                  </a:lnTo>
                  <a:lnTo>
                    <a:pt x="35" y="40"/>
                  </a:lnTo>
                  <a:lnTo>
                    <a:pt x="34" y="40"/>
                  </a:lnTo>
                  <a:lnTo>
                    <a:pt x="32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6"/>
            <p:cNvSpPr>
              <a:spLocks/>
            </p:cNvSpPr>
            <p:nvPr/>
          </p:nvSpPr>
          <p:spPr bwMode="auto">
            <a:xfrm>
              <a:off x="763588" y="5951538"/>
              <a:ext cx="430213" cy="482600"/>
            </a:xfrm>
            <a:custGeom>
              <a:avLst/>
              <a:gdLst>
                <a:gd name="T0" fmla="*/ 2147483646 w 542"/>
                <a:gd name="T1" fmla="*/ 0 h 607"/>
                <a:gd name="T2" fmla="*/ 2147483646 w 542"/>
                <a:gd name="T3" fmla="*/ 2147483646 h 607"/>
                <a:gd name="T4" fmla="*/ 0 w 542"/>
                <a:gd name="T5" fmla="*/ 2147483646 h 607"/>
                <a:gd name="T6" fmla="*/ 0 w 542"/>
                <a:gd name="T7" fmla="*/ 2147483646 h 607"/>
                <a:gd name="T8" fmla="*/ 2147483646 w 542"/>
                <a:gd name="T9" fmla="*/ 2147483646 h 607"/>
                <a:gd name="T10" fmla="*/ 2147483646 w 542"/>
                <a:gd name="T11" fmla="*/ 2147483646 h 607"/>
                <a:gd name="T12" fmla="*/ 2147483646 w 542"/>
                <a:gd name="T13" fmla="*/ 2147483646 h 607"/>
                <a:gd name="T14" fmla="*/ 2147483646 w 542"/>
                <a:gd name="T15" fmla="*/ 2147483646 h 607"/>
                <a:gd name="T16" fmla="*/ 2147483646 w 542"/>
                <a:gd name="T17" fmla="*/ 2147483646 h 607"/>
                <a:gd name="T18" fmla="*/ 0 w 542"/>
                <a:gd name="T19" fmla="*/ 2147483646 h 607"/>
                <a:gd name="T20" fmla="*/ 0 w 542"/>
                <a:gd name="T21" fmla="*/ 2147483646 h 607"/>
                <a:gd name="T22" fmla="*/ 2147483646 w 542"/>
                <a:gd name="T23" fmla="*/ 2147483646 h 607"/>
                <a:gd name="T24" fmla="*/ 2147483646 w 542"/>
                <a:gd name="T25" fmla="*/ 2147483646 h 607"/>
                <a:gd name="T26" fmla="*/ 2147483646 w 542"/>
                <a:gd name="T27" fmla="*/ 2147483646 h 607"/>
                <a:gd name="T28" fmla="*/ 2147483646 w 542"/>
                <a:gd name="T29" fmla="*/ 2147483646 h 607"/>
                <a:gd name="T30" fmla="*/ 2147483646 w 542"/>
                <a:gd name="T31" fmla="*/ 2147483646 h 607"/>
                <a:gd name="T32" fmla="*/ 2147483646 w 542"/>
                <a:gd name="T33" fmla="*/ 2147483646 h 607"/>
                <a:gd name="T34" fmla="*/ 2147483646 w 542"/>
                <a:gd name="T35" fmla="*/ 2147483646 h 607"/>
                <a:gd name="T36" fmla="*/ 2147483646 w 542"/>
                <a:gd name="T37" fmla="*/ 2147483646 h 607"/>
                <a:gd name="T38" fmla="*/ 2147483646 w 542"/>
                <a:gd name="T39" fmla="*/ 2147483646 h 607"/>
                <a:gd name="T40" fmla="*/ 2147483646 w 542"/>
                <a:gd name="T41" fmla="*/ 2147483646 h 607"/>
                <a:gd name="T42" fmla="*/ 2147483646 w 542"/>
                <a:gd name="T43" fmla="*/ 2147483646 h 607"/>
                <a:gd name="T44" fmla="*/ 2147483646 w 542"/>
                <a:gd name="T45" fmla="*/ 2147483646 h 607"/>
                <a:gd name="T46" fmla="*/ 2147483646 w 542"/>
                <a:gd name="T47" fmla="*/ 2147483646 h 607"/>
                <a:gd name="T48" fmla="*/ 2147483646 w 542"/>
                <a:gd name="T49" fmla="*/ 2147483646 h 607"/>
                <a:gd name="T50" fmla="*/ 2147483646 w 542"/>
                <a:gd name="T51" fmla="*/ 2147483646 h 607"/>
                <a:gd name="T52" fmla="*/ 2147483646 w 542"/>
                <a:gd name="T53" fmla="*/ 2147483646 h 607"/>
                <a:gd name="T54" fmla="*/ 2147483646 w 542"/>
                <a:gd name="T55" fmla="*/ 2147483646 h 607"/>
                <a:gd name="T56" fmla="*/ 2147483646 w 542"/>
                <a:gd name="T57" fmla="*/ 2147483646 h 607"/>
                <a:gd name="T58" fmla="*/ 2147483646 w 542"/>
                <a:gd name="T59" fmla="*/ 2147483646 h 607"/>
                <a:gd name="T60" fmla="*/ 2147483646 w 542"/>
                <a:gd name="T61" fmla="*/ 2147483646 h 607"/>
                <a:gd name="T62" fmla="*/ 2147483646 w 542"/>
                <a:gd name="T63" fmla="*/ 2147483646 h 607"/>
                <a:gd name="T64" fmla="*/ 2147483646 w 542"/>
                <a:gd name="T65" fmla="*/ 2147483646 h 607"/>
                <a:gd name="T66" fmla="*/ 2147483646 w 542"/>
                <a:gd name="T67" fmla="*/ 2147483646 h 607"/>
                <a:gd name="T68" fmla="*/ 2147483646 w 542"/>
                <a:gd name="T69" fmla="*/ 2147483646 h 607"/>
                <a:gd name="T70" fmla="*/ 2147483646 w 542"/>
                <a:gd name="T71" fmla="*/ 2147483646 h 607"/>
                <a:gd name="T72" fmla="*/ 2147483646 w 542"/>
                <a:gd name="T73" fmla="*/ 2147483646 h 607"/>
                <a:gd name="T74" fmla="*/ 2147483646 w 542"/>
                <a:gd name="T75" fmla="*/ 2147483646 h 607"/>
                <a:gd name="T76" fmla="*/ 2147483646 w 542"/>
                <a:gd name="T77" fmla="*/ 2147483646 h 607"/>
                <a:gd name="T78" fmla="*/ 2147483646 w 542"/>
                <a:gd name="T79" fmla="*/ 2147483646 h 607"/>
                <a:gd name="T80" fmla="*/ 2147483646 w 542"/>
                <a:gd name="T81" fmla="*/ 2147483646 h 607"/>
                <a:gd name="T82" fmla="*/ 2147483646 w 542"/>
                <a:gd name="T83" fmla="*/ 2147483646 h 607"/>
                <a:gd name="T84" fmla="*/ 2147483646 w 542"/>
                <a:gd name="T85" fmla="*/ 2147483646 h 607"/>
                <a:gd name="T86" fmla="*/ 2147483646 w 542"/>
                <a:gd name="T87" fmla="*/ 2147483646 h 607"/>
                <a:gd name="T88" fmla="*/ 2147483646 w 542"/>
                <a:gd name="T89" fmla="*/ 0 h 60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42"/>
                <a:gd name="T136" fmla="*/ 0 h 607"/>
                <a:gd name="T137" fmla="*/ 542 w 542"/>
                <a:gd name="T138" fmla="*/ 607 h 60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42" h="607">
                  <a:moveTo>
                    <a:pt x="542" y="0"/>
                  </a:moveTo>
                  <a:lnTo>
                    <a:pt x="377" y="111"/>
                  </a:lnTo>
                  <a:lnTo>
                    <a:pt x="0" y="15"/>
                  </a:lnTo>
                  <a:lnTo>
                    <a:pt x="0" y="33"/>
                  </a:lnTo>
                  <a:lnTo>
                    <a:pt x="377" y="137"/>
                  </a:lnTo>
                  <a:lnTo>
                    <a:pt x="380" y="159"/>
                  </a:lnTo>
                  <a:lnTo>
                    <a:pt x="378" y="187"/>
                  </a:lnTo>
                  <a:lnTo>
                    <a:pt x="375" y="214"/>
                  </a:lnTo>
                  <a:lnTo>
                    <a:pt x="373" y="226"/>
                  </a:lnTo>
                  <a:lnTo>
                    <a:pt x="0" y="112"/>
                  </a:lnTo>
                  <a:lnTo>
                    <a:pt x="0" y="140"/>
                  </a:lnTo>
                  <a:lnTo>
                    <a:pt x="192" y="205"/>
                  </a:lnTo>
                  <a:lnTo>
                    <a:pt x="192" y="607"/>
                  </a:lnTo>
                  <a:lnTo>
                    <a:pt x="220" y="592"/>
                  </a:lnTo>
                  <a:lnTo>
                    <a:pt x="220" y="212"/>
                  </a:lnTo>
                  <a:lnTo>
                    <a:pt x="278" y="229"/>
                  </a:lnTo>
                  <a:lnTo>
                    <a:pt x="278" y="572"/>
                  </a:lnTo>
                  <a:lnTo>
                    <a:pt x="306" y="551"/>
                  </a:lnTo>
                  <a:lnTo>
                    <a:pt x="307" y="239"/>
                  </a:lnTo>
                  <a:lnTo>
                    <a:pt x="341" y="247"/>
                  </a:lnTo>
                  <a:lnTo>
                    <a:pt x="341" y="537"/>
                  </a:lnTo>
                  <a:lnTo>
                    <a:pt x="367" y="525"/>
                  </a:lnTo>
                  <a:lnTo>
                    <a:pt x="367" y="254"/>
                  </a:lnTo>
                  <a:lnTo>
                    <a:pt x="385" y="254"/>
                  </a:lnTo>
                  <a:lnTo>
                    <a:pt x="407" y="245"/>
                  </a:lnTo>
                  <a:lnTo>
                    <a:pt x="431" y="230"/>
                  </a:lnTo>
                  <a:lnTo>
                    <a:pt x="457" y="212"/>
                  </a:lnTo>
                  <a:lnTo>
                    <a:pt x="481" y="191"/>
                  </a:lnTo>
                  <a:lnTo>
                    <a:pt x="501" y="169"/>
                  </a:lnTo>
                  <a:lnTo>
                    <a:pt x="516" y="150"/>
                  </a:lnTo>
                  <a:lnTo>
                    <a:pt x="523" y="134"/>
                  </a:lnTo>
                  <a:lnTo>
                    <a:pt x="516" y="136"/>
                  </a:lnTo>
                  <a:lnTo>
                    <a:pt x="506" y="141"/>
                  </a:lnTo>
                  <a:lnTo>
                    <a:pt x="494" y="152"/>
                  </a:lnTo>
                  <a:lnTo>
                    <a:pt x="478" y="166"/>
                  </a:lnTo>
                  <a:lnTo>
                    <a:pt x="460" y="182"/>
                  </a:lnTo>
                  <a:lnTo>
                    <a:pt x="441" y="197"/>
                  </a:lnTo>
                  <a:lnTo>
                    <a:pt x="420" y="209"/>
                  </a:lnTo>
                  <a:lnTo>
                    <a:pt x="399" y="219"/>
                  </a:lnTo>
                  <a:lnTo>
                    <a:pt x="405" y="194"/>
                  </a:lnTo>
                  <a:lnTo>
                    <a:pt x="405" y="165"/>
                  </a:lnTo>
                  <a:lnTo>
                    <a:pt x="403" y="140"/>
                  </a:lnTo>
                  <a:lnTo>
                    <a:pt x="402" y="130"/>
                  </a:lnTo>
                  <a:lnTo>
                    <a:pt x="534" y="2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67"/>
            <p:cNvSpPr>
              <a:spLocks/>
            </p:cNvSpPr>
            <p:nvPr/>
          </p:nvSpPr>
          <p:spPr bwMode="auto">
            <a:xfrm>
              <a:off x="766763" y="5245100"/>
              <a:ext cx="854075" cy="1593850"/>
            </a:xfrm>
            <a:custGeom>
              <a:avLst/>
              <a:gdLst>
                <a:gd name="T0" fmla="*/ 2147483646 w 1075"/>
                <a:gd name="T1" fmla="*/ 2147483646 h 2008"/>
                <a:gd name="T2" fmla="*/ 2147483646 w 1075"/>
                <a:gd name="T3" fmla="*/ 2147483646 h 2008"/>
                <a:gd name="T4" fmla="*/ 2147483646 w 1075"/>
                <a:gd name="T5" fmla="*/ 2147483646 h 2008"/>
                <a:gd name="T6" fmla="*/ 2147483646 w 1075"/>
                <a:gd name="T7" fmla="*/ 2147483646 h 2008"/>
                <a:gd name="T8" fmla="*/ 2147483646 w 1075"/>
                <a:gd name="T9" fmla="*/ 2147483646 h 2008"/>
                <a:gd name="T10" fmla="*/ 2147483646 w 1075"/>
                <a:gd name="T11" fmla="*/ 2147483646 h 2008"/>
                <a:gd name="T12" fmla="*/ 2147483646 w 1075"/>
                <a:gd name="T13" fmla="*/ 2147483646 h 2008"/>
                <a:gd name="T14" fmla="*/ 2147483646 w 1075"/>
                <a:gd name="T15" fmla="*/ 2147483646 h 2008"/>
                <a:gd name="T16" fmla="*/ 2147483646 w 1075"/>
                <a:gd name="T17" fmla="*/ 2147483646 h 2008"/>
                <a:gd name="T18" fmla="*/ 2147483646 w 1075"/>
                <a:gd name="T19" fmla="*/ 2147483646 h 2008"/>
                <a:gd name="T20" fmla="*/ 2147483646 w 1075"/>
                <a:gd name="T21" fmla="*/ 2147483646 h 2008"/>
                <a:gd name="T22" fmla="*/ 2147483646 w 1075"/>
                <a:gd name="T23" fmla="*/ 2147483646 h 2008"/>
                <a:gd name="T24" fmla="*/ 2147483646 w 1075"/>
                <a:gd name="T25" fmla="*/ 2147483646 h 2008"/>
                <a:gd name="T26" fmla="*/ 2147483646 w 1075"/>
                <a:gd name="T27" fmla="*/ 2147483646 h 2008"/>
                <a:gd name="T28" fmla="*/ 2147483646 w 1075"/>
                <a:gd name="T29" fmla="*/ 2147483646 h 2008"/>
                <a:gd name="T30" fmla="*/ 2147483646 w 1075"/>
                <a:gd name="T31" fmla="*/ 2147483646 h 2008"/>
                <a:gd name="T32" fmla="*/ 2147483646 w 1075"/>
                <a:gd name="T33" fmla="*/ 2147483646 h 2008"/>
                <a:gd name="T34" fmla="*/ 2147483646 w 1075"/>
                <a:gd name="T35" fmla="*/ 2147483646 h 2008"/>
                <a:gd name="T36" fmla="*/ 2147483646 w 1075"/>
                <a:gd name="T37" fmla="*/ 2147483646 h 2008"/>
                <a:gd name="T38" fmla="*/ 2147483646 w 1075"/>
                <a:gd name="T39" fmla="*/ 2147483646 h 2008"/>
                <a:gd name="T40" fmla="*/ 2147483646 w 1075"/>
                <a:gd name="T41" fmla="*/ 2147483646 h 2008"/>
                <a:gd name="T42" fmla="*/ 2147483646 w 1075"/>
                <a:gd name="T43" fmla="*/ 2147483646 h 2008"/>
                <a:gd name="T44" fmla="*/ 2147483646 w 1075"/>
                <a:gd name="T45" fmla="*/ 2147483646 h 2008"/>
                <a:gd name="T46" fmla="*/ 2147483646 w 1075"/>
                <a:gd name="T47" fmla="*/ 2147483646 h 2008"/>
                <a:gd name="T48" fmla="*/ 2147483646 w 1075"/>
                <a:gd name="T49" fmla="*/ 2147483646 h 2008"/>
                <a:gd name="T50" fmla="*/ 2147483646 w 1075"/>
                <a:gd name="T51" fmla="*/ 2147483646 h 2008"/>
                <a:gd name="T52" fmla="*/ 2147483646 w 1075"/>
                <a:gd name="T53" fmla="*/ 2147483646 h 2008"/>
                <a:gd name="T54" fmla="*/ 2147483646 w 1075"/>
                <a:gd name="T55" fmla="*/ 2147483646 h 2008"/>
                <a:gd name="T56" fmla="*/ 2147483646 w 1075"/>
                <a:gd name="T57" fmla="*/ 2147483646 h 2008"/>
                <a:gd name="T58" fmla="*/ 2147483646 w 1075"/>
                <a:gd name="T59" fmla="*/ 2000373825 h 2008"/>
                <a:gd name="T60" fmla="*/ 2147483646 w 1075"/>
                <a:gd name="T61" fmla="*/ 2147483646 h 2008"/>
                <a:gd name="T62" fmla="*/ 2147483646 w 1075"/>
                <a:gd name="T63" fmla="*/ 2147483646 h 2008"/>
                <a:gd name="T64" fmla="*/ 2147483646 w 1075"/>
                <a:gd name="T65" fmla="*/ 2147483646 h 2008"/>
                <a:gd name="T66" fmla="*/ 2147483646 w 1075"/>
                <a:gd name="T67" fmla="*/ 2147483646 h 2008"/>
                <a:gd name="T68" fmla="*/ 2147483646 w 1075"/>
                <a:gd name="T69" fmla="*/ 2147483646 h 2008"/>
                <a:gd name="T70" fmla="*/ 2147483646 w 1075"/>
                <a:gd name="T71" fmla="*/ 2147483646 h 2008"/>
                <a:gd name="T72" fmla="*/ 2147483646 w 1075"/>
                <a:gd name="T73" fmla="*/ 2147483646 h 2008"/>
                <a:gd name="T74" fmla="*/ 2147483646 w 1075"/>
                <a:gd name="T75" fmla="*/ 2147483646 h 2008"/>
                <a:gd name="T76" fmla="*/ 2147483646 w 1075"/>
                <a:gd name="T77" fmla="*/ 2147483646 h 2008"/>
                <a:gd name="T78" fmla="*/ 2147483646 w 1075"/>
                <a:gd name="T79" fmla="*/ 2147483646 h 2008"/>
                <a:gd name="T80" fmla="*/ 2147483646 w 1075"/>
                <a:gd name="T81" fmla="*/ 2147483646 h 2008"/>
                <a:gd name="T82" fmla="*/ 2147483646 w 1075"/>
                <a:gd name="T83" fmla="*/ 2147483646 h 2008"/>
                <a:gd name="T84" fmla="*/ 2147483646 w 1075"/>
                <a:gd name="T85" fmla="*/ 2147483646 h 2008"/>
                <a:gd name="T86" fmla="*/ 2147483646 w 1075"/>
                <a:gd name="T87" fmla="*/ 2147483646 h 2008"/>
                <a:gd name="T88" fmla="*/ 2147483646 w 1075"/>
                <a:gd name="T89" fmla="*/ 2147483646 h 2008"/>
                <a:gd name="T90" fmla="*/ 2147483646 w 1075"/>
                <a:gd name="T91" fmla="*/ 2147483646 h 2008"/>
                <a:gd name="T92" fmla="*/ 2147483646 w 1075"/>
                <a:gd name="T93" fmla="*/ 2147483646 h 2008"/>
                <a:gd name="T94" fmla="*/ 2147483646 w 1075"/>
                <a:gd name="T95" fmla="*/ 2147483646 h 2008"/>
                <a:gd name="T96" fmla="*/ 2147483646 w 1075"/>
                <a:gd name="T97" fmla="*/ 2147483646 h 2008"/>
                <a:gd name="T98" fmla="*/ 2147483646 w 1075"/>
                <a:gd name="T99" fmla="*/ 2147483646 h 2008"/>
                <a:gd name="T100" fmla="*/ 2147483646 w 1075"/>
                <a:gd name="T101" fmla="*/ 2147483646 h 2008"/>
                <a:gd name="T102" fmla="*/ 2147483646 w 1075"/>
                <a:gd name="T103" fmla="*/ 2147483646 h 2008"/>
                <a:gd name="T104" fmla="*/ 2147483646 w 1075"/>
                <a:gd name="T105" fmla="*/ 2147483646 h 2008"/>
                <a:gd name="T106" fmla="*/ 2147483646 w 1075"/>
                <a:gd name="T107" fmla="*/ 2147483646 h 2008"/>
                <a:gd name="T108" fmla="*/ 2147483646 w 1075"/>
                <a:gd name="T109" fmla="*/ 2147483646 h 2008"/>
                <a:gd name="T110" fmla="*/ 2147483646 w 1075"/>
                <a:gd name="T111" fmla="*/ 2147483646 h 2008"/>
                <a:gd name="T112" fmla="*/ 2147483646 w 1075"/>
                <a:gd name="T113" fmla="*/ 2147483646 h 200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75"/>
                <a:gd name="T172" fmla="*/ 0 h 2008"/>
                <a:gd name="T173" fmla="*/ 1075 w 1075"/>
                <a:gd name="T174" fmla="*/ 2008 h 200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75" h="2008">
                  <a:moveTo>
                    <a:pt x="122" y="2008"/>
                  </a:moveTo>
                  <a:lnTo>
                    <a:pt x="164" y="2008"/>
                  </a:lnTo>
                  <a:lnTo>
                    <a:pt x="175" y="1976"/>
                  </a:lnTo>
                  <a:lnTo>
                    <a:pt x="189" y="1938"/>
                  </a:lnTo>
                  <a:lnTo>
                    <a:pt x="203" y="1898"/>
                  </a:lnTo>
                  <a:lnTo>
                    <a:pt x="218" y="1856"/>
                  </a:lnTo>
                  <a:lnTo>
                    <a:pt x="235" y="1816"/>
                  </a:lnTo>
                  <a:lnTo>
                    <a:pt x="251" y="1779"/>
                  </a:lnTo>
                  <a:lnTo>
                    <a:pt x="268" y="1747"/>
                  </a:lnTo>
                  <a:lnTo>
                    <a:pt x="285" y="1723"/>
                  </a:lnTo>
                  <a:lnTo>
                    <a:pt x="290" y="1717"/>
                  </a:lnTo>
                  <a:lnTo>
                    <a:pt x="301" y="1708"/>
                  </a:lnTo>
                  <a:lnTo>
                    <a:pt x="317" y="1692"/>
                  </a:lnTo>
                  <a:lnTo>
                    <a:pt x="333" y="1677"/>
                  </a:lnTo>
                  <a:lnTo>
                    <a:pt x="350" y="1660"/>
                  </a:lnTo>
                  <a:lnTo>
                    <a:pt x="364" y="1648"/>
                  </a:lnTo>
                  <a:lnTo>
                    <a:pt x="374" y="1638"/>
                  </a:lnTo>
                  <a:lnTo>
                    <a:pt x="378" y="1634"/>
                  </a:lnTo>
                  <a:lnTo>
                    <a:pt x="697" y="1412"/>
                  </a:lnTo>
                  <a:lnTo>
                    <a:pt x="813" y="1371"/>
                  </a:lnTo>
                  <a:lnTo>
                    <a:pt x="828" y="1370"/>
                  </a:lnTo>
                  <a:lnTo>
                    <a:pt x="845" y="1369"/>
                  </a:lnTo>
                  <a:lnTo>
                    <a:pt x="863" y="1367"/>
                  </a:lnTo>
                  <a:lnTo>
                    <a:pt x="881" y="1367"/>
                  </a:lnTo>
                  <a:lnTo>
                    <a:pt x="900" y="1366"/>
                  </a:lnTo>
                  <a:lnTo>
                    <a:pt x="918" y="1366"/>
                  </a:lnTo>
                  <a:lnTo>
                    <a:pt x="938" y="1366"/>
                  </a:lnTo>
                  <a:lnTo>
                    <a:pt x="956" y="1366"/>
                  </a:lnTo>
                  <a:lnTo>
                    <a:pt x="972" y="1366"/>
                  </a:lnTo>
                  <a:lnTo>
                    <a:pt x="988" y="1366"/>
                  </a:lnTo>
                  <a:lnTo>
                    <a:pt x="1002" y="1366"/>
                  </a:lnTo>
                  <a:lnTo>
                    <a:pt x="1014" y="1366"/>
                  </a:lnTo>
                  <a:lnTo>
                    <a:pt x="1025" y="1366"/>
                  </a:lnTo>
                  <a:lnTo>
                    <a:pt x="1032" y="1366"/>
                  </a:lnTo>
                  <a:lnTo>
                    <a:pt x="1038" y="1364"/>
                  </a:lnTo>
                  <a:lnTo>
                    <a:pt x="1039" y="1364"/>
                  </a:lnTo>
                  <a:lnTo>
                    <a:pt x="1025" y="1357"/>
                  </a:lnTo>
                  <a:lnTo>
                    <a:pt x="1003" y="1352"/>
                  </a:lnTo>
                  <a:lnTo>
                    <a:pt x="975" y="1348"/>
                  </a:lnTo>
                  <a:lnTo>
                    <a:pt x="946" y="1344"/>
                  </a:lnTo>
                  <a:lnTo>
                    <a:pt x="917" y="1341"/>
                  </a:lnTo>
                  <a:lnTo>
                    <a:pt x="893" y="1339"/>
                  </a:lnTo>
                  <a:lnTo>
                    <a:pt x="877" y="1338"/>
                  </a:lnTo>
                  <a:lnTo>
                    <a:pt x="870" y="1338"/>
                  </a:lnTo>
                  <a:lnTo>
                    <a:pt x="846" y="1337"/>
                  </a:lnTo>
                  <a:lnTo>
                    <a:pt x="821" y="1338"/>
                  </a:lnTo>
                  <a:lnTo>
                    <a:pt x="796" y="1342"/>
                  </a:lnTo>
                  <a:lnTo>
                    <a:pt x="771" y="1348"/>
                  </a:lnTo>
                  <a:lnTo>
                    <a:pt x="746" y="1355"/>
                  </a:lnTo>
                  <a:lnTo>
                    <a:pt x="722" y="1363"/>
                  </a:lnTo>
                  <a:lnTo>
                    <a:pt x="699" y="1373"/>
                  </a:lnTo>
                  <a:lnTo>
                    <a:pt x="678" y="1384"/>
                  </a:lnTo>
                  <a:lnTo>
                    <a:pt x="354" y="1608"/>
                  </a:lnTo>
                  <a:lnTo>
                    <a:pt x="329" y="1627"/>
                  </a:lnTo>
                  <a:lnTo>
                    <a:pt x="307" y="1647"/>
                  </a:lnTo>
                  <a:lnTo>
                    <a:pt x="288" y="1665"/>
                  </a:lnTo>
                  <a:lnTo>
                    <a:pt x="271" y="1681"/>
                  </a:lnTo>
                  <a:lnTo>
                    <a:pt x="256" y="1699"/>
                  </a:lnTo>
                  <a:lnTo>
                    <a:pt x="243" y="1717"/>
                  </a:lnTo>
                  <a:lnTo>
                    <a:pt x="231" y="1737"/>
                  </a:lnTo>
                  <a:lnTo>
                    <a:pt x="219" y="1758"/>
                  </a:lnTo>
                  <a:lnTo>
                    <a:pt x="153" y="1936"/>
                  </a:lnTo>
                  <a:lnTo>
                    <a:pt x="135" y="1926"/>
                  </a:lnTo>
                  <a:lnTo>
                    <a:pt x="118" y="1916"/>
                  </a:lnTo>
                  <a:lnTo>
                    <a:pt x="103" y="1906"/>
                  </a:lnTo>
                  <a:lnTo>
                    <a:pt x="90" y="1897"/>
                  </a:lnTo>
                  <a:lnTo>
                    <a:pt x="78" y="1886"/>
                  </a:lnTo>
                  <a:lnTo>
                    <a:pt x="67" y="1872"/>
                  </a:lnTo>
                  <a:lnTo>
                    <a:pt x="54" y="1858"/>
                  </a:lnTo>
                  <a:lnTo>
                    <a:pt x="43" y="1842"/>
                  </a:lnTo>
                  <a:lnTo>
                    <a:pt x="36" y="1799"/>
                  </a:lnTo>
                  <a:lnTo>
                    <a:pt x="37" y="1755"/>
                  </a:lnTo>
                  <a:lnTo>
                    <a:pt x="46" y="1710"/>
                  </a:lnTo>
                  <a:lnTo>
                    <a:pt x="60" y="1672"/>
                  </a:lnTo>
                  <a:lnTo>
                    <a:pt x="75" y="1644"/>
                  </a:lnTo>
                  <a:lnTo>
                    <a:pt x="92" y="1621"/>
                  </a:lnTo>
                  <a:lnTo>
                    <a:pt x="111" y="1605"/>
                  </a:lnTo>
                  <a:lnTo>
                    <a:pt x="131" y="1590"/>
                  </a:lnTo>
                  <a:lnTo>
                    <a:pt x="151" y="1577"/>
                  </a:lnTo>
                  <a:lnTo>
                    <a:pt x="172" y="1566"/>
                  </a:lnTo>
                  <a:lnTo>
                    <a:pt x="192" y="1556"/>
                  </a:lnTo>
                  <a:lnTo>
                    <a:pt x="213" y="1545"/>
                  </a:lnTo>
                  <a:lnTo>
                    <a:pt x="217" y="1544"/>
                  </a:lnTo>
                  <a:lnTo>
                    <a:pt x="229" y="1537"/>
                  </a:lnTo>
                  <a:lnTo>
                    <a:pt x="247" y="1528"/>
                  </a:lnTo>
                  <a:lnTo>
                    <a:pt x="272" y="1516"/>
                  </a:lnTo>
                  <a:lnTo>
                    <a:pt x="301" y="1502"/>
                  </a:lnTo>
                  <a:lnTo>
                    <a:pt x="333" y="1485"/>
                  </a:lnTo>
                  <a:lnTo>
                    <a:pt x="369" y="1469"/>
                  </a:lnTo>
                  <a:lnTo>
                    <a:pt x="406" y="1451"/>
                  </a:lnTo>
                  <a:lnTo>
                    <a:pt x="443" y="1431"/>
                  </a:lnTo>
                  <a:lnTo>
                    <a:pt x="481" y="1413"/>
                  </a:lnTo>
                  <a:lnTo>
                    <a:pt x="515" y="1396"/>
                  </a:lnTo>
                  <a:lnTo>
                    <a:pt x="547" y="1380"/>
                  </a:lnTo>
                  <a:lnTo>
                    <a:pt x="576" y="1366"/>
                  </a:lnTo>
                  <a:lnTo>
                    <a:pt x="600" y="1355"/>
                  </a:lnTo>
                  <a:lnTo>
                    <a:pt x="620" y="1345"/>
                  </a:lnTo>
                  <a:lnTo>
                    <a:pt x="631" y="1339"/>
                  </a:lnTo>
                  <a:lnTo>
                    <a:pt x="647" y="1332"/>
                  </a:lnTo>
                  <a:lnTo>
                    <a:pt x="667" y="1327"/>
                  </a:lnTo>
                  <a:lnTo>
                    <a:pt x="686" y="1323"/>
                  </a:lnTo>
                  <a:lnTo>
                    <a:pt x="704" y="1319"/>
                  </a:lnTo>
                  <a:lnTo>
                    <a:pt x="721" y="1317"/>
                  </a:lnTo>
                  <a:lnTo>
                    <a:pt x="735" y="1314"/>
                  </a:lnTo>
                  <a:lnTo>
                    <a:pt x="745" y="1313"/>
                  </a:lnTo>
                  <a:lnTo>
                    <a:pt x="747" y="1312"/>
                  </a:lnTo>
                  <a:lnTo>
                    <a:pt x="738" y="1305"/>
                  </a:lnTo>
                  <a:lnTo>
                    <a:pt x="727" y="1299"/>
                  </a:lnTo>
                  <a:lnTo>
                    <a:pt x="714" y="1298"/>
                  </a:lnTo>
                  <a:lnTo>
                    <a:pt x="702" y="1298"/>
                  </a:lnTo>
                  <a:lnTo>
                    <a:pt x="689" y="1299"/>
                  </a:lnTo>
                  <a:lnTo>
                    <a:pt x="677" y="1300"/>
                  </a:lnTo>
                  <a:lnTo>
                    <a:pt x="664" y="1303"/>
                  </a:lnTo>
                  <a:lnTo>
                    <a:pt x="652" y="1303"/>
                  </a:lnTo>
                  <a:lnTo>
                    <a:pt x="658" y="1249"/>
                  </a:lnTo>
                  <a:lnTo>
                    <a:pt x="660" y="1241"/>
                  </a:lnTo>
                  <a:lnTo>
                    <a:pt x="663" y="1234"/>
                  </a:lnTo>
                  <a:lnTo>
                    <a:pt x="667" y="1228"/>
                  </a:lnTo>
                  <a:lnTo>
                    <a:pt x="675" y="1227"/>
                  </a:lnTo>
                  <a:lnTo>
                    <a:pt x="681" y="1235"/>
                  </a:lnTo>
                  <a:lnTo>
                    <a:pt x="688" y="1243"/>
                  </a:lnTo>
                  <a:lnTo>
                    <a:pt x="696" y="1249"/>
                  </a:lnTo>
                  <a:lnTo>
                    <a:pt x="703" y="1255"/>
                  </a:lnTo>
                  <a:lnTo>
                    <a:pt x="711" y="1259"/>
                  </a:lnTo>
                  <a:lnTo>
                    <a:pt x="721" y="1262"/>
                  </a:lnTo>
                  <a:lnTo>
                    <a:pt x="729" y="1263"/>
                  </a:lnTo>
                  <a:lnTo>
                    <a:pt x="739" y="1263"/>
                  </a:lnTo>
                  <a:lnTo>
                    <a:pt x="761" y="1266"/>
                  </a:lnTo>
                  <a:lnTo>
                    <a:pt x="784" y="1267"/>
                  </a:lnTo>
                  <a:lnTo>
                    <a:pt x="806" y="1267"/>
                  </a:lnTo>
                  <a:lnTo>
                    <a:pt x="829" y="1266"/>
                  </a:lnTo>
                  <a:lnTo>
                    <a:pt x="853" y="1263"/>
                  </a:lnTo>
                  <a:lnTo>
                    <a:pt x="877" y="1260"/>
                  </a:lnTo>
                  <a:lnTo>
                    <a:pt x="899" y="1257"/>
                  </a:lnTo>
                  <a:lnTo>
                    <a:pt x="922" y="1255"/>
                  </a:lnTo>
                  <a:lnTo>
                    <a:pt x="945" y="1252"/>
                  </a:lnTo>
                  <a:lnTo>
                    <a:pt x="967" y="1249"/>
                  </a:lnTo>
                  <a:lnTo>
                    <a:pt x="988" y="1249"/>
                  </a:lnTo>
                  <a:lnTo>
                    <a:pt x="1007" y="1249"/>
                  </a:lnTo>
                  <a:lnTo>
                    <a:pt x="1027" y="1252"/>
                  </a:lnTo>
                  <a:lnTo>
                    <a:pt x="1043" y="1256"/>
                  </a:lnTo>
                  <a:lnTo>
                    <a:pt x="1059" y="1262"/>
                  </a:lnTo>
                  <a:lnTo>
                    <a:pt x="1072" y="1271"/>
                  </a:lnTo>
                  <a:lnTo>
                    <a:pt x="1074" y="1271"/>
                  </a:lnTo>
                  <a:lnTo>
                    <a:pt x="1075" y="1269"/>
                  </a:lnTo>
                  <a:lnTo>
                    <a:pt x="1075" y="1264"/>
                  </a:lnTo>
                  <a:lnTo>
                    <a:pt x="1074" y="1259"/>
                  </a:lnTo>
                  <a:lnTo>
                    <a:pt x="1071" y="1253"/>
                  </a:lnTo>
                  <a:lnTo>
                    <a:pt x="1067" y="1245"/>
                  </a:lnTo>
                  <a:lnTo>
                    <a:pt x="1060" y="1238"/>
                  </a:lnTo>
                  <a:lnTo>
                    <a:pt x="1050" y="1231"/>
                  </a:lnTo>
                  <a:lnTo>
                    <a:pt x="1039" y="1224"/>
                  </a:lnTo>
                  <a:lnTo>
                    <a:pt x="1024" y="1218"/>
                  </a:lnTo>
                  <a:lnTo>
                    <a:pt x="1006" y="1214"/>
                  </a:lnTo>
                  <a:lnTo>
                    <a:pt x="982" y="1213"/>
                  </a:lnTo>
                  <a:lnTo>
                    <a:pt x="956" y="1213"/>
                  </a:lnTo>
                  <a:lnTo>
                    <a:pt x="925" y="1216"/>
                  </a:lnTo>
                  <a:lnTo>
                    <a:pt x="889" y="1221"/>
                  </a:lnTo>
                  <a:lnTo>
                    <a:pt x="849" y="1231"/>
                  </a:lnTo>
                  <a:lnTo>
                    <a:pt x="827" y="1235"/>
                  </a:lnTo>
                  <a:lnTo>
                    <a:pt x="806" y="1237"/>
                  </a:lnTo>
                  <a:lnTo>
                    <a:pt x="786" y="1237"/>
                  </a:lnTo>
                  <a:lnTo>
                    <a:pt x="768" y="1235"/>
                  </a:lnTo>
                  <a:lnTo>
                    <a:pt x="750" y="1232"/>
                  </a:lnTo>
                  <a:lnTo>
                    <a:pt x="735" y="1230"/>
                  </a:lnTo>
                  <a:lnTo>
                    <a:pt x="721" y="1225"/>
                  </a:lnTo>
                  <a:lnTo>
                    <a:pt x="708" y="1223"/>
                  </a:lnTo>
                  <a:lnTo>
                    <a:pt x="703" y="1214"/>
                  </a:lnTo>
                  <a:lnTo>
                    <a:pt x="689" y="1193"/>
                  </a:lnTo>
                  <a:lnTo>
                    <a:pt x="675" y="1166"/>
                  </a:lnTo>
                  <a:lnTo>
                    <a:pt x="671" y="1138"/>
                  </a:lnTo>
                  <a:lnTo>
                    <a:pt x="711" y="579"/>
                  </a:lnTo>
                  <a:lnTo>
                    <a:pt x="721" y="546"/>
                  </a:lnTo>
                  <a:lnTo>
                    <a:pt x="738" y="518"/>
                  </a:lnTo>
                  <a:lnTo>
                    <a:pt x="761" y="496"/>
                  </a:lnTo>
                  <a:lnTo>
                    <a:pt x="788" y="478"/>
                  </a:lnTo>
                  <a:lnTo>
                    <a:pt x="817" y="464"/>
                  </a:lnTo>
                  <a:lnTo>
                    <a:pt x="849" y="453"/>
                  </a:lnTo>
                  <a:lnTo>
                    <a:pt x="879" y="444"/>
                  </a:lnTo>
                  <a:lnTo>
                    <a:pt x="909" y="436"/>
                  </a:lnTo>
                  <a:lnTo>
                    <a:pt x="903" y="414"/>
                  </a:lnTo>
                  <a:lnTo>
                    <a:pt x="896" y="393"/>
                  </a:lnTo>
                  <a:lnTo>
                    <a:pt x="889" y="372"/>
                  </a:lnTo>
                  <a:lnTo>
                    <a:pt x="886" y="350"/>
                  </a:lnTo>
                  <a:lnTo>
                    <a:pt x="890" y="351"/>
                  </a:lnTo>
                  <a:lnTo>
                    <a:pt x="896" y="354"/>
                  </a:lnTo>
                  <a:lnTo>
                    <a:pt x="904" y="360"/>
                  </a:lnTo>
                  <a:lnTo>
                    <a:pt x="913" y="364"/>
                  </a:lnTo>
                  <a:lnTo>
                    <a:pt x="922" y="369"/>
                  </a:lnTo>
                  <a:lnTo>
                    <a:pt x="931" y="374"/>
                  </a:lnTo>
                  <a:lnTo>
                    <a:pt x="939" y="378"/>
                  </a:lnTo>
                  <a:lnTo>
                    <a:pt x="946" y="379"/>
                  </a:lnTo>
                  <a:lnTo>
                    <a:pt x="954" y="360"/>
                  </a:lnTo>
                  <a:lnTo>
                    <a:pt x="968" y="330"/>
                  </a:lnTo>
                  <a:lnTo>
                    <a:pt x="984" y="297"/>
                  </a:lnTo>
                  <a:lnTo>
                    <a:pt x="1002" y="261"/>
                  </a:lnTo>
                  <a:lnTo>
                    <a:pt x="1017" y="228"/>
                  </a:lnTo>
                  <a:lnTo>
                    <a:pt x="1031" y="198"/>
                  </a:lnTo>
                  <a:lnTo>
                    <a:pt x="1039" y="179"/>
                  </a:lnTo>
                  <a:lnTo>
                    <a:pt x="1043" y="172"/>
                  </a:lnTo>
                  <a:lnTo>
                    <a:pt x="1054" y="141"/>
                  </a:lnTo>
                  <a:lnTo>
                    <a:pt x="1061" y="108"/>
                  </a:lnTo>
                  <a:lnTo>
                    <a:pt x="1061" y="75"/>
                  </a:lnTo>
                  <a:lnTo>
                    <a:pt x="1050" y="43"/>
                  </a:lnTo>
                  <a:lnTo>
                    <a:pt x="1045" y="36"/>
                  </a:lnTo>
                  <a:lnTo>
                    <a:pt x="1039" y="28"/>
                  </a:lnTo>
                  <a:lnTo>
                    <a:pt x="1032" y="21"/>
                  </a:lnTo>
                  <a:lnTo>
                    <a:pt x="1027" y="14"/>
                  </a:lnTo>
                  <a:lnTo>
                    <a:pt x="1018" y="8"/>
                  </a:lnTo>
                  <a:lnTo>
                    <a:pt x="1011" y="4"/>
                  </a:lnTo>
                  <a:lnTo>
                    <a:pt x="1003" y="1"/>
                  </a:lnTo>
                  <a:lnTo>
                    <a:pt x="993" y="0"/>
                  </a:lnTo>
                  <a:lnTo>
                    <a:pt x="995" y="11"/>
                  </a:lnTo>
                  <a:lnTo>
                    <a:pt x="1004" y="18"/>
                  </a:lnTo>
                  <a:lnTo>
                    <a:pt x="1017" y="25"/>
                  </a:lnTo>
                  <a:lnTo>
                    <a:pt x="1027" y="33"/>
                  </a:lnTo>
                  <a:lnTo>
                    <a:pt x="1035" y="64"/>
                  </a:lnTo>
                  <a:lnTo>
                    <a:pt x="1034" y="97"/>
                  </a:lnTo>
                  <a:lnTo>
                    <a:pt x="1025" y="128"/>
                  </a:lnTo>
                  <a:lnTo>
                    <a:pt x="1013" y="157"/>
                  </a:lnTo>
                  <a:lnTo>
                    <a:pt x="1010" y="165"/>
                  </a:lnTo>
                  <a:lnTo>
                    <a:pt x="1002" y="185"/>
                  </a:lnTo>
                  <a:lnTo>
                    <a:pt x="989" y="214"/>
                  </a:lnTo>
                  <a:lnTo>
                    <a:pt x="975" y="247"/>
                  </a:lnTo>
                  <a:lnTo>
                    <a:pt x="960" y="282"/>
                  </a:lnTo>
                  <a:lnTo>
                    <a:pt x="946" y="312"/>
                  </a:lnTo>
                  <a:lnTo>
                    <a:pt x="936" y="336"/>
                  </a:lnTo>
                  <a:lnTo>
                    <a:pt x="929" y="347"/>
                  </a:lnTo>
                  <a:lnTo>
                    <a:pt x="922" y="344"/>
                  </a:lnTo>
                  <a:lnTo>
                    <a:pt x="914" y="342"/>
                  </a:lnTo>
                  <a:lnTo>
                    <a:pt x="907" y="339"/>
                  </a:lnTo>
                  <a:lnTo>
                    <a:pt x="899" y="336"/>
                  </a:lnTo>
                  <a:lnTo>
                    <a:pt x="890" y="333"/>
                  </a:lnTo>
                  <a:lnTo>
                    <a:pt x="884" y="332"/>
                  </a:lnTo>
                  <a:lnTo>
                    <a:pt x="877" y="330"/>
                  </a:lnTo>
                  <a:lnTo>
                    <a:pt x="870" y="329"/>
                  </a:lnTo>
                  <a:lnTo>
                    <a:pt x="868" y="353"/>
                  </a:lnTo>
                  <a:lnTo>
                    <a:pt x="872" y="375"/>
                  </a:lnTo>
                  <a:lnTo>
                    <a:pt x="877" y="399"/>
                  </a:lnTo>
                  <a:lnTo>
                    <a:pt x="878" y="421"/>
                  </a:lnTo>
                  <a:lnTo>
                    <a:pt x="859" y="422"/>
                  </a:lnTo>
                  <a:lnTo>
                    <a:pt x="839" y="426"/>
                  </a:lnTo>
                  <a:lnTo>
                    <a:pt x="821" y="433"/>
                  </a:lnTo>
                  <a:lnTo>
                    <a:pt x="802" y="442"/>
                  </a:lnTo>
                  <a:lnTo>
                    <a:pt x="784" y="451"/>
                  </a:lnTo>
                  <a:lnTo>
                    <a:pt x="767" y="462"/>
                  </a:lnTo>
                  <a:lnTo>
                    <a:pt x="752" y="475"/>
                  </a:lnTo>
                  <a:lnTo>
                    <a:pt x="738" y="488"/>
                  </a:lnTo>
                  <a:lnTo>
                    <a:pt x="740" y="483"/>
                  </a:lnTo>
                  <a:lnTo>
                    <a:pt x="750" y="471"/>
                  </a:lnTo>
                  <a:lnTo>
                    <a:pt x="763" y="453"/>
                  </a:lnTo>
                  <a:lnTo>
                    <a:pt x="781" y="429"/>
                  </a:lnTo>
                  <a:lnTo>
                    <a:pt x="802" y="400"/>
                  </a:lnTo>
                  <a:lnTo>
                    <a:pt x="825" y="367"/>
                  </a:lnTo>
                  <a:lnTo>
                    <a:pt x="850" y="332"/>
                  </a:lnTo>
                  <a:lnTo>
                    <a:pt x="875" y="294"/>
                  </a:lnTo>
                  <a:lnTo>
                    <a:pt x="900" y="257"/>
                  </a:lnTo>
                  <a:lnTo>
                    <a:pt x="925" y="219"/>
                  </a:lnTo>
                  <a:lnTo>
                    <a:pt x="949" y="183"/>
                  </a:lnTo>
                  <a:lnTo>
                    <a:pt x="970" y="150"/>
                  </a:lnTo>
                  <a:lnTo>
                    <a:pt x="988" y="119"/>
                  </a:lnTo>
                  <a:lnTo>
                    <a:pt x="1000" y="93"/>
                  </a:lnTo>
                  <a:lnTo>
                    <a:pt x="1010" y="72"/>
                  </a:lnTo>
                  <a:lnTo>
                    <a:pt x="1013" y="57"/>
                  </a:lnTo>
                  <a:lnTo>
                    <a:pt x="1004" y="40"/>
                  </a:lnTo>
                  <a:lnTo>
                    <a:pt x="996" y="29"/>
                  </a:lnTo>
                  <a:lnTo>
                    <a:pt x="985" y="25"/>
                  </a:lnTo>
                  <a:lnTo>
                    <a:pt x="972" y="28"/>
                  </a:lnTo>
                  <a:lnTo>
                    <a:pt x="981" y="34"/>
                  </a:lnTo>
                  <a:lnTo>
                    <a:pt x="986" y="41"/>
                  </a:lnTo>
                  <a:lnTo>
                    <a:pt x="989" y="48"/>
                  </a:lnTo>
                  <a:lnTo>
                    <a:pt x="993" y="57"/>
                  </a:lnTo>
                  <a:lnTo>
                    <a:pt x="989" y="72"/>
                  </a:lnTo>
                  <a:lnTo>
                    <a:pt x="981" y="93"/>
                  </a:lnTo>
                  <a:lnTo>
                    <a:pt x="967" y="118"/>
                  </a:lnTo>
                  <a:lnTo>
                    <a:pt x="950" y="146"/>
                  </a:lnTo>
                  <a:lnTo>
                    <a:pt x="931" y="178"/>
                  </a:lnTo>
                  <a:lnTo>
                    <a:pt x="909" y="210"/>
                  </a:lnTo>
                  <a:lnTo>
                    <a:pt x="886" y="244"/>
                  </a:lnTo>
                  <a:lnTo>
                    <a:pt x="863" y="278"/>
                  </a:lnTo>
                  <a:lnTo>
                    <a:pt x="839" y="311"/>
                  </a:lnTo>
                  <a:lnTo>
                    <a:pt x="815" y="342"/>
                  </a:lnTo>
                  <a:lnTo>
                    <a:pt x="795" y="371"/>
                  </a:lnTo>
                  <a:lnTo>
                    <a:pt x="775" y="397"/>
                  </a:lnTo>
                  <a:lnTo>
                    <a:pt x="760" y="418"/>
                  </a:lnTo>
                  <a:lnTo>
                    <a:pt x="747" y="435"/>
                  </a:lnTo>
                  <a:lnTo>
                    <a:pt x="739" y="444"/>
                  </a:lnTo>
                  <a:lnTo>
                    <a:pt x="736" y="449"/>
                  </a:lnTo>
                  <a:lnTo>
                    <a:pt x="732" y="435"/>
                  </a:lnTo>
                  <a:lnTo>
                    <a:pt x="725" y="412"/>
                  </a:lnTo>
                  <a:lnTo>
                    <a:pt x="715" y="386"/>
                  </a:lnTo>
                  <a:lnTo>
                    <a:pt x="706" y="357"/>
                  </a:lnTo>
                  <a:lnTo>
                    <a:pt x="695" y="329"/>
                  </a:lnTo>
                  <a:lnTo>
                    <a:pt x="685" y="307"/>
                  </a:lnTo>
                  <a:lnTo>
                    <a:pt x="678" y="293"/>
                  </a:lnTo>
                  <a:lnTo>
                    <a:pt x="674" y="289"/>
                  </a:lnTo>
                  <a:lnTo>
                    <a:pt x="683" y="330"/>
                  </a:lnTo>
                  <a:lnTo>
                    <a:pt x="693" y="376"/>
                  </a:lnTo>
                  <a:lnTo>
                    <a:pt x="700" y="422"/>
                  </a:lnTo>
                  <a:lnTo>
                    <a:pt x="706" y="464"/>
                  </a:lnTo>
                  <a:lnTo>
                    <a:pt x="699" y="451"/>
                  </a:lnTo>
                  <a:lnTo>
                    <a:pt x="690" y="439"/>
                  </a:lnTo>
                  <a:lnTo>
                    <a:pt x="682" y="426"/>
                  </a:lnTo>
                  <a:lnTo>
                    <a:pt x="674" y="414"/>
                  </a:lnTo>
                  <a:lnTo>
                    <a:pt x="664" y="404"/>
                  </a:lnTo>
                  <a:lnTo>
                    <a:pt x="654" y="396"/>
                  </a:lnTo>
                  <a:lnTo>
                    <a:pt x="645" y="389"/>
                  </a:lnTo>
                  <a:lnTo>
                    <a:pt x="633" y="386"/>
                  </a:lnTo>
                  <a:lnTo>
                    <a:pt x="635" y="389"/>
                  </a:lnTo>
                  <a:lnTo>
                    <a:pt x="640" y="397"/>
                  </a:lnTo>
                  <a:lnTo>
                    <a:pt x="652" y="410"/>
                  </a:lnTo>
                  <a:lnTo>
                    <a:pt x="664" y="425"/>
                  </a:lnTo>
                  <a:lnTo>
                    <a:pt x="678" y="444"/>
                  </a:lnTo>
                  <a:lnTo>
                    <a:pt x="692" y="467"/>
                  </a:lnTo>
                  <a:lnTo>
                    <a:pt x="703" y="489"/>
                  </a:lnTo>
                  <a:lnTo>
                    <a:pt x="710" y="514"/>
                  </a:lnTo>
                  <a:lnTo>
                    <a:pt x="704" y="525"/>
                  </a:lnTo>
                  <a:lnTo>
                    <a:pt x="699" y="539"/>
                  </a:lnTo>
                  <a:lnTo>
                    <a:pt x="693" y="551"/>
                  </a:lnTo>
                  <a:lnTo>
                    <a:pt x="692" y="560"/>
                  </a:lnTo>
                  <a:lnTo>
                    <a:pt x="688" y="593"/>
                  </a:lnTo>
                  <a:lnTo>
                    <a:pt x="681" y="654"/>
                  </a:lnTo>
                  <a:lnTo>
                    <a:pt x="674" y="732"/>
                  </a:lnTo>
                  <a:lnTo>
                    <a:pt x="667" y="817"/>
                  </a:lnTo>
                  <a:lnTo>
                    <a:pt x="661" y="900"/>
                  </a:lnTo>
                  <a:lnTo>
                    <a:pt x="656" y="973"/>
                  </a:lnTo>
                  <a:lnTo>
                    <a:pt x="652" y="1021"/>
                  </a:lnTo>
                  <a:lnTo>
                    <a:pt x="650" y="1041"/>
                  </a:lnTo>
                  <a:lnTo>
                    <a:pt x="647" y="1080"/>
                  </a:lnTo>
                  <a:lnTo>
                    <a:pt x="647" y="1117"/>
                  </a:lnTo>
                  <a:lnTo>
                    <a:pt x="650" y="1155"/>
                  </a:lnTo>
                  <a:lnTo>
                    <a:pt x="656" y="1189"/>
                  </a:lnTo>
                  <a:lnTo>
                    <a:pt x="653" y="1191"/>
                  </a:lnTo>
                  <a:lnTo>
                    <a:pt x="647" y="1193"/>
                  </a:lnTo>
                  <a:lnTo>
                    <a:pt x="638" y="1198"/>
                  </a:lnTo>
                  <a:lnTo>
                    <a:pt x="625" y="1200"/>
                  </a:lnTo>
                  <a:lnTo>
                    <a:pt x="611" y="1200"/>
                  </a:lnTo>
                  <a:lnTo>
                    <a:pt x="596" y="1198"/>
                  </a:lnTo>
                  <a:lnTo>
                    <a:pt x="579" y="1191"/>
                  </a:lnTo>
                  <a:lnTo>
                    <a:pt x="563" y="1177"/>
                  </a:lnTo>
                  <a:lnTo>
                    <a:pt x="575" y="902"/>
                  </a:lnTo>
                  <a:lnTo>
                    <a:pt x="575" y="859"/>
                  </a:lnTo>
                  <a:lnTo>
                    <a:pt x="568" y="818"/>
                  </a:lnTo>
                  <a:lnTo>
                    <a:pt x="557" y="788"/>
                  </a:lnTo>
                  <a:lnTo>
                    <a:pt x="547" y="775"/>
                  </a:lnTo>
                  <a:lnTo>
                    <a:pt x="546" y="785"/>
                  </a:lnTo>
                  <a:lnTo>
                    <a:pt x="549" y="811"/>
                  </a:lnTo>
                  <a:lnTo>
                    <a:pt x="550" y="845"/>
                  </a:lnTo>
                  <a:lnTo>
                    <a:pt x="547" y="874"/>
                  </a:lnTo>
                  <a:lnTo>
                    <a:pt x="542" y="916"/>
                  </a:lnTo>
                  <a:lnTo>
                    <a:pt x="532" y="1010"/>
                  </a:lnTo>
                  <a:lnTo>
                    <a:pt x="526" y="1118"/>
                  </a:lnTo>
                  <a:lnTo>
                    <a:pt x="536" y="1198"/>
                  </a:lnTo>
                  <a:lnTo>
                    <a:pt x="545" y="1209"/>
                  </a:lnTo>
                  <a:lnTo>
                    <a:pt x="554" y="1218"/>
                  </a:lnTo>
                  <a:lnTo>
                    <a:pt x="565" y="1224"/>
                  </a:lnTo>
                  <a:lnTo>
                    <a:pt x="578" y="1228"/>
                  </a:lnTo>
                  <a:lnTo>
                    <a:pt x="590" y="1231"/>
                  </a:lnTo>
                  <a:lnTo>
                    <a:pt x="604" y="1232"/>
                  </a:lnTo>
                  <a:lnTo>
                    <a:pt x="617" y="1232"/>
                  </a:lnTo>
                  <a:lnTo>
                    <a:pt x="628" y="1231"/>
                  </a:lnTo>
                  <a:lnTo>
                    <a:pt x="624" y="1252"/>
                  </a:lnTo>
                  <a:lnTo>
                    <a:pt x="618" y="1274"/>
                  </a:lnTo>
                  <a:lnTo>
                    <a:pt x="613" y="1298"/>
                  </a:lnTo>
                  <a:lnTo>
                    <a:pt x="607" y="1317"/>
                  </a:lnTo>
                  <a:lnTo>
                    <a:pt x="602" y="1320"/>
                  </a:lnTo>
                  <a:lnTo>
                    <a:pt x="586" y="1327"/>
                  </a:lnTo>
                  <a:lnTo>
                    <a:pt x="563" y="1338"/>
                  </a:lnTo>
                  <a:lnTo>
                    <a:pt x="532" y="1353"/>
                  </a:lnTo>
                  <a:lnTo>
                    <a:pt x="495" y="1370"/>
                  </a:lnTo>
                  <a:lnTo>
                    <a:pt x="453" y="1391"/>
                  </a:lnTo>
                  <a:lnTo>
                    <a:pt x="408" y="1412"/>
                  </a:lnTo>
                  <a:lnTo>
                    <a:pt x="363" y="1434"/>
                  </a:lnTo>
                  <a:lnTo>
                    <a:pt x="317" y="1456"/>
                  </a:lnTo>
                  <a:lnTo>
                    <a:pt x="271" y="1478"/>
                  </a:lnTo>
                  <a:lnTo>
                    <a:pt x="226" y="1499"/>
                  </a:lnTo>
                  <a:lnTo>
                    <a:pt x="187" y="1519"/>
                  </a:lnTo>
                  <a:lnTo>
                    <a:pt x="151" y="1537"/>
                  </a:lnTo>
                  <a:lnTo>
                    <a:pt x="124" y="1551"/>
                  </a:lnTo>
                  <a:lnTo>
                    <a:pt x="103" y="1562"/>
                  </a:lnTo>
                  <a:lnTo>
                    <a:pt x="90" y="1569"/>
                  </a:lnTo>
                  <a:lnTo>
                    <a:pt x="62" y="1595"/>
                  </a:lnTo>
                  <a:lnTo>
                    <a:pt x="42" y="1624"/>
                  </a:lnTo>
                  <a:lnTo>
                    <a:pt x="25" y="1656"/>
                  </a:lnTo>
                  <a:lnTo>
                    <a:pt x="12" y="1690"/>
                  </a:lnTo>
                  <a:lnTo>
                    <a:pt x="6" y="1726"/>
                  </a:lnTo>
                  <a:lnTo>
                    <a:pt x="1" y="1762"/>
                  </a:lnTo>
                  <a:lnTo>
                    <a:pt x="0" y="1801"/>
                  </a:lnTo>
                  <a:lnTo>
                    <a:pt x="3" y="1838"/>
                  </a:lnTo>
                  <a:lnTo>
                    <a:pt x="14" y="1855"/>
                  </a:lnTo>
                  <a:lnTo>
                    <a:pt x="28" y="1872"/>
                  </a:lnTo>
                  <a:lnTo>
                    <a:pt x="42" y="1888"/>
                  </a:lnTo>
                  <a:lnTo>
                    <a:pt x="58" y="1904"/>
                  </a:lnTo>
                  <a:lnTo>
                    <a:pt x="76" y="1920"/>
                  </a:lnTo>
                  <a:lnTo>
                    <a:pt x="96" y="1936"/>
                  </a:lnTo>
                  <a:lnTo>
                    <a:pt x="118" y="1949"/>
                  </a:lnTo>
                  <a:lnTo>
                    <a:pt x="140" y="1962"/>
                  </a:lnTo>
                  <a:lnTo>
                    <a:pt x="136" y="1969"/>
                  </a:lnTo>
                  <a:lnTo>
                    <a:pt x="132" y="1980"/>
                  </a:lnTo>
                  <a:lnTo>
                    <a:pt x="128" y="1993"/>
                  </a:lnTo>
                  <a:lnTo>
                    <a:pt x="122" y="20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68"/>
            <p:cNvSpPr>
              <a:spLocks/>
            </p:cNvSpPr>
            <p:nvPr/>
          </p:nvSpPr>
          <p:spPr bwMode="auto">
            <a:xfrm>
              <a:off x="1179513" y="6510338"/>
              <a:ext cx="708025" cy="328613"/>
            </a:xfrm>
            <a:custGeom>
              <a:avLst/>
              <a:gdLst>
                <a:gd name="T0" fmla="*/ 2147483646 w 891"/>
                <a:gd name="T1" fmla="*/ 2147483646 h 414"/>
                <a:gd name="T2" fmla="*/ 2147483646 w 891"/>
                <a:gd name="T3" fmla="*/ 2147483646 h 414"/>
                <a:gd name="T4" fmla="*/ 2147483646 w 891"/>
                <a:gd name="T5" fmla="*/ 2147483646 h 414"/>
                <a:gd name="T6" fmla="*/ 2147483646 w 891"/>
                <a:gd name="T7" fmla="*/ 2147483646 h 414"/>
                <a:gd name="T8" fmla="*/ 2147483646 w 891"/>
                <a:gd name="T9" fmla="*/ 2147483646 h 414"/>
                <a:gd name="T10" fmla="*/ 2147483646 w 891"/>
                <a:gd name="T11" fmla="*/ 2147483646 h 414"/>
                <a:gd name="T12" fmla="*/ 2147483646 w 891"/>
                <a:gd name="T13" fmla="*/ 1000505141 h 414"/>
                <a:gd name="T14" fmla="*/ 2147483646 w 891"/>
                <a:gd name="T15" fmla="*/ 2147483646 h 414"/>
                <a:gd name="T16" fmla="*/ 2147483646 w 891"/>
                <a:gd name="T17" fmla="*/ 2147483646 h 414"/>
                <a:gd name="T18" fmla="*/ 2147483646 w 891"/>
                <a:gd name="T19" fmla="*/ 2147483646 h 414"/>
                <a:gd name="T20" fmla="*/ 2147483646 w 891"/>
                <a:gd name="T21" fmla="*/ 2147483646 h 414"/>
                <a:gd name="T22" fmla="*/ 2147483646 w 891"/>
                <a:gd name="T23" fmla="*/ 2147483646 h 414"/>
                <a:gd name="T24" fmla="*/ 2147483646 w 891"/>
                <a:gd name="T25" fmla="*/ 2147483646 h 414"/>
                <a:gd name="T26" fmla="*/ 2147483646 w 891"/>
                <a:gd name="T27" fmla="*/ 2147483646 h 414"/>
                <a:gd name="T28" fmla="*/ 2147483646 w 891"/>
                <a:gd name="T29" fmla="*/ 2147483646 h 414"/>
                <a:gd name="T30" fmla="*/ 2147483646 w 891"/>
                <a:gd name="T31" fmla="*/ 2147483646 h 414"/>
                <a:gd name="T32" fmla="*/ 2147483646 w 891"/>
                <a:gd name="T33" fmla="*/ 2147483646 h 414"/>
                <a:gd name="T34" fmla="*/ 2007392321 w 891"/>
                <a:gd name="T35" fmla="*/ 2147483646 h 414"/>
                <a:gd name="T36" fmla="*/ 0 w 891"/>
                <a:gd name="T37" fmla="*/ 2147483646 h 414"/>
                <a:gd name="T38" fmla="*/ 2147483646 w 891"/>
                <a:gd name="T39" fmla="*/ 2147483646 h 414"/>
                <a:gd name="T40" fmla="*/ 2147483646 w 891"/>
                <a:gd name="T41" fmla="*/ 2147483646 h 414"/>
                <a:gd name="T42" fmla="*/ 2147483646 w 891"/>
                <a:gd name="T43" fmla="*/ 2147483646 h 414"/>
                <a:gd name="T44" fmla="*/ 2147483646 w 891"/>
                <a:gd name="T45" fmla="*/ 2147483646 h 414"/>
                <a:gd name="T46" fmla="*/ 2147483646 w 891"/>
                <a:gd name="T47" fmla="*/ 2147483646 h 414"/>
                <a:gd name="T48" fmla="*/ 2147483646 w 891"/>
                <a:gd name="T49" fmla="*/ 2147483646 h 414"/>
                <a:gd name="T50" fmla="*/ 2147483646 w 891"/>
                <a:gd name="T51" fmla="*/ 2147483646 h 414"/>
                <a:gd name="T52" fmla="*/ 2147483646 w 891"/>
                <a:gd name="T53" fmla="*/ 2147483646 h 414"/>
                <a:gd name="T54" fmla="*/ 2147483646 w 891"/>
                <a:gd name="T55" fmla="*/ 2147483646 h 414"/>
                <a:gd name="T56" fmla="*/ 2147483646 w 891"/>
                <a:gd name="T57" fmla="*/ 2147483646 h 414"/>
                <a:gd name="T58" fmla="*/ 2147483646 w 891"/>
                <a:gd name="T59" fmla="*/ 2147483646 h 414"/>
                <a:gd name="T60" fmla="*/ 2147483646 w 891"/>
                <a:gd name="T61" fmla="*/ 2147483646 h 414"/>
                <a:gd name="T62" fmla="*/ 2147483646 w 891"/>
                <a:gd name="T63" fmla="*/ 2147483646 h 414"/>
                <a:gd name="T64" fmla="*/ 2147483646 w 891"/>
                <a:gd name="T65" fmla="*/ 2147483646 h 414"/>
                <a:gd name="T66" fmla="*/ 2147483646 w 891"/>
                <a:gd name="T67" fmla="*/ 2147483646 h 414"/>
                <a:gd name="T68" fmla="*/ 2147483646 w 891"/>
                <a:gd name="T69" fmla="*/ 2147483646 h 414"/>
                <a:gd name="T70" fmla="*/ 2147483646 w 891"/>
                <a:gd name="T71" fmla="*/ 2147483646 h 414"/>
                <a:gd name="T72" fmla="*/ 2147483646 w 891"/>
                <a:gd name="T73" fmla="*/ 2147483646 h 414"/>
                <a:gd name="T74" fmla="*/ 2147483646 w 891"/>
                <a:gd name="T75" fmla="*/ 2147483646 h 414"/>
                <a:gd name="T76" fmla="*/ 2147483646 w 891"/>
                <a:gd name="T77" fmla="*/ 2147483646 h 414"/>
                <a:gd name="T78" fmla="*/ 2147483646 w 891"/>
                <a:gd name="T79" fmla="*/ 2147483646 h 414"/>
                <a:gd name="T80" fmla="*/ 2147483646 w 891"/>
                <a:gd name="T81" fmla="*/ 2147483646 h 414"/>
                <a:gd name="T82" fmla="*/ 2147483646 w 891"/>
                <a:gd name="T83" fmla="*/ 2147483646 h 414"/>
                <a:gd name="T84" fmla="*/ 2147483646 w 891"/>
                <a:gd name="T85" fmla="*/ 2147483646 h 414"/>
                <a:gd name="T86" fmla="*/ 2147483646 w 891"/>
                <a:gd name="T87" fmla="*/ 2147483646 h 414"/>
                <a:gd name="T88" fmla="*/ 2147483646 w 891"/>
                <a:gd name="T89" fmla="*/ 2147483646 h 414"/>
                <a:gd name="T90" fmla="*/ 2147483646 w 891"/>
                <a:gd name="T91" fmla="*/ 2147483646 h 414"/>
                <a:gd name="T92" fmla="*/ 2147483646 w 891"/>
                <a:gd name="T93" fmla="*/ 2147483646 h 414"/>
                <a:gd name="T94" fmla="*/ 2147483646 w 891"/>
                <a:gd name="T95" fmla="*/ 2147483646 h 414"/>
                <a:gd name="T96" fmla="*/ 2147483646 w 891"/>
                <a:gd name="T97" fmla="*/ 2147483646 h 414"/>
                <a:gd name="T98" fmla="*/ 2147483646 w 891"/>
                <a:gd name="T99" fmla="*/ 2147483646 h 414"/>
                <a:gd name="T100" fmla="*/ 2147483646 w 891"/>
                <a:gd name="T101" fmla="*/ 2147483646 h 414"/>
                <a:gd name="T102" fmla="*/ 2147483646 w 891"/>
                <a:gd name="T103" fmla="*/ 2147483646 h 414"/>
                <a:gd name="T104" fmla="*/ 2147483646 w 891"/>
                <a:gd name="T105" fmla="*/ 2147483646 h 414"/>
                <a:gd name="T106" fmla="*/ 2147483646 w 891"/>
                <a:gd name="T107" fmla="*/ 2147483646 h 414"/>
                <a:gd name="T108" fmla="*/ 2147483646 w 891"/>
                <a:gd name="T109" fmla="*/ 2147483646 h 414"/>
                <a:gd name="T110" fmla="*/ 2147483646 w 891"/>
                <a:gd name="T111" fmla="*/ 2147483646 h 414"/>
                <a:gd name="T112" fmla="*/ 2147483646 w 891"/>
                <a:gd name="T113" fmla="*/ 2147483646 h 414"/>
                <a:gd name="T114" fmla="*/ 2147483646 w 891"/>
                <a:gd name="T115" fmla="*/ 2147483646 h 414"/>
                <a:gd name="T116" fmla="*/ 2147483646 w 891"/>
                <a:gd name="T117" fmla="*/ 2147483646 h 414"/>
                <a:gd name="T118" fmla="*/ 2147483646 w 891"/>
                <a:gd name="T119" fmla="*/ 2147483646 h 41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91"/>
                <a:gd name="T181" fmla="*/ 0 h 414"/>
                <a:gd name="T182" fmla="*/ 891 w 891"/>
                <a:gd name="T183" fmla="*/ 414 h 41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91" h="414">
                  <a:moveTo>
                    <a:pt x="502" y="143"/>
                  </a:moveTo>
                  <a:lnTo>
                    <a:pt x="523" y="132"/>
                  </a:lnTo>
                  <a:lnTo>
                    <a:pt x="544" y="121"/>
                  </a:lnTo>
                  <a:lnTo>
                    <a:pt x="566" y="111"/>
                  </a:lnTo>
                  <a:lnTo>
                    <a:pt x="587" y="101"/>
                  </a:lnTo>
                  <a:lnTo>
                    <a:pt x="608" y="90"/>
                  </a:lnTo>
                  <a:lnTo>
                    <a:pt x="629" y="78"/>
                  </a:lnTo>
                  <a:lnTo>
                    <a:pt x="648" y="64"/>
                  </a:lnTo>
                  <a:lnTo>
                    <a:pt x="668" y="47"/>
                  </a:lnTo>
                  <a:lnTo>
                    <a:pt x="679" y="36"/>
                  </a:lnTo>
                  <a:lnTo>
                    <a:pt x="690" y="25"/>
                  </a:lnTo>
                  <a:lnTo>
                    <a:pt x="697" y="12"/>
                  </a:lnTo>
                  <a:lnTo>
                    <a:pt x="701" y="0"/>
                  </a:lnTo>
                  <a:lnTo>
                    <a:pt x="697" y="2"/>
                  </a:lnTo>
                  <a:lnTo>
                    <a:pt x="687" y="8"/>
                  </a:lnTo>
                  <a:lnTo>
                    <a:pt x="672" y="16"/>
                  </a:lnTo>
                  <a:lnTo>
                    <a:pt x="653" y="26"/>
                  </a:lnTo>
                  <a:lnTo>
                    <a:pt x="632" y="37"/>
                  </a:lnTo>
                  <a:lnTo>
                    <a:pt x="611" y="48"/>
                  </a:lnTo>
                  <a:lnTo>
                    <a:pt x="590" y="59"/>
                  </a:lnTo>
                  <a:lnTo>
                    <a:pt x="573" y="68"/>
                  </a:lnTo>
                  <a:lnTo>
                    <a:pt x="223" y="221"/>
                  </a:lnTo>
                  <a:lnTo>
                    <a:pt x="200" y="229"/>
                  </a:lnTo>
                  <a:lnTo>
                    <a:pt x="175" y="237"/>
                  </a:lnTo>
                  <a:lnTo>
                    <a:pt x="152" y="247"/>
                  </a:lnTo>
                  <a:lnTo>
                    <a:pt x="129" y="257"/>
                  </a:lnTo>
                  <a:lnTo>
                    <a:pt x="107" y="269"/>
                  </a:lnTo>
                  <a:lnTo>
                    <a:pt x="86" y="282"/>
                  </a:lnTo>
                  <a:lnTo>
                    <a:pt x="63" y="294"/>
                  </a:lnTo>
                  <a:lnTo>
                    <a:pt x="43" y="310"/>
                  </a:lnTo>
                  <a:lnTo>
                    <a:pt x="36" y="319"/>
                  </a:lnTo>
                  <a:lnTo>
                    <a:pt x="29" y="328"/>
                  </a:lnTo>
                  <a:lnTo>
                    <a:pt x="20" y="337"/>
                  </a:lnTo>
                  <a:lnTo>
                    <a:pt x="13" y="346"/>
                  </a:lnTo>
                  <a:lnTo>
                    <a:pt x="8" y="355"/>
                  </a:lnTo>
                  <a:lnTo>
                    <a:pt x="4" y="365"/>
                  </a:lnTo>
                  <a:lnTo>
                    <a:pt x="1" y="375"/>
                  </a:lnTo>
                  <a:lnTo>
                    <a:pt x="0" y="386"/>
                  </a:lnTo>
                  <a:lnTo>
                    <a:pt x="4" y="386"/>
                  </a:lnTo>
                  <a:lnTo>
                    <a:pt x="11" y="383"/>
                  </a:lnTo>
                  <a:lnTo>
                    <a:pt x="18" y="379"/>
                  </a:lnTo>
                  <a:lnTo>
                    <a:pt x="26" y="372"/>
                  </a:lnTo>
                  <a:lnTo>
                    <a:pt x="33" y="367"/>
                  </a:lnTo>
                  <a:lnTo>
                    <a:pt x="41" y="360"/>
                  </a:lnTo>
                  <a:lnTo>
                    <a:pt x="47" y="355"/>
                  </a:lnTo>
                  <a:lnTo>
                    <a:pt x="52" y="351"/>
                  </a:lnTo>
                  <a:lnTo>
                    <a:pt x="52" y="364"/>
                  </a:lnTo>
                  <a:lnTo>
                    <a:pt x="50" y="382"/>
                  </a:lnTo>
                  <a:lnTo>
                    <a:pt x="45" y="400"/>
                  </a:lnTo>
                  <a:lnTo>
                    <a:pt x="41" y="414"/>
                  </a:lnTo>
                  <a:lnTo>
                    <a:pt x="76" y="414"/>
                  </a:lnTo>
                  <a:lnTo>
                    <a:pt x="86" y="396"/>
                  </a:lnTo>
                  <a:lnTo>
                    <a:pt x="87" y="375"/>
                  </a:lnTo>
                  <a:lnTo>
                    <a:pt x="84" y="353"/>
                  </a:lnTo>
                  <a:lnTo>
                    <a:pt x="79" y="333"/>
                  </a:lnTo>
                  <a:lnTo>
                    <a:pt x="100" y="319"/>
                  </a:lnTo>
                  <a:lnTo>
                    <a:pt x="120" y="307"/>
                  </a:lnTo>
                  <a:lnTo>
                    <a:pt x="143" y="294"/>
                  </a:lnTo>
                  <a:lnTo>
                    <a:pt x="166" y="283"/>
                  </a:lnTo>
                  <a:lnTo>
                    <a:pt x="188" y="273"/>
                  </a:lnTo>
                  <a:lnTo>
                    <a:pt x="212" y="264"/>
                  </a:lnTo>
                  <a:lnTo>
                    <a:pt x="236" y="255"/>
                  </a:lnTo>
                  <a:lnTo>
                    <a:pt x="261" y="247"/>
                  </a:lnTo>
                  <a:lnTo>
                    <a:pt x="268" y="244"/>
                  </a:lnTo>
                  <a:lnTo>
                    <a:pt x="284" y="236"/>
                  </a:lnTo>
                  <a:lnTo>
                    <a:pt x="311" y="225"/>
                  </a:lnTo>
                  <a:lnTo>
                    <a:pt x="340" y="211"/>
                  </a:lnTo>
                  <a:lnTo>
                    <a:pt x="372" y="198"/>
                  </a:lnTo>
                  <a:lnTo>
                    <a:pt x="401" y="185"/>
                  </a:lnTo>
                  <a:lnTo>
                    <a:pt x="425" y="175"/>
                  </a:lnTo>
                  <a:lnTo>
                    <a:pt x="441" y="168"/>
                  </a:lnTo>
                  <a:lnTo>
                    <a:pt x="454" y="172"/>
                  </a:lnTo>
                  <a:lnTo>
                    <a:pt x="477" y="175"/>
                  </a:lnTo>
                  <a:lnTo>
                    <a:pt x="508" y="176"/>
                  </a:lnTo>
                  <a:lnTo>
                    <a:pt x="540" y="176"/>
                  </a:lnTo>
                  <a:lnTo>
                    <a:pt x="572" y="176"/>
                  </a:lnTo>
                  <a:lnTo>
                    <a:pt x="600" y="176"/>
                  </a:lnTo>
                  <a:lnTo>
                    <a:pt x="619" y="175"/>
                  </a:lnTo>
                  <a:lnTo>
                    <a:pt x="626" y="175"/>
                  </a:lnTo>
                  <a:lnTo>
                    <a:pt x="626" y="374"/>
                  </a:lnTo>
                  <a:lnTo>
                    <a:pt x="654" y="353"/>
                  </a:lnTo>
                  <a:lnTo>
                    <a:pt x="655" y="171"/>
                  </a:lnTo>
                  <a:lnTo>
                    <a:pt x="729" y="162"/>
                  </a:lnTo>
                  <a:lnTo>
                    <a:pt x="729" y="342"/>
                  </a:lnTo>
                  <a:lnTo>
                    <a:pt x="734" y="339"/>
                  </a:lnTo>
                  <a:lnTo>
                    <a:pt x="743" y="333"/>
                  </a:lnTo>
                  <a:lnTo>
                    <a:pt x="751" y="325"/>
                  </a:lnTo>
                  <a:lnTo>
                    <a:pt x="757" y="319"/>
                  </a:lnTo>
                  <a:lnTo>
                    <a:pt x="757" y="157"/>
                  </a:lnTo>
                  <a:lnTo>
                    <a:pt x="769" y="154"/>
                  </a:lnTo>
                  <a:lnTo>
                    <a:pt x="780" y="153"/>
                  </a:lnTo>
                  <a:lnTo>
                    <a:pt x="791" y="150"/>
                  </a:lnTo>
                  <a:lnTo>
                    <a:pt x="804" y="146"/>
                  </a:lnTo>
                  <a:lnTo>
                    <a:pt x="815" y="143"/>
                  </a:lnTo>
                  <a:lnTo>
                    <a:pt x="826" y="140"/>
                  </a:lnTo>
                  <a:lnTo>
                    <a:pt x="837" y="136"/>
                  </a:lnTo>
                  <a:lnTo>
                    <a:pt x="848" y="132"/>
                  </a:lnTo>
                  <a:lnTo>
                    <a:pt x="850" y="130"/>
                  </a:lnTo>
                  <a:lnTo>
                    <a:pt x="854" y="128"/>
                  </a:lnTo>
                  <a:lnTo>
                    <a:pt x="860" y="123"/>
                  </a:lnTo>
                  <a:lnTo>
                    <a:pt x="868" y="118"/>
                  </a:lnTo>
                  <a:lnTo>
                    <a:pt x="875" y="112"/>
                  </a:lnTo>
                  <a:lnTo>
                    <a:pt x="882" y="105"/>
                  </a:lnTo>
                  <a:lnTo>
                    <a:pt x="887" y="100"/>
                  </a:lnTo>
                  <a:lnTo>
                    <a:pt x="891" y="93"/>
                  </a:lnTo>
                  <a:lnTo>
                    <a:pt x="860" y="101"/>
                  </a:lnTo>
                  <a:lnTo>
                    <a:pt x="826" y="107"/>
                  </a:lnTo>
                  <a:lnTo>
                    <a:pt x="793" y="114"/>
                  </a:lnTo>
                  <a:lnTo>
                    <a:pt x="759" y="119"/>
                  </a:lnTo>
                  <a:lnTo>
                    <a:pt x="726" y="123"/>
                  </a:lnTo>
                  <a:lnTo>
                    <a:pt x="694" y="128"/>
                  </a:lnTo>
                  <a:lnTo>
                    <a:pt x="664" y="132"/>
                  </a:lnTo>
                  <a:lnTo>
                    <a:pt x="634" y="135"/>
                  </a:lnTo>
                  <a:lnTo>
                    <a:pt x="607" y="136"/>
                  </a:lnTo>
                  <a:lnTo>
                    <a:pt x="582" y="139"/>
                  </a:lnTo>
                  <a:lnTo>
                    <a:pt x="559" y="140"/>
                  </a:lnTo>
                  <a:lnTo>
                    <a:pt x="540" y="141"/>
                  </a:lnTo>
                  <a:lnTo>
                    <a:pt x="523" y="141"/>
                  </a:lnTo>
                  <a:lnTo>
                    <a:pt x="512" y="143"/>
                  </a:lnTo>
                  <a:lnTo>
                    <a:pt x="505" y="143"/>
                  </a:lnTo>
                  <a:lnTo>
                    <a:pt x="502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74" name="Straight Arrow Connector 73"/>
          <p:cNvCxnSpPr>
            <a:cxnSpLocks/>
          </p:cNvCxnSpPr>
          <p:nvPr/>
        </p:nvCxnSpPr>
        <p:spPr>
          <a:xfrm flipH="1">
            <a:off x="1764506" y="5059363"/>
            <a:ext cx="161925" cy="511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457200" y="1552307"/>
            <a:ext cx="8305800" cy="180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3362" lvl="1" algn="ctr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100000"/>
              <a:defRPr/>
            </a:pPr>
            <a:r>
              <a:rPr lang="en-US" sz="2400" dirty="0">
                <a:latin typeface="+mj-lt"/>
                <a:cs typeface="+mn-cs"/>
              </a:rPr>
              <a:t>There are currently </a:t>
            </a:r>
            <a:r>
              <a:rPr lang="en-US" sz="2400" i="1" dirty="0">
                <a:latin typeface="+mj-lt"/>
                <a:cs typeface="+mn-cs"/>
              </a:rPr>
              <a:t>no</a:t>
            </a:r>
            <a:r>
              <a:rPr lang="en-US" sz="2400" dirty="0">
                <a:latin typeface="+mj-lt"/>
                <a:cs typeface="+mn-cs"/>
              </a:rPr>
              <a:t> direct methods for controlling bleeding resulting from internal injuries in the field.</a:t>
            </a:r>
          </a:p>
          <a:p>
            <a:pPr marL="233362" lvl="1" algn="ctr">
              <a:spcBef>
                <a:spcPts val="0"/>
              </a:spcBef>
              <a:spcAft>
                <a:spcPts val="1800"/>
              </a:spcAft>
              <a:buClr>
                <a:schemeClr val="tx1"/>
              </a:buClr>
              <a:buSzPct val="100000"/>
              <a:defRPr/>
            </a:pPr>
            <a:r>
              <a:rPr lang="en-US" sz="2400" dirty="0">
                <a:latin typeface="+mj-lt"/>
                <a:cs typeface="+mn-cs"/>
              </a:rPr>
              <a:t>External bleeding is managed with pressure dressings, tourniquets, and other methods.</a:t>
            </a:r>
          </a:p>
        </p:txBody>
      </p:sp>
    </p:spTree>
    <p:extLst>
      <p:ext uri="{BB962C8B-B14F-4D97-AF65-F5344CB8AC3E}">
        <p14:creationId xmlns:p14="http://schemas.microsoft.com/office/powerpoint/2010/main" val="1263353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effectLst/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Treatment of Severe Blood Loss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1143000"/>
            <a:ext cx="8153400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4038600" cy="4539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spcBef>
                <a:spcPts val="0"/>
              </a:spcBef>
              <a:spcAft>
                <a:spcPts val="500"/>
              </a:spcAft>
              <a:buClr>
                <a:srgbClr val="FF6600"/>
              </a:buClr>
              <a:buSzPct val="100000"/>
              <a:defRPr/>
            </a:pPr>
            <a:r>
              <a:rPr lang="en-US" sz="2200" b="1" u="sng" dirty="0">
                <a:latin typeface="+mj-lt"/>
              </a:rPr>
              <a:t>IV fluid administration</a:t>
            </a:r>
          </a:p>
          <a:p>
            <a:pPr marL="0" lvl="1">
              <a:spcBef>
                <a:spcPts val="0"/>
              </a:spcBef>
              <a:spcAft>
                <a:spcPts val="500"/>
              </a:spcAft>
              <a:buClr>
                <a:srgbClr val="FF6600"/>
              </a:buClr>
              <a:buSzPct val="100000"/>
              <a:defRPr/>
            </a:pPr>
            <a:endParaRPr lang="en-US" sz="2200" b="1" dirty="0">
              <a:latin typeface="+mj-lt"/>
              <a:cs typeface="+mn-cs"/>
            </a:endParaRPr>
          </a:p>
          <a:p>
            <a:pPr marL="0" lvl="1">
              <a:spcBef>
                <a:spcPts val="0"/>
              </a:spcBef>
              <a:spcAft>
                <a:spcPts val="500"/>
              </a:spcAft>
              <a:buClr>
                <a:srgbClr val="FF6600"/>
              </a:buClr>
              <a:buSzPct val="100000"/>
              <a:defRPr/>
            </a:pPr>
            <a:r>
              <a:rPr lang="en-US" sz="2200" dirty="0">
                <a:latin typeface="+mj-lt"/>
                <a:cs typeface="+mn-cs"/>
              </a:rPr>
              <a:t>Purpose: restore blood volume</a:t>
            </a:r>
          </a:p>
          <a:p>
            <a:pPr marL="0" lvl="1">
              <a:spcBef>
                <a:spcPts val="0"/>
              </a:spcBef>
              <a:spcAft>
                <a:spcPts val="500"/>
              </a:spcAft>
              <a:buClr>
                <a:srgbClr val="FF6600"/>
              </a:buClr>
              <a:buSzPct val="100000"/>
              <a:defRPr/>
            </a:pPr>
            <a:endParaRPr lang="en-US" sz="2200" dirty="0">
              <a:latin typeface="+mj-lt"/>
            </a:endParaRPr>
          </a:p>
          <a:p>
            <a:pPr marL="0" lvl="1">
              <a:spcBef>
                <a:spcPts val="0"/>
              </a:spcBef>
              <a:spcAft>
                <a:spcPts val="500"/>
              </a:spcAft>
              <a:buClr>
                <a:srgbClr val="FF6600"/>
              </a:buClr>
              <a:buSzPct val="100000"/>
              <a:defRPr/>
            </a:pPr>
            <a:r>
              <a:rPr lang="en-US" sz="2200" dirty="0">
                <a:latin typeface="+mj-lt"/>
              </a:rPr>
              <a:t>Types: Normal Saline (salt solution) or Lactated Ringers (balanced solution)</a:t>
            </a:r>
          </a:p>
          <a:p>
            <a:pPr marL="0" lvl="1">
              <a:spcBef>
                <a:spcPts val="0"/>
              </a:spcBef>
              <a:spcAft>
                <a:spcPts val="500"/>
              </a:spcAft>
              <a:buClr>
                <a:srgbClr val="FF6600"/>
              </a:buClr>
              <a:buSzPct val="100000"/>
              <a:defRPr/>
            </a:pPr>
            <a:endParaRPr lang="en-US" sz="2200" dirty="0">
              <a:latin typeface="+mj-lt"/>
            </a:endParaRPr>
          </a:p>
          <a:p>
            <a:pPr marL="0" lvl="1">
              <a:spcBef>
                <a:spcPts val="0"/>
              </a:spcBef>
              <a:spcAft>
                <a:spcPts val="500"/>
              </a:spcAft>
              <a:buClr>
                <a:srgbClr val="FF6600"/>
              </a:buClr>
              <a:buSzPct val="100000"/>
              <a:defRPr/>
            </a:pPr>
            <a:r>
              <a:rPr lang="en-US" sz="2200" dirty="0">
                <a:latin typeface="+mj-lt"/>
              </a:rPr>
              <a:t>Current guidelines: high volume resuscitation of two or more liters of fluid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81A09EB-8E51-439B-9B0E-9E3759E01C1F}"/>
              </a:ext>
            </a:extLst>
          </p:cNvPr>
          <p:cNvGrpSpPr/>
          <p:nvPr/>
        </p:nvGrpSpPr>
        <p:grpSpPr>
          <a:xfrm>
            <a:off x="4648202" y="1295404"/>
            <a:ext cx="4343398" cy="4495796"/>
            <a:chOff x="4495800" y="1524000"/>
            <a:chExt cx="4495800" cy="472439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E719E0D-6E67-4923-9D18-00FF564FC1DF}"/>
                </a:ext>
              </a:extLst>
            </p:cNvPr>
            <p:cNvSpPr/>
            <p:nvPr/>
          </p:nvSpPr>
          <p:spPr>
            <a:xfrm>
              <a:off x="4495800" y="1524000"/>
              <a:ext cx="4495800" cy="472439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E31A0F9-3BA8-4AFB-AF42-D5703C4D5D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0000" r="28000"/>
            <a:stretch/>
          </p:blipFill>
          <p:spPr>
            <a:xfrm>
              <a:off x="4648200" y="1784252"/>
              <a:ext cx="1905000" cy="4159348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EE8053C-3363-4CCE-A504-D5F88D5DCD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1087" r="10926"/>
            <a:stretch/>
          </p:blipFill>
          <p:spPr>
            <a:xfrm>
              <a:off x="6705600" y="1752600"/>
              <a:ext cx="2209800" cy="4286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175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effectLst/>
        </p:spPr>
        <p:txBody>
          <a:bodyPr>
            <a:normAutofit/>
          </a:bodyPr>
          <a:lstStyle/>
          <a:p>
            <a:pPr algn="l"/>
            <a:r>
              <a:rPr lang="en-US" dirty="0"/>
              <a:t>Current Science &amp; Studies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1143000"/>
            <a:ext cx="8153400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382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 algn="ctr">
              <a:spcBef>
                <a:spcPts val="0"/>
              </a:spcBef>
              <a:spcAft>
                <a:spcPts val="500"/>
              </a:spcAft>
              <a:buClr>
                <a:srgbClr val="FF6600"/>
              </a:buClr>
              <a:buSzPct val="100000"/>
              <a:defRPr/>
            </a:pPr>
            <a:r>
              <a:rPr lang="en-US" sz="2400" b="1" u="sng" dirty="0">
                <a:latin typeface="+mj-lt"/>
              </a:rPr>
              <a:t>Is high volume resuscitation the best practice? 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Probably not.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732142-752E-4057-A9AA-165847BC4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96466"/>
            <a:ext cx="2318065" cy="357573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3" name="Text Box 2">
            <a:extLst>
              <a:ext uri="{FF2B5EF4-FFF2-40B4-BE49-F238E27FC236}">
                <a16:creationId xmlns:a16="http://schemas.microsoft.com/office/drawing/2014/main" id="{E4DC69E8-EBA1-4E4A-B360-E3079EE9A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094" y="2638643"/>
            <a:ext cx="6256506" cy="3457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spcBef>
                <a:spcPts val="0"/>
              </a:spcBef>
              <a:buClr>
                <a:srgbClr val="FF6600"/>
              </a:buClr>
              <a:buSzPct val="100000"/>
              <a:defRPr/>
            </a:pPr>
            <a:r>
              <a:rPr lang="en-US" sz="2400" b="1" dirty="0">
                <a:latin typeface="+mj-lt"/>
              </a:rPr>
              <a:t>Studies have shown that….</a:t>
            </a:r>
          </a:p>
          <a:p>
            <a:pPr marL="0" lvl="1">
              <a:spcBef>
                <a:spcPts val="0"/>
              </a:spcBef>
              <a:buClr>
                <a:srgbClr val="FF6600"/>
              </a:buClr>
              <a:buSzPct val="100000"/>
              <a:defRPr/>
            </a:pPr>
            <a:endParaRPr lang="en-US" sz="2400" b="1" dirty="0">
              <a:latin typeface="+mj-lt"/>
            </a:endParaRPr>
          </a:p>
          <a:p>
            <a:pPr lvl="1" indent="-457200">
              <a:spcBef>
                <a:spcPts val="0"/>
              </a:spcBef>
              <a:spcAft>
                <a:spcPts val="1000"/>
              </a:spcAft>
              <a:buClr>
                <a:srgbClr val="FF6600"/>
              </a:buClr>
              <a:buSzPct val="100000"/>
              <a:buAutoNum type="arabicParenR"/>
              <a:defRPr/>
            </a:pPr>
            <a:r>
              <a:rPr lang="en-US" sz="2200" b="1" dirty="0">
                <a:latin typeface="+mj-lt"/>
              </a:rPr>
              <a:t>High fluid administration is associated with poor outcomes</a:t>
            </a:r>
          </a:p>
          <a:p>
            <a:pPr lvl="1" indent="-457200">
              <a:spcBef>
                <a:spcPts val="0"/>
              </a:spcBef>
              <a:spcAft>
                <a:spcPts val="1000"/>
              </a:spcAft>
              <a:buClr>
                <a:srgbClr val="FF6600"/>
              </a:buClr>
              <a:buSzPct val="100000"/>
              <a:buAutoNum type="arabicParenR"/>
              <a:defRPr/>
            </a:pPr>
            <a:r>
              <a:rPr lang="en-US" sz="2200" b="1" dirty="0">
                <a:latin typeface="+mj-lt"/>
              </a:rPr>
              <a:t>Delayed and low fluid is beneficial until bleeding is control</a:t>
            </a:r>
          </a:p>
          <a:p>
            <a:pPr lvl="1" indent="-457200">
              <a:spcBef>
                <a:spcPts val="0"/>
              </a:spcBef>
              <a:spcAft>
                <a:spcPts val="1000"/>
              </a:spcAft>
              <a:buClr>
                <a:srgbClr val="FF6600"/>
              </a:buClr>
              <a:buSzPct val="100000"/>
              <a:buAutoNum type="arabicParenR"/>
              <a:defRPr/>
            </a:pPr>
            <a:r>
              <a:rPr lang="en-US" sz="2200" b="1" dirty="0">
                <a:latin typeface="+mj-lt"/>
              </a:rPr>
              <a:t>Low fluid resuscitation has the potential to improve survival in patients with blunt trauma</a:t>
            </a:r>
          </a:p>
        </p:txBody>
      </p:sp>
    </p:spTree>
    <p:extLst>
      <p:ext uri="{BB962C8B-B14F-4D97-AF65-F5344CB8AC3E}">
        <p14:creationId xmlns:p14="http://schemas.microsoft.com/office/powerpoint/2010/main" val="3819746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effectLst/>
        </p:spPr>
        <p:txBody>
          <a:bodyPr>
            <a:normAutofit/>
          </a:bodyPr>
          <a:lstStyle/>
          <a:p>
            <a:pPr algn="l"/>
            <a:r>
              <a:rPr lang="en-US" sz="3600" dirty="0"/>
              <a:t>Significance of Research Study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1143000"/>
            <a:ext cx="8153400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BFA09C6-822D-43E7-9B73-ED14192D6858}"/>
              </a:ext>
            </a:extLst>
          </p:cNvPr>
          <p:cNvSpPr/>
          <p:nvPr/>
        </p:nvSpPr>
        <p:spPr>
          <a:xfrm>
            <a:off x="533400" y="1295400"/>
            <a:ext cx="83058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en-US" dirty="0">
                <a:latin typeface="+mj-lt"/>
              </a:rPr>
              <a:t>When internal bleeding occurs, the body attempts to stop the flow by forming a clot.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US" altLang="en-US" dirty="0">
                <a:latin typeface="+mj-lt"/>
              </a:rPr>
              <a:t>Giving patients large amounts of fluid can minimize clot formation by: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US" altLang="en-US" dirty="0">
                <a:latin typeface="+mj-lt"/>
              </a:rPr>
              <a:t>	Diluting the blood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US" altLang="en-US" dirty="0">
                <a:latin typeface="+mj-lt"/>
              </a:rPr>
              <a:t>	“Pop” open the holes plugged by clots</a:t>
            </a:r>
          </a:p>
          <a:p>
            <a:pPr>
              <a:spcBef>
                <a:spcPct val="0"/>
              </a:spcBef>
              <a:spcAft>
                <a:spcPts val="1000"/>
              </a:spcAft>
            </a:pPr>
            <a:r>
              <a:rPr lang="en-US" altLang="en-US" dirty="0">
                <a:latin typeface="+mj-lt"/>
              </a:rPr>
              <a:t>	Damage the structural integrity of blood vessels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57D8C7-825B-48CD-8B01-1B890CC18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908045"/>
            <a:ext cx="6248400" cy="28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471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effectLst/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Significance of Research Study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09600" y="1143000"/>
            <a:ext cx="8153400" cy="0"/>
          </a:xfrm>
          <a:prstGeom prst="line">
            <a:avLst/>
          </a:prstGeom>
          <a:ln w="28575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BFA09C6-822D-43E7-9B73-ED14192D6858}"/>
              </a:ext>
            </a:extLst>
          </p:cNvPr>
          <p:cNvSpPr/>
          <p:nvPr/>
        </p:nvSpPr>
        <p:spPr>
          <a:xfrm>
            <a:off x="4572000" y="1828800"/>
            <a:ext cx="4495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en-US" altLang="en-US" sz="3200" dirty="0">
                <a:latin typeface="+mj-lt"/>
              </a:rPr>
              <a:t>An effective way to reduce bleeding and promote clot formation is the use of Prothrombin Complex Concentrate (</a:t>
            </a:r>
            <a:r>
              <a:rPr lang="en-US" altLang="en-US" sz="3200" dirty="0" err="1">
                <a:latin typeface="+mj-lt"/>
              </a:rPr>
              <a:t>Kcentra</a:t>
            </a:r>
            <a:r>
              <a:rPr lang="en-US" altLang="en-US" sz="3200" dirty="0">
                <a:latin typeface="+mj-lt"/>
              </a:rPr>
              <a:t>).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51B52E-5B97-4494-9FA9-4E52FFB91D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0"/>
            <a:ext cx="36195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488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6116</TotalTime>
  <Words>837</Words>
  <Application>Microsoft Macintosh PowerPoint</Application>
  <PresentationFormat>On-screen Show (4:3)</PresentationFormat>
  <Paragraphs>97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Prehospital Use of Kcentra for Traumatic Bleeding &amp; Shock  Principal Investigator:  Sam Arbabi, MD Harborview Medical Center </vt:lpstr>
      <vt:lpstr>What is this forum about?</vt:lpstr>
      <vt:lpstr>Traumatic Injuries</vt:lpstr>
      <vt:lpstr>Hemorrhage</vt:lpstr>
      <vt:lpstr>Hemorrhage</vt:lpstr>
      <vt:lpstr>Treatment of Severe Blood Loss</vt:lpstr>
      <vt:lpstr>Current Science &amp; Studies</vt:lpstr>
      <vt:lpstr>Significance of Research Study</vt:lpstr>
      <vt:lpstr>Significance of Research Study</vt:lpstr>
      <vt:lpstr>Significance of Research Study</vt:lpstr>
      <vt:lpstr>Goal of the Research Study</vt:lpstr>
      <vt:lpstr>Study Trial Design</vt:lpstr>
      <vt:lpstr>Study Trial Design</vt:lpstr>
      <vt:lpstr>‘Opt-out’ Option</vt:lpstr>
      <vt:lpstr>Notification and Consent</vt:lpstr>
      <vt:lpstr>Safety Monitoring</vt:lpstr>
      <vt:lpstr>Exception From Informed Consent (EFIC)</vt:lpstr>
      <vt:lpstr>Exception From Informed Consent (EFIC)</vt:lpstr>
      <vt:lpstr>PowerPoint Presentation</vt:lpstr>
    </vt:vector>
  </TitlesOfParts>
  <Company>OHSU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Prehospital Use of Kcentra for Traumatic Bleeding &amp; Shock  Principal Investigator: Martin SchREIber, MD Oregon Health &amp; Science University</dc:title>
  <dc:creator>Belinda McCully</dc:creator>
  <cp:lastModifiedBy>Microsoft Office User</cp:lastModifiedBy>
  <cp:revision>44</cp:revision>
  <cp:lastPrinted>2018-07-12T23:12:23Z</cp:lastPrinted>
  <dcterms:created xsi:type="dcterms:W3CDTF">2018-05-03T23:44:06Z</dcterms:created>
  <dcterms:modified xsi:type="dcterms:W3CDTF">2019-09-27T14:59:17Z</dcterms:modified>
</cp:coreProperties>
</file>